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46" r:id="rId5"/>
  </p:sldMasterIdLst>
  <p:notesMasterIdLst>
    <p:notesMasterId r:id="rId48"/>
  </p:notesMasterIdLst>
  <p:sldIdLst>
    <p:sldId id="2142533995" r:id="rId6"/>
    <p:sldId id="2147481842" r:id="rId7"/>
    <p:sldId id="2147481843" r:id="rId8"/>
    <p:sldId id="2147481790" r:id="rId9"/>
    <p:sldId id="2147481791" r:id="rId10"/>
    <p:sldId id="2147481792" r:id="rId11"/>
    <p:sldId id="2147474741" r:id="rId12"/>
    <p:sldId id="2147481793" r:id="rId13"/>
    <p:sldId id="2147481829" r:id="rId14"/>
    <p:sldId id="2147481796" r:id="rId15"/>
    <p:sldId id="2147481844" r:id="rId16"/>
    <p:sldId id="260" r:id="rId17"/>
    <p:sldId id="2147481797" r:id="rId18"/>
    <p:sldId id="2147481722" r:id="rId19"/>
    <p:sldId id="2147481798" r:id="rId20"/>
    <p:sldId id="2147481664" r:id="rId21"/>
    <p:sldId id="2147481833" r:id="rId22"/>
    <p:sldId id="2147481665" r:id="rId23"/>
    <p:sldId id="2147481837" r:id="rId24"/>
    <p:sldId id="2147481666" r:id="rId25"/>
    <p:sldId id="2147481800" r:id="rId26"/>
    <p:sldId id="2147481801" r:id="rId27"/>
    <p:sldId id="2147481802" r:id="rId28"/>
    <p:sldId id="2147474743" r:id="rId29"/>
    <p:sldId id="2147481677" r:id="rId30"/>
    <p:sldId id="2147481803" r:id="rId31"/>
    <p:sldId id="2147481805" r:id="rId32"/>
    <p:sldId id="2147481806" r:id="rId33"/>
    <p:sldId id="2147481807" r:id="rId34"/>
    <p:sldId id="5697" r:id="rId35"/>
    <p:sldId id="2147481725" r:id="rId36"/>
    <p:sldId id="2147481835" r:id="rId37"/>
    <p:sldId id="2147481810" r:id="rId38"/>
    <p:sldId id="2147481816" r:id="rId39"/>
    <p:sldId id="2147481845" r:id="rId40"/>
    <p:sldId id="2147481811" r:id="rId41"/>
    <p:sldId id="2147481812" r:id="rId42"/>
    <p:sldId id="2147481813" r:id="rId43"/>
    <p:sldId id="2147473340" r:id="rId44"/>
    <p:sldId id="2147473338" r:id="rId45"/>
    <p:sldId id="2147481814" r:id="rId46"/>
    <p:sldId id="2147481815" r:id="rId4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E077CB78-89B6-4442-9EE0-9AAEB60923A7}">
          <p14:sldIdLst>
            <p14:sldId id="2142533995"/>
            <p14:sldId id="2147481842"/>
            <p14:sldId id="2147481843"/>
          </p14:sldIdLst>
        </p14:section>
        <p14:section name="1. Kartlägga behov och resurser" id="{0E092731-1BDB-42FA-A018-4A20D4E37838}">
          <p14:sldIdLst>
            <p14:sldId id="2147481790"/>
            <p14:sldId id="2147481791"/>
            <p14:sldId id="2147481792"/>
            <p14:sldId id="2147474741"/>
          </p14:sldIdLst>
        </p14:section>
        <p14:section name="Stödmaterial för behovskartläggning" id="{CEF3B063-4BBA-4FF7-BE6A-AD53F956F4A9}">
          <p14:sldIdLst>
            <p14:sldId id="2147481793"/>
            <p14:sldId id="2147481829"/>
            <p14:sldId id="2147481796"/>
            <p14:sldId id="2147481844"/>
          </p14:sldIdLst>
        </p14:section>
        <p14:section name="2. Utveckla förändringsteori och KPI:er" id="{1E524D84-958D-42D5-BB7A-CB87CB137500}">
          <p14:sldIdLst>
            <p14:sldId id="260"/>
            <p14:sldId id="2147481797"/>
            <p14:sldId id="2147481722"/>
            <p14:sldId id="2147481798"/>
          </p14:sldIdLst>
        </p14:section>
        <p14:section name="Stödmaterial för förändringsteori och KPI:er" id="{3D1052B1-43FF-489B-81D8-1904EAAF92F9}">
          <p14:sldIdLst>
            <p14:sldId id="2147481664"/>
            <p14:sldId id="2147481833"/>
            <p14:sldId id="2147481665"/>
            <p14:sldId id="2147481837"/>
            <p14:sldId id="2147481666"/>
            <p14:sldId id="2147481800"/>
            <p14:sldId id="2147481801"/>
            <p14:sldId id="2147481802"/>
          </p14:sldIdLst>
        </p14:section>
        <p14:section name="3. Följa upp och lära" id="{48CAC516-4310-4A53-BAED-8914D3589596}">
          <p14:sldIdLst>
            <p14:sldId id="2147474743"/>
            <p14:sldId id="2147481677"/>
            <p14:sldId id="2147481803"/>
            <p14:sldId id="2147481805"/>
          </p14:sldIdLst>
        </p14:section>
        <p14:section name="Stödmaterial för uppföljning" id="{23C16905-7664-407E-80F7-C9D6C79E7D6A}">
          <p14:sldIdLst>
            <p14:sldId id="2147481806"/>
            <p14:sldId id="2147481807"/>
            <p14:sldId id="5697"/>
            <p14:sldId id="2147481725"/>
            <p14:sldId id="2147481835"/>
            <p14:sldId id="2147481810"/>
          </p14:sldIdLst>
        </p14:section>
        <p14:section name="Källor och vidare läsning" id="{99815894-514F-446A-A131-D3B958EA3A46}">
          <p14:sldIdLst>
            <p14:sldId id="2147481816"/>
            <p14:sldId id="2147481845"/>
          </p14:sldIdLst>
        </p14:section>
        <p14:section name="Mallar" id="{0E680E07-E058-460E-9E27-9462A6833ADD}">
          <p14:sldIdLst>
            <p14:sldId id="2147481811"/>
            <p14:sldId id="2147481812"/>
            <p14:sldId id="2147481813"/>
            <p14:sldId id="2147473340"/>
            <p14:sldId id="2147473338"/>
            <p14:sldId id="2147481814"/>
            <p14:sldId id="2147481815"/>
          </p14:sldIdLst>
        </p14:section>
      </p14:sectionLst>
    </p:ext>
    <p:ext uri="{EFAFB233-063F-42B5-8137-9DF3F51BA10A}">
      <p15:sldGuideLst xmlns:p15="http://schemas.microsoft.com/office/powerpoint/2012/main">
        <p15:guide id="1" orient="horz" pos="187" userDrawn="1">
          <p15:clr>
            <a:srgbClr val="A4A3A4"/>
          </p15:clr>
        </p15:guide>
        <p15:guide id="2" pos="189" userDrawn="1">
          <p15:clr>
            <a:srgbClr val="A4A3A4"/>
          </p15:clr>
        </p15:guide>
        <p15:guide id="3" orient="horz" pos="4156" userDrawn="1">
          <p15:clr>
            <a:srgbClr val="A4A3A4"/>
          </p15:clr>
        </p15:guide>
        <p15:guide id="4" pos="7537" userDrawn="1">
          <p15:clr>
            <a:srgbClr val="A4A3A4"/>
          </p15:clr>
        </p15:guide>
        <p15:guide id="5" pos="3908" userDrawn="1">
          <p15:clr>
            <a:srgbClr val="A4A3A4"/>
          </p15:clr>
        </p15:guide>
        <p15:guide id="6" pos="37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A0690B-962A-7968-DFB2-0B66E69D294F}" name="Jens Mattsson" initials="JM" userId="S::jens.mattsson@ri.se::b4af7036-09f1-45c5-a5f0-331d2fae0247" providerId="AD"/>
  <p188:author id="{9DE22012-861A-CEEC-40CC-ED5E039A242D}" name="Maria Uhrus" initials="MU" userId="S::maria.uhrus_akesundvall.se#ext#@risecloud.onmicrosoft.com::e8abc35c-5a56-4ed4-a331-f1431d52ff3d" providerId="AD"/>
  <p188:author id="{0A7E0C29-3F06-41C0-EFA9-E72B501B2839}" name="Andreas Huss" initials="AH" userId="S::andreas.huss@ri.se::03e0700f-a162-4e69-8d40-f21d6b99280f" providerId="AD"/>
  <p188:author id="{A1FC76D5-4FA1-16EE-DC5A-146C0C32E8D7}" name="Ximena Horjales" initials="" userId="S::ximena.horjales@ri.se::084eaf7d-54e0-4fe0-a8bd-fc4f1eb28b85" providerId="AD"/>
  <p188:author id="{4B1C8CF8-5E87-6788-BE52-4728E6873782}" name="Beatrice Amsenius" initials="BA" userId="S::beatrice.amsenius@ri.se::d1e6a9fa-1230-4ddf-8626-077eb870ad2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E2D8"/>
    <a:srgbClr val="EDC8BC"/>
    <a:srgbClr val="EBF5F0"/>
    <a:srgbClr val="5FB98B"/>
    <a:srgbClr val="C4E2CD"/>
    <a:srgbClr val="195929"/>
    <a:srgbClr val="228A5D"/>
    <a:srgbClr val="156082"/>
    <a:srgbClr val="CDEAF7"/>
    <a:srgbClr val="98C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386AC-0CF6-4CC6-BEBF-F76628DED7EC}" v="13" dt="2026-05-25T14:29:52.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17" autoAdjust="0"/>
  </p:normalViewPr>
  <p:slideViewPr>
    <p:cSldViewPr snapToGrid="0">
      <p:cViewPr varScale="1">
        <p:scale>
          <a:sx n="97" d="100"/>
          <a:sy n="97" d="100"/>
        </p:scale>
        <p:origin x="486" y="78"/>
      </p:cViewPr>
      <p:guideLst>
        <p:guide orient="horz" pos="187"/>
        <p:guide pos="189"/>
        <p:guide orient="horz" pos="4156"/>
        <p:guide pos="7537"/>
        <p:guide pos="3908"/>
        <p:guide pos="37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ce Amsenius" userId="d1e6a9fa-1230-4ddf-8626-077eb870ad26" providerId="ADAL" clId="{3DAECAAE-F1BE-4291-8869-184E82E73916}"/>
    <pc:docChg chg="undo redo custSel addSld delSld modSld sldOrd modSection">
      <pc:chgData name="Beatrice Amsenius" userId="d1e6a9fa-1230-4ddf-8626-077eb870ad26" providerId="ADAL" clId="{3DAECAAE-F1BE-4291-8869-184E82E73916}" dt="2026-05-18T11:28:52.490" v="2422" actId="20577"/>
      <pc:docMkLst>
        <pc:docMk/>
      </pc:docMkLst>
      <pc:sldChg chg="delSp modSp mod setBg">
        <pc:chgData name="Beatrice Amsenius" userId="d1e6a9fa-1230-4ddf-8626-077eb870ad26" providerId="ADAL" clId="{3DAECAAE-F1BE-4291-8869-184E82E73916}" dt="2026-05-12T14:56:17.713" v="1664" actId="1076"/>
        <pc:sldMkLst>
          <pc:docMk/>
          <pc:sldMk cId="3953164887" sldId="260"/>
        </pc:sldMkLst>
        <pc:spChg chg="mod">
          <ac:chgData name="Beatrice Amsenius" userId="d1e6a9fa-1230-4ddf-8626-077eb870ad26" providerId="ADAL" clId="{3DAECAAE-F1BE-4291-8869-184E82E73916}" dt="2026-05-12T14:56:17.713" v="1664" actId="1076"/>
          <ac:spMkLst>
            <pc:docMk/>
            <pc:sldMk cId="3953164887" sldId="260"/>
            <ac:spMk id="2" creationId="{779DBB7B-C089-4AC1-A2B8-E2767B45998E}"/>
          </ac:spMkLst>
        </pc:spChg>
      </pc:sldChg>
      <pc:sldChg chg="modSp mod setBg">
        <pc:chgData name="Beatrice Amsenius" userId="d1e6a9fa-1230-4ddf-8626-077eb870ad26" providerId="ADAL" clId="{3DAECAAE-F1BE-4291-8869-184E82E73916}" dt="2026-05-13T15:18:26.297" v="2369"/>
        <pc:sldMkLst>
          <pc:docMk/>
          <pc:sldMk cId="1381001572" sldId="5697"/>
        </pc:sldMkLst>
        <pc:spChg chg="mod">
          <ac:chgData name="Beatrice Amsenius" userId="d1e6a9fa-1230-4ddf-8626-077eb870ad26" providerId="ADAL" clId="{3DAECAAE-F1BE-4291-8869-184E82E73916}" dt="2026-05-12T13:05:07.194" v="439" actId="1076"/>
          <ac:spMkLst>
            <pc:docMk/>
            <pc:sldMk cId="1381001572" sldId="5697"/>
            <ac:spMk id="3" creationId="{FC2424CD-F488-995E-A815-253057E2E71F}"/>
          </ac:spMkLst>
        </pc:spChg>
      </pc:sldChg>
      <pc:sldChg chg="modSp mod modCm">
        <pc:chgData name="Beatrice Amsenius" userId="d1e6a9fa-1230-4ddf-8626-077eb870ad26" providerId="ADAL" clId="{3DAECAAE-F1BE-4291-8869-184E82E73916}" dt="2026-05-13T09:03:36.423" v="1724" actId="20577"/>
        <pc:sldMkLst>
          <pc:docMk/>
          <pc:sldMk cId="3489723543" sldId="2142533995"/>
        </pc:sldMkLst>
        <pc:spChg chg="mod">
          <ac:chgData name="Beatrice Amsenius" userId="d1e6a9fa-1230-4ddf-8626-077eb870ad26" providerId="ADAL" clId="{3DAECAAE-F1BE-4291-8869-184E82E73916}" dt="2026-05-13T09:03:36.423" v="1724" actId="20577"/>
          <ac:spMkLst>
            <pc:docMk/>
            <pc:sldMk cId="3489723543" sldId="2142533995"/>
            <ac:spMk id="2" creationId="{788DA990-791E-7253-10AE-3AB814758665}"/>
          </ac:spMkLst>
        </pc:spChg>
        <pc:picChg chg="mod">
          <ac:chgData name="Beatrice Amsenius" userId="d1e6a9fa-1230-4ddf-8626-077eb870ad26" providerId="ADAL" clId="{3DAECAAE-F1BE-4291-8869-184E82E73916}" dt="2026-05-12T13:12:37.725" v="530" actId="1076"/>
          <ac:picMkLst>
            <pc:docMk/>
            <pc:sldMk cId="3489723543" sldId="2142533995"/>
            <ac:picMk id="7" creationId="{D40ED998-E65B-77AF-D4CC-058FB0776EB2}"/>
          </ac:picMkLst>
        </pc:picChg>
        <pc:extLst>
          <p:ext xmlns:p="http://schemas.openxmlformats.org/presentationml/2006/main" uri="{D6D511B9-2390-475A-947B-AFAB55BFBCF1}">
            <pc226:cmChg xmlns:pc226="http://schemas.microsoft.com/office/powerpoint/2022/06/main/command" chg="mod">
              <pc226:chgData name="Beatrice Amsenius" userId="d1e6a9fa-1230-4ddf-8626-077eb870ad26" providerId="ADAL" clId="{3DAECAAE-F1BE-4291-8869-184E82E73916}" dt="2026-05-13T09:03:36.423" v="1724" actId="20577"/>
              <pc2:cmMkLst xmlns:pc2="http://schemas.microsoft.com/office/powerpoint/2019/9/main/command">
                <pc:docMk/>
                <pc:sldMk cId="3489723543" sldId="2142533995"/>
                <pc2:cmMk id="{F12813F9-6F61-40B7-8FCF-BDB03CB43DFF}"/>
              </pc2:cmMkLst>
            </pc226:cmChg>
          </p:ext>
        </pc:extLst>
      </pc:sldChg>
      <pc:sldChg chg="modSp mod">
        <pc:chgData name="Beatrice Amsenius" userId="d1e6a9fa-1230-4ddf-8626-077eb870ad26" providerId="ADAL" clId="{3DAECAAE-F1BE-4291-8869-184E82E73916}" dt="2026-05-12T14:10:59.948" v="1526" actId="20577"/>
        <pc:sldMkLst>
          <pc:docMk/>
          <pc:sldMk cId="2707626154" sldId="2147473338"/>
        </pc:sldMkLst>
        <pc:spChg chg="mod">
          <ac:chgData name="Beatrice Amsenius" userId="d1e6a9fa-1230-4ddf-8626-077eb870ad26" providerId="ADAL" clId="{3DAECAAE-F1BE-4291-8869-184E82E73916}" dt="2026-05-12T14:09:34.818" v="1519" actId="114"/>
          <ac:spMkLst>
            <pc:docMk/>
            <pc:sldMk cId="2707626154" sldId="2147473338"/>
            <ac:spMk id="3" creationId="{C457DA34-5E87-ABE6-FE61-B4E2F860B33C}"/>
          </ac:spMkLst>
        </pc:spChg>
        <pc:graphicFrameChg chg="modGraphic">
          <ac:chgData name="Beatrice Amsenius" userId="d1e6a9fa-1230-4ddf-8626-077eb870ad26" providerId="ADAL" clId="{3DAECAAE-F1BE-4291-8869-184E82E73916}" dt="2026-05-12T14:10:59.948" v="1526" actId="20577"/>
          <ac:graphicFrameMkLst>
            <pc:docMk/>
            <pc:sldMk cId="2707626154" sldId="2147473338"/>
            <ac:graphicFrameMk id="4" creationId="{04FF35A8-D7B5-ED40-98DE-635A0EE8275D}"/>
          </ac:graphicFrameMkLst>
        </pc:graphicFrameChg>
      </pc:sldChg>
      <pc:sldChg chg="delSp modSp mod">
        <pc:chgData name="Beatrice Amsenius" userId="d1e6a9fa-1230-4ddf-8626-077eb870ad26" providerId="ADAL" clId="{3DAECAAE-F1BE-4291-8869-184E82E73916}" dt="2026-05-12T14:10:48.024" v="1523" actId="478"/>
        <pc:sldMkLst>
          <pc:docMk/>
          <pc:sldMk cId="972337275" sldId="2147473340"/>
        </pc:sldMkLst>
        <pc:spChg chg="mod">
          <ac:chgData name="Beatrice Amsenius" userId="d1e6a9fa-1230-4ddf-8626-077eb870ad26" providerId="ADAL" clId="{3DAECAAE-F1BE-4291-8869-184E82E73916}" dt="2026-05-12T14:09:30.704" v="1518" actId="114"/>
          <ac:spMkLst>
            <pc:docMk/>
            <pc:sldMk cId="972337275" sldId="2147473340"/>
            <ac:spMk id="3" creationId="{D99A44C1-A672-66F9-4598-E8E39548E04B}"/>
          </ac:spMkLst>
        </pc:spChg>
      </pc:sldChg>
      <pc:sldChg chg="modSp mod">
        <pc:chgData name="Beatrice Amsenius" userId="d1e6a9fa-1230-4ddf-8626-077eb870ad26" providerId="ADAL" clId="{3DAECAAE-F1BE-4291-8869-184E82E73916}" dt="2026-05-12T12:37:17.005" v="240" actId="20577"/>
        <pc:sldMkLst>
          <pc:docMk/>
          <pc:sldMk cId="1767794256" sldId="2147474743"/>
        </pc:sldMkLst>
        <pc:spChg chg="mod">
          <ac:chgData name="Beatrice Amsenius" userId="d1e6a9fa-1230-4ddf-8626-077eb870ad26" providerId="ADAL" clId="{3DAECAAE-F1BE-4291-8869-184E82E73916}" dt="2026-05-12T12:37:17.005" v="240" actId="20577"/>
          <ac:spMkLst>
            <pc:docMk/>
            <pc:sldMk cId="1767794256" sldId="2147474743"/>
            <ac:spMk id="2" creationId="{6B73DB22-9251-E6A6-48BF-0FD2A4E8AF56}"/>
          </ac:spMkLst>
        </pc:spChg>
      </pc:sldChg>
      <pc:sldChg chg="modSp mod">
        <pc:chgData name="Beatrice Amsenius" userId="d1e6a9fa-1230-4ddf-8626-077eb870ad26" providerId="ADAL" clId="{3DAECAAE-F1BE-4291-8869-184E82E73916}" dt="2026-05-12T13:03:53.100" v="434" actId="20577"/>
        <pc:sldMkLst>
          <pc:docMk/>
          <pc:sldMk cId="887108674" sldId="2147481664"/>
        </pc:sldMkLst>
        <pc:spChg chg="mod">
          <ac:chgData name="Beatrice Amsenius" userId="d1e6a9fa-1230-4ddf-8626-077eb870ad26" providerId="ADAL" clId="{3DAECAAE-F1BE-4291-8869-184E82E73916}" dt="2026-05-12T13:03:53.100" v="434" actId="20577"/>
          <ac:spMkLst>
            <pc:docMk/>
            <pc:sldMk cId="887108674" sldId="2147481664"/>
            <ac:spMk id="4" creationId="{6D235E76-64EE-8FA9-0418-4F18B3A4FD6F}"/>
          </ac:spMkLst>
        </pc:spChg>
        <pc:graphicFrameChg chg="mod ord">
          <ac:chgData name="Beatrice Amsenius" userId="d1e6a9fa-1230-4ddf-8626-077eb870ad26" providerId="ADAL" clId="{3DAECAAE-F1BE-4291-8869-184E82E73916}" dt="2026-05-12T12:46:20.454" v="291" actId="1076"/>
          <ac:graphicFrameMkLst>
            <pc:docMk/>
            <pc:sldMk cId="887108674" sldId="2147481664"/>
            <ac:graphicFrameMk id="3" creationId="{002D4816-7A3A-CBD5-6E3A-52DBF60F526F}"/>
          </ac:graphicFrameMkLst>
        </pc:graphicFrameChg>
      </pc:sldChg>
      <pc:sldChg chg="delSp modSp mod setBg">
        <pc:chgData name="Beatrice Amsenius" userId="d1e6a9fa-1230-4ddf-8626-077eb870ad26" providerId="ADAL" clId="{3DAECAAE-F1BE-4291-8869-184E82E73916}" dt="2026-05-18T10:39:01.375" v="2375" actId="1076"/>
        <pc:sldMkLst>
          <pc:docMk/>
          <pc:sldMk cId="2430708025" sldId="2147481665"/>
        </pc:sldMkLst>
        <pc:spChg chg="mod">
          <ac:chgData name="Beatrice Amsenius" userId="d1e6a9fa-1230-4ddf-8626-077eb870ad26" providerId="ADAL" clId="{3DAECAAE-F1BE-4291-8869-184E82E73916}" dt="2026-05-12T12:49:04.094" v="385" actId="20577"/>
          <ac:spMkLst>
            <pc:docMk/>
            <pc:sldMk cId="2430708025" sldId="2147481665"/>
            <ac:spMk id="6" creationId="{64DA9FCB-6A6F-10DE-4375-FFDCF19BF8DA}"/>
          </ac:spMkLst>
        </pc:spChg>
        <pc:spChg chg="mod">
          <ac:chgData name="Beatrice Amsenius" userId="d1e6a9fa-1230-4ddf-8626-077eb870ad26" providerId="ADAL" clId="{3DAECAAE-F1BE-4291-8869-184E82E73916}" dt="2026-05-12T12:48:53.349" v="382" actId="14100"/>
          <ac:spMkLst>
            <pc:docMk/>
            <pc:sldMk cId="2430708025" sldId="2147481665"/>
            <ac:spMk id="8" creationId="{16ED20E6-6C97-1492-1620-DB000C499014}"/>
          </ac:spMkLst>
        </pc:spChg>
        <pc:spChg chg="mod">
          <ac:chgData name="Beatrice Amsenius" userId="d1e6a9fa-1230-4ddf-8626-077eb870ad26" providerId="ADAL" clId="{3DAECAAE-F1BE-4291-8869-184E82E73916}" dt="2026-05-12T14:26:40.429" v="1656" actId="207"/>
          <ac:spMkLst>
            <pc:docMk/>
            <pc:sldMk cId="2430708025" sldId="2147481665"/>
            <ac:spMk id="20" creationId="{DFA181E7-96A2-DC57-EE1A-C9D0EAFA2DEC}"/>
          </ac:spMkLst>
        </pc:spChg>
        <pc:spChg chg="mod">
          <ac:chgData name="Beatrice Amsenius" userId="d1e6a9fa-1230-4ddf-8626-077eb870ad26" providerId="ADAL" clId="{3DAECAAE-F1BE-4291-8869-184E82E73916}" dt="2026-05-12T14:26:40.429" v="1656" actId="207"/>
          <ac:spMkLst>
            <pc:docMk/>
            <pc:sldMk cId="2430708025" sldId="2147481665"/>
            <ac:spMk id="21" creationId="{94F59222-27E6-4C98-4456-5FDEB156283D}"/>
          </ac:spMkLst>
        </pc:spChg>
        <pc:spChg chg="mod">
          <ac:chgData name="Beatrice Amsenius" userId="d1e6a9fa-1230-4ddf-8626-077eb870ad26" providerId="ADAL" clId="{3DAECAAE-F1BE-4291-8869-184E82E73916}" dt="2026-05-12T14:26:40.429" v="1656" actId="207"/>
          <ac:spMkLst>
            <pc:docMk/>
            <pc:sldMk cId="2430708025" sldId="2147481665"/>
            <ac:spMk id="22" creationId="{1EAEF9D4-B609-BACA-BB68-77F5153E0D23}"/>
          </ac:spMkLst>
        </pc:spChg>
        <pc:spChg chg="mod">
          <ac:chgData name="Beatrice Amsenius" userId="d1e6a9fa-1230-4ddf-8626-077eb870ad26" providerId="ADAL" clId="{3DAECAAE-F1BE-4291-8869-184E82E73916}" dt="2026-05-12T14:26:40.429" v="1656" actId="207"/>
          <ac:spMkLst>
            <pc:docMk/>
            <pc:sldMk cId="2430708025" sldId="2147481665"/>
            <ac:spMk id="23" creationId="{6D7258B1-A934-8F59-296C-59F4B92B844F}"/>
          </ac:spMkLst>
        </pc:spChg>
        <pc:grpChg chg="mod">
          <ac:chgData name="Beatrice Amsenius" userId="d1e6a9fa-1230-4ddf-8626-077eb870ad26" providerId="ADAL" clId="{3DAECAAE-F1BE-4291-8869-184E82E73916}" dt="2026-05-18T10:39:01.375" v="2375" actId="1076"/>
          <ac:grpSpMkLst>
            <pc:docMk/>
            <pc:sldMk cId="2430708025" sldId="2147481665"/>
            <ac:grpSpMk id="11" creationId="{7208719C-2666-B81B-6D17-7131E65B107D}"/>
          </ac:grpSpMkLst>
        </pc:grpChg>
      </pc:sldChg>
      <pc:sldChg chg="setBg">
        <pc:chgData name="Beatrice Amsenius" userId="d1e6a9fa-1230-4ddf-8626-077eb870ad26" providerId="ADAL" clId="{3DAECAAE-F1BE-4291-8869-184E82E73916}" dt="2026-05-13T15:17:24.838" v="2361"/>
        <pc:sldMkLst>
          <pc:docMk/>
          <pc:sldMk cId="3490188074" sldId="2147481666"/>
        </pc:sldMkLst>
      </pc:sldChg>
      <pc:sldChg chg="modSp mod modCm">
        <pc:chgData name="Beatrice Amsenius" userId="d1e6a9fa-1230-4ddf-8626-077eb870ad26" providerId="ADAL" clId="{3DAECAAE-F1BE-4291-8869-184E82E73916}" dt="2026-05-12T12:44:54.999" v="282" actId="20577"/>
        <pc:sldMkLst>
          <pc:docMk/>
          <pc:sldMk cId="3866324184" sldId="2147481722"/>
        </pc:sldMkLst>
        <pc:spChg chg="mod">
          <ac:chgData name="Beatrice Amsenius" userId="d1e6a9fa-1230-4ddf-8626-077eb870ad26" providerId="ADAL" clId="{3DAECAAE-F1BE-4291-8869-184E82E73916}" dt="2026-05-12T12:44:54.999" v="282" actId="20577"/>
          <ac:spMkLst>
            <pc:docMk/>
            <pc:sldMk cId="3866324184" sldId="2147481722"/>
            <ac:spMk id="3" creationId="{32173C56-C662-DF6C-ADD7-CAB7C25D0068}"/>
          </ac:spMkLst>
        </pc:spChg>
        <pc:picChg chg="mod">
          <ac:chgData name="Beatrice Amsenius" userId="d1e6a9fa-1230-4ddf-8626-077eb870ad26" providerId="ADAL" clId="{3DAECAAE-F1BE-4291-8869-184E82E73916}" dt="2026-05-12T12:42:01.040" v="275" actId="1076"/>
          <ac:picMkLst>
            <pc:docMk/>
            <pc:sldMk cId="3866324184" sldId="2147481722"/>
            <ac:picMk id="8" creationId="{39C9ED7D-1748-CB36-2AD1-A12AA9BF05D6}"/>
          </ac:picMkLst>
        </pc:picChg>
        <pc:extLst>
          <p:ext xmlns:p="http://schemas.openxmlformats.org/presentationml/2006/main" uri="{D6D511B9-2390-475A-947B-AFAB55BFBCF1}">
            <pc226:cmChg xmlns:pc226="http://schemas.microsoft.com/office/powerpoint/2022/06/main/command" chg="mod">
              <pc226:chgData name="Beatrice Amsenius" userId="d1e6a9fa-1230-4ddf-8626-077eb870ad26" providerId="ADAL" clId="{3DAECAAE-F1BE-4291-8869-184E82E73916}" dt="2026-05-12T12:44:54.999" v="282" actId="20577"/>
              <pc2:cmMkLst xmlns:pc2="http://schemas.microsoft.com/office/powerpoint/2019/9/main/command">
                <pc:docMk/>
                <pc:sldMk cId="3866324184" sldId="2147481722"/>
                <pc2:cmMk id="{A2712276-0169-4E42-B150-1A02F598C2F5}"/>
              </pc2:cmMkLst>
            </pc226:cmChg>
          </p:ext>
        </pc:extLst>
      </pc:sldChg>
      <pc:sldChg chg="addSp delSp modSp mod setBg">
        <pc:chgData name="Beatrice Amsenius" userId="d1e6a9fa-1230-4ddf-8626-077eb870ad26" providerId="ADAL" clId="{3DAECAAE-F1BE-4291-8869-184E82E73916}" dt="2026-05-13T15:18:32.697" v="2370"/>
        <pc:sldMkLst>
          <pc:docMk/>
          <pc:sldMk cId="2081007403" sldId="2147481725"/>
        </pc:sldMkLst>
        <pc:spChg chg="mod">
          <ac:chgData name="Beatrice Amsenius" userId="d1e6a9fa-1230-4ddf-8626-077eb870ad26" providerId="ADAL" clId="{3DAECAAE-F1BE-4291-8869-184E82E73916}" dt="2026-05-13T09:23:36.723" v="2052" actId="20577"/>
          <ac:spMkLst>
            <pc:docMk/>
            <pc:sldMk cId="2081007403" sldId="2147481725"/>
            <ac:spMk id="6" creationId="{24C9CACD-47F2-F1C3-A8E4-FF5424289DB6}"/>
          </ac:spMkLst>
        </pc:spChg>
      </pc:sldChg>
      <pc:sldChg chg="modSp mod">
        <pc:chgData name="Beatrice Amsenius" userId="d1e6a9fa-1230-4ddf-8626-077eb870ad26" providerId="ADAL" clId="{3DAECAAE-F1BE-4291-8869-184E82E73916}" dt="2026-05-12T14:38:42.918" v="1662" actId="207"/>
        <pc:sldMkLst>
          <pc:docMk/>
          <pc:sldMk cId="4046210623" sldId="2147481790"/>
        </pc:sldMkLst>
        <pc:spChg chg="mod">
          <ac:chgData name="Beatrice Amsenius" userId="d1e6a9fa-1230-4ddf-8626-077eb870ad26" providerId="ADAL" clId="{3DAECAAE-F1BE-4291-8869-184E82E73916}" dt="2026-05-12T14:38:42.918" v="1662" actId="207"/>
          <ac:spMkLst>
            <pc:docMk/>
            <pc:sldMk cId="4046210623" sldId="2147481790"/>
            <ac:spMk id="2" creationId="{F2B618AE-4FA4-4375-8AD1-E9D67982D40B}"/>
          </ac:spMkLst>
        </pc:spChg>
      </pc:sldChg>
      <pc:sldChg chg="modSp mod modCm">
        <pc:chgData name="Beatrice Amsenius" userId="d1e6a9fa-1230-4ddf-8626-077eb870ad26" providerId="ADAL" clId="{3DAECAAE-F1BE-4291-8869-184E82E73916}" dt="2026-05-12T12:39:02.094" v="262" actId="20577"/>
        <pc:sldMkLst>
          <pc:docMk/>
          <pc:sldMk cId="831819807" sldId="2147481792"/>
        </pc:sldMkLst>
        <pc:spChg chg="mod">
          <ac:chgData name="Beatrice Amsenius" userId="d1e6a9fa-1230-4ddf-8626-077eb870ad26" providerId="ADAL" clId="{3DAECAAE-F1BE-4291-8869-184E82E73916}" dt="2026-05-12T12:39:02.094" v="262" actId="20577"/>
          <ac:spMkLst>
            <pc:docMk/>
            <pc:sldMk cId="831819807" sldId="2147481792"/>
            <ac:spMk id="19" creationId="{326C2735-1B4A-0FEE-269A-563D1F93F67E}"/>
          </ac:spMkLst>
        </pc:spChg>
        <pc:extLst>
          <p:ext xmlns:p="http://schemas.openxmlformats.org/presentationml/2006/main" uri="{D6D511B9-2390-475A-947B-AFAB55BFBCF1}">
            <pc226:cmChg xmlns:pc226="http://schemas.microsoft.com/office/powerpoint/2022/06/main/command" chg="mod">
              <pc226:chgData name="Beatrice Amsenius" userId="d1e6a9fa-1230-4ddf-8626-077eb870ad26" providerId="ADAL" clId="{3DAECAAE-F1BE-4291-8869-184E82E73916}" dt="2026-05-12T12:39:02.094" v="262" actId="20577"/>
              <pc2:cmMkLst xmlns:pc2="http://schemas.microsoft.com/office/powerpoint/2019/9/main/command">
                <pc:docMk/>
                <pc:sldMk cId="831819807" sldId="2147481792"/>
                <pc2:cmMk id="{B55DB1CE-7878-4237-A2D3-8BD439EBD6C3}"/>
              </pc2:cmMkLst>
            </pc226:cmChg>
          </p:ext>
        </pc:extLst>
      </pc:sldChg>
      <pc:sldChg chg="modSp mod">
        <pc:chgData name="Beatrice Amsenius" userId="d1e6a9fa-1230-4ddf-8626-077eb870ad26" providerId="ADAL" clId="{3DAECAAE-F1BE-4291-8869-184E82E73916}" dt="2026-05-12T13:03:43.483" v="433" actId="14100"/>
        <pc:sldMkLst>
          <pc:docMk/>
          <pc:sldMk cId="1173380918" sldId="2147481793"/>
        </pc:sldMkLst>
        <pc:spChg chg="mod">
          <ac:chgData name="Beatrice Amsenius" userId="d1e6a9fa-1230-4ddf-8626-077eb870ad26" providerId="ADAL" clId="{3DAECAAE-F1BE-4291-8869-184E82E73916}" dt="2026-05-12T13:03:43.483" v="433" actId="14100"/>
          <ac:spMkLst>
            <pc:docMk/>
            <pc:sldMk cId="1173380918" sldId="2147481793"/>
            <ac:spMk id="4" creationId="{E0534CDA-B19C-1303-DDF2-0A92994261F6}"/>
          </ac:spMkLst>
        </pc:spChg>
        <pc:picChg chg="mod">
          <ac:chgData name="Beatrice Amsenius" userId="d1e6a9fa-1230-4ddf-8626-077eb870ad26" providerId="ADAL" clId="{3DAECAAE-F1BE-4291-8869-184E82E73916}" dt="2026-05-12T12:46:03.090" v="289" actId="1076"/>
          <ac:picMkLst>
            <pc:docMk/>
            <pc:sldMk cId="1173380918" sldId="2147481793"/>
            <ac:picMk id="8" creationId="{D6D9A03E-D912-70F4-DADC-8AF65D0EA3F1}"/>
          </ac:picMkLst>
        </pc:picChg>
      </pc:sldChg>
      <pc:sldChg chg="modSp mod setBg">
        <pc:chgData name="Beatrice Amsenius" userId="d1e6a9fa-1230-4ddf-8626-077eb870ad26" providerId="ADAL" clId="{3DAECAAE-F1BE-4291-8869-184E82E73916}" dt="2026-05-13T15:16:35.235" v="2355"/>
        <pc:sldMkLst>
          <pc:docMk/>
          <pc:sldMk cId="2669048" sldId="2147481796"/>
        </pc:sldMkLst>
        <pc:spChg chg="mod">
          <ac:chgData name="Beatrice Amsenius" userId="d1e6a9fa-1230-4ddf-8626-077eb870ad26" providerId="ADAL" clId="{3DAECAAE-F1BE-4291-8869-184E82E73916}" dt="2026-05-12T12:40:48.290" v="274" actId="20577"/>
          <ac:spMkLst>
            <pc:docMk/>
            <pc:sldMk cId="2669048" sldId="2147481796"/>
            <ac:spMk id="8" creationId="{31B6DF51-B605-4C17-AD25-D6133BF0E973}"/>
          </ac:spMkLst>
        </pc:spChg>
      </pc:sldChg>
      <pc:sldChg chg="addSp modSp mod">
        <pc:chgData name="Beatrice Amsenius" userId="d1e6a9fa-1230-4ddf-8626-077eb870ad26" providerId="ADAL" clId="{3DAECAAE-F1BE-4291-8869-184E82E73916}" dt="2026-05-18T11:23:08.787" v="2404" actId="20577"/>
        <pc:sldMkLst>
          <pc:docMk/>
          <pc:sldMk cId="1359518969" sldId="2147481797"/>
        </pc:sldMkLst>
        <pc:spChg chg="add mod">
          <ac:chgData name="Beatrice Amsenius" userId="d1e6a9fa-1230-4ddf-8626-077eb870ad26" providerId="ADAL" clId="{3DAECAAE-F1BE-4291-8869-184E82E73916}" dt="2026-05-13T09:17:39.439" v="2005" actId="20577"/>
          <ac:spMkLst>
            <pc:docMk/>
            <pc:sldMk cId="1359518969" sldId="2147481797"/>
            <ac:spMk id="4" creationId="{CE23EADF-7F09-5647-F3E1-6318EEF21ADF}"/>
          </ac:spMkLst>
        </pc:spChg>
        <pc:spChg chg="mod">
          <ac:chgData name="Beatrice Amsenius" userId="d1e6a9fa-1230-4ddf-8626-077eb870ad26" providerId="ADAL" clId="{3DAECAAE-F1BE-4291-8869-184E82E73916}" dt="2026-05-18T11:19:00.866" v="2392" actId="20577"/>
          <ac:spMkLst>
            <pc:docMk/>
            <pc:sldMk cId="1359518969" sldId="2147481797"/>
            <ac:spMk id="5" creationId="{34F0807A-9356-28AB-4534-98C263438BBE}"/>
          </ac:spMkLst>
        </pc:spChg>
        <pc:spChg chg="mod">
          <ac:chgData name="Beatrice Amsenius" userId="d1e6a9fa-1230-4ddf-8626-077eb870ad26" providerId="ADAL" clId="{3DAECAAE-F1BE-4291-8869-184E82E73916}" dt="2026-05-18T11:23:08.787" v="2404" actId="20577"/>
          <ac:spMkLst>
            <pc:docMk/>
            <pc:sldMk cId="1359518969" sldId="2147481797"/>
            <ac:spMk id="9" creationId="{6401BCCC-5149-984A-221C-A8286BB20BB5}"/>
          </ac:spMkLst>
        </pc:spChg>
      </pc:sldChg>
      <pc:sldChg chg="modSp mod setBg">
        <pc:chgData name="Beatrice Amsenius" userId="d1e6a9fa-1230-4ddf-8626-077eb870ad26" providerId="ADAL" clId="{3DAECAAE-F1BE-4291-8869-184E82E73916}" dt="2026-05-13T15:17:30.874" v="2362"/>
        <pc:sldMkLst>
          <pc:docMk/>
          <pc:sldMk cId="975783814" sldId="2147481800"/>
        </pc:sldMkLst>
        <pc:spChg chg="mod">
          <ac:chgData name="Beatrice Amsenius" userId="d1e6a9fa-1230-4ddf-8626-077eb870ad26" providerId="ADAL" clId="{3DAECAAE-F1BE-4291-8869-184E82E73916}" dt="2026-05-12T12:50:50.194" v="410" actId="20577"/>
          <ac:spMkLst>
            <pc:docMk/>
            <pc:sldMk cId="975783814" sldId="2147481800"/>
            <ac:spMk id="7" creationId="{5C5D33D3-8126-6B2C-F592-00652C81F8E6}"/>
          </ac:spMkLst>
        </pc:spChg>
        <pc:spChg chg="mod">
          <ac:chgData name="Beatrice Amsenius" userId="d1e6a9fa-1230-4ddf-8626-077eb870ad26" providerId="ADAL" clId="{3DAECAAE-F1BE-4291-8869-184E82E73916}" dt="2026-05-12T14:26:46.198" v="1657" actId="207"/>
          <ac:spMkLst>
            <pc:docMk/>
            <pc:sldMk cId="975783814" sldId="2147481800"/>
            <ac:spMk id="9" creationId="{4DD5BC3B-109D-A1D3-FC80-5479EF3CDA0A}"/>
          </ac:spMkLst>
        </pc:spChg>
        <pc:spChg chg="mod">
          <ac:chgData name="Beatrice Amsenius" userId="d1e6a9fa-1230-4ddf-8626-077eb870ad26" providerId="ADAL" clId="{3DAECAAE-F1BE-4291-8869-184E82E73916}" dt="2026-05-12T14:26:46.198" v="1657" actId="207"/>
          <ac:spMkLst>
            <pc:docMk/>
            <pc:sldMk cId="975783814" sldId="2147481800"/>
            <ac:spMk id="10" creationId="{70BE2CB4-639C-5DF2-CA42-2EFDCA378456}"/>
          </ac:spMkLst>
        </pc:spChg>
        <pc:spChg chg="mod">
          <ac:chgData name="Beatrice Amsenius" userId="d1e6a9fa-1230-4ddf-8626-077eb870ad26" providerId="ADAL" clId="{3DAECAAE-F1BE-4291-8869-184E82E73916}" dt="2026-05-12T14:26:46.198" v="1657" actId="207"/>
          <ac:spMkLst>
            <pc:docMk/>
            <pc:sldMk cId="975783814" sldId="2147481800"/>
            <ac:spMk id="11" creationId="{3408F240-9DD7-2AB4-6E73-74304D1760ED}"/>
          </ac:spMkLst>
        </pc:spChg>
        <pc:picChg chg="mod">
          <ac:chgData name="Beatrice Amsenius" userId="d1e6a9fa-1230-4ddf-8626-077eb870ad26" providerId="ADAL" clId="{3DAECAAE-F1BE-4291-8869-184E82E73916}" dt="2026-05-12T12:51:22.541" v="411" actId="1076"/>
          <ac:picMkLst>
            <pc:docMk/>
            <pc:sldMk cId="975783814" sldId="2147481800"/>
            <ac:picMk id="3" creationId="{D7AABEBF-3201-0997-6ADE-3296268DC4E6}"/>
          </ac:picMkLst>
        </pc:picChg>
      </pc:sldChg>
      <pc:sldChg chg="modSp mod setBg">
        <pc:chgData name="Beatrice Amsenius" userId="d1e6a9fa-1230-4ddf-8626-077eb870ad26" providerId="ADAL" clId="{3DAECAAE-F1BE-4291-8869-184E82E73916}" dt="2026-05-13T15:17:48.181" v="2364" actId="207"/>
        <pc:sldMkLst>
          <pc:docMk/>
          <pc:sldMk cId="809529321" sldId="2147481801"/>
        </pc:sldMkLst>
        <pc:spChg chg="mod">
          <ac:chgData name="Beatrice Amsenius" userId="d1e6a9fa-1230-4ddf-8626-077eb870ad26" providerId="ADAL" clId="{3DAECAAE-F1BE-4291-8869-184E82E73916}" dt="2026-05-12T14:57:18.991" v="1692" actId="207"/>
          <ac:spMkLst>
            <pc:docMk/>
            <pc:sldMk cId="809529321" sldId="2147481801"/>
            <ac:spMk id="2" creationId="{25E43C88-A787-A41B-7A17-313049AC4DE5}"/>
          </ac:spMkLst>
        </pc:spChg>
        <pc:spChg chg="mod">
          <ac:chgData name="Beatrice Amsenius" userId="d1e6a9fa-1230-4ddf-8626-077eb870ad26" providerId="ADAL" clId="{3DAECAAE-F1BE-4291-8869-184E82E73916}" dt="2026-05-13T15:17:48.181" v="2364" actId="207"/>
          <ac:spMkLst>
            <pc:docMk/>
            <pc:sldMk cId="809529321" sldId="2147481801"/>
            <ac:spMk id="4" creationId="{1CE05A96-C93A-4675-5646-61FE5CA3B493}"/>
          </ac:spMkLst>
        </pc:spChg>
        <pc:spChg chg="mod">
          <ac:chgData name="Beatrice Amsenius" userId="d1e6a9fa-1230-4ddf-8626-077eb870ad26" providerId="ADAL" clId="{3DAECAAE-F1BE-4291-8869-184E82E73916}" dt="2026-05-13T15:17:48.181" v="2364" actId="207"/>
          <ac:spMkLst>
            <pc:docMk/>
            <pc:sldMk cId="809529321" sldId="2147481801"/>
            <ac:spMk id="5" creationId="{6C302C13-EE88-F206-5B36-F0FF5E58F0A5}"/>
          </ac:spMkLst>
        </pc:spChg>
        <pc:spChg chg="mod">
          <ac:chgData name="Beatrice Amsenius" userId="d1e6a9fa-1230-4ddf-8626-077eb870ad26" providerId="ADAL" clId="{3DAECAAE-F1BE-4291-8869-184E82E73916}" dt="2026-05-13T15:17:48.181" v="2364" actId="207"/>
          <ac:spMkLst>
            <pc:docMk/>
            <pc:sldMk cId="809529321" sldId="2147481801"/>
            <ac:spMk id="6" creationId="{02147B56-A974-5AFB-1819-3BF4E63A83D4}"/>
          </ac:spMkLst>
        </pc:spChg>
      </pc:sldChg>
      <pc:sldChg chg="addSp delSp modSp mod setBg">
        <pc:chgData name="Beatrice Amsenius" userId="d1e6a9fa-1230-4ddf-8626-077eb870ad26" providerId="ADAL" clId="{3DAECAAE-F1BE-4291-8869-184E82E73916}" dt="2026-05-13T15:18:07.326" v="2367" actId="207"/>
        <pc:sldMkLst>
          <pc:docMk/>
          <pc:sldMk cId="2189945317" sldId="2147481802"/>
        </pc:sldMkLst>
        <pc:spChg chg="mod">
          <ac:chgData name="Beatrice Amsenius" userId="d1e6a9fa-1230-4ddf-8626-077eb870ad26" providerId="ADAL" clId="{3DAECAAE-F1BE-4291-8869-184E82E73916}" dt="2026-05-12T14:57:28.386" v="1693" actId="1076"/>
          <ac:spMkLst>
            <pc:docMk/>
            <pc:sldMk cId="2189945317" sldId="2147481802"/>
            <ac:spMk id="8" creationId="{E6F9863D-C7B6-03CA-ACA3-2D1E88FA710C}"/>
          </ac:spMkLst>
        </pc:spChg>
        <pc:spChg chg="mod">
          <ac:chgData name="Beatrice Amsenius" userId="d1e6a9fa-1230-4ddf-8626-077eb870ad26" providerId="ADAL" clId="{3DAECAAE-F1BE-4291-8869-184E82E73916}" dt="2026-05-12T14:06:48.826" v="1467" actId="20577"/>
          <ac:spMkLst>
            <pc:docMk/>
            <pc:sldMk cId="2189945317" sldId="2147481802"/>
            <ac:spMk id="12" creationId="{CB01EA47-BA50-DDCD-4148-888919F2DD78}"/>
          </ac:spMkLst>
        </pc:spChg>
        <pc:spChg chg="mod">
          <ac:chgData name="Beatrice Amsenius" userId="d1e6a9fa-1230-4ddf-8626-077eb870ad26" providerId="ADAL" clId="{3DAECAAE-F1BE-4291-8869-184E82E73916}" dt="2026-05-12T13:18:06.352" v="554" actId="208"/>
          <ac:spMkLst>
            <pc:docMk/>
            <pc:sldMk cId="2189945317" sldId="2147481802"/>
            <ac:spMk id="13" creationId="{C7214BB1-DC00-F435-0D84-B9BC0C2D8984}"/>
          </ac:spMkLst>
        </pc:spChg>
        <pc:spChg chg="mod">
          <ac:chgData name="Beatrice Amsenius" userId="d1e6a9fa-1230-4ddf-8626-077eb870ad26" providerId="ADAL" clId="{3DAECAAE-F1BE-4291-8869-184E82E73916}" dt="2026-05-12T13:18:06.352" v="554" actId="208"/>
          <ac:spMkLst>
            <pc:docMk/>
            <pc:sldMk cId="2189945317" sldId="2147481802"/>
            <ac:spMk id="15" creationId="{45502846-9801-85AE-3136-7D01FC14D9F2}"/>
          </ac:spMkLst>
        </pc:spChg>
        <pc:spChg chg="mod">
          <ac:chgData name="Beatrice Amsenius" userId="d1e6a9fa-1230-4ddf-8626-077eb870ad26" providerId="ADAL" clId="{3DAECAAE-F1BE-4291-8869-184E82E73916}" dt="2026-05-12T13:18:06.352" v="554" actId="208"/>
          <ac:spMkLst>
            <pc:docMk/>
            <pc:sldMk cId="2189945317" sldId="2147481802"/>
            <ac:spMk id="16" creationId="{DEA095FB-8538-161D-0F0D-300A4995B310}"/>
          </ac:spMkLst>
        </pc:spChg>
        <pc:spChg chg="mod">
          <ac:chgData name="Beatrice Amsenius" userId="d1e6a9fa-1230-4ddf-8626-077eb870ad26" providerId="ADAL" clId="{3DAECAAE-F1BE-4291-8869-184E82E73916}" dt="2026-05-12T13:18:06.352" v="554" actId="208"/>
          <ac:spMkLst>
            <pc:docMk/>
            <pc:sldMk cId="2189945317" sldId="2147481802"/>
            <ac:spMk id="17" creationId="{995D3755-E079-1DA7-2A09-8186C75F30D2}"/>
          </ac:spMkLst>
        </pc:spChg>
        <pc:spChg chg="mod">
          <ac:chgData name="Beatrice Amsenius" userId="d1e6a9fa-1230-4ddf-8626-077eb870ad26" providerId="ADAL" clId="{3DAECAAE-F1BE-4291-8869-184E82E73916}" dt="2026-05-12T14:04:23.430" v="1409" actId="1076"/>
          <ac:spMkLst>
            <pc:docMk/>
            <pc:sldMk cId="2189945317" sldId="2147481802"/>
            <ac:spMk id="20" creationId="{412CE558-DAFB-476F-0827-0DEE4DC7C557}"/>
          </ac:spMkLst>
        </pc:spChg>
        <pc:spChg chg="add mod">
          <ac:chgData name="Beatrice Amsenius" userId="d1e6a9fa-1230-4ddf-8626-077eb870ad26" providerId="ADAL" clId="{3DAECAAE-F1BE-4291-8869-184E82E73916}" dt="2026-05-13T15:18:07.326" v="2367" actId="207"/>
          <ac:spMkLst>
            <pc:docMk/>
            <pc:sldMk cId="2189945317" sldId="2147481802"/>
            <ac:spMk id="24" creationId="{D17B2958-E11A-D855-9C0C-F69A751815BE}"/>
          </ac:spMkLst>
        </pc:spChg>
        <pc:spChg chg="add mod">
          <ac:chgData name="Beatrice Amsenius" userId="d1e6a9fa-1230-4ddf-8626-077eb870ad26" providerId="ADAL" clId="{3DAECAAE-F1BE-4291-8869-184E82E73916}" dt="2026-05-13T15:18:07.326" v="2367" actId="207"/>
          <ac:spMkLst>
            <pc:docMk/>
            <pc:sldMk cId="2189945317" sldId="2147481802"/>
            <ac:spMk id="30" creationId="{6C28682C-18AD-9D4E-EB43-71FE828FF94C}"/>
          </ac:spMkLst>
        </pc:spChg>
        <pc:spChg chg="add mod">
          <ac:chgData name="Beatrice Amsenius" userId="d1e6a9fa-1230-4ddf-8626-077eb870ad26" providerId="ADAL" clId="{3DAECAAE-F1BE-4291-8869-184E82E73916}" dt="2026-05-13T15:18:07.326" v="2367" actId="207"/>
          <ac:spMkLst>
            <pc:docMk/>
            <pc:sldMk cId="2189945317" sldId="2147481802"/>
            <ac:spMk id="31" creationId="{6C643F10-4F88-E3DF-3B86-AC9F0EC571F9}"/>
          </ac:spMkLst>
        </pc:spChg>
        <pc:spChg chg="add mod">
          <ac:chgData name="Beatrice Amsenius" userId="d1e6a9fa-1230-4ddf-8626-077eb870ad26" providerId="ADAL" clId="{3DAECAAE-F1BE-4291-8869-184E82E73916}" dt="2026-05-13T15:18:07.326" v="2367" actId="207"/>
          <ac:spMkLst>
            <pc:docMk/>
            <pc:sldMk cId="2189945317" sldId="2147481802"/>
            <ac:spMk id="32" creationId="{542879BA-AA60-C1CA-FE81-73D8F1050224}"/>
          </ac:spMkLst>
        </pc:spChg>
        <pc:spChg chg="add mod">
          <ac:chgData name="Beatrice Amsenius" userId="d1e6a9fa-1230-4ddf-8626-077eb870ad26" providerId="ADAL" clId="{3DAECAAE-F1BE-4291-8869-184E82E73916}" dt="2026-05-12T14:04:11.595" v="1405" actId="1076"/>
          <ac:spMkLst>
            <pc:docMk/>
            <pc:sldMk cId="2189945317" sldId="2147481802"/>
            <ac:spMk id="35" creationId="{F2C5850B-B295-D4AA-7EB8-0DC67BD7FA65}"/>
          </ac:spMkLst>
        </pc:spChg>
        <pc:grpChg chg="add del mod">
          <ac:chgData name="Beatrice Amsenius" userId="d1e6a9fa-1230-4ddf-8626-077eb870ad26" providerId="ADAL" clId="{3DAECAAE-F1BE-4291-8869-184E82E73916}" dt="2026-05-12T14:04:35.563" v="1411" actId="1076"/>
          <ac:grpSpMkLst>
            <pc:docMk/>
            <pc:sldMk cId="2189945317" sldId="2147481802"/>
            <ac:grpSpMk id="22" creationId="{CD091A27-D0A8-2FAD-EAF6-062E5E156CB8}"/>
          </ac:grpSpMkLst>
        </pc:grpChg>
        <pc:picChg chg="mod">
          <ac:chgData name="Beatrice Amsenius" userId="d1e6a9fa-1230-4ddf-8626-077eb870ad26" providerId="ADAL" clId="{3DAECAAE-F1BE-4291-8869-184E82E73916}" dt="2026-05-12T14:04:25.764" v="1410" actId="1076"/>
          <ac:picMkLst>
            <pc:docMk/>
            <pc:sldMk cId="2189945317" sldId="2147481802"/>
            <ac:picMk id="21" creationId="{2279067A-B830-4DF4-06E6-382CF3956342}"/>
          </ac:picMkLst>
        </pc:picChg>
      </pc:sldChg>
      <pc:sldChg chg="modSp mod">
        <pc:chgData name="Beatrice Amsenius" userId="d1e6a9fa-1230-4ddf-8626-077eb870ad26" providerId="ADAL" clId="{3DAECAAE-F1BE-4291-8869-184E82E73916}" dt="2026-05-12T12:53:52.684" v="424" actId="14100"/>
        <pc:sldMkLst>
          <pc:docMk/>
          <pc:sldMk cId="3282890304" sldId="2147481803"/>
        </pc:sldMkLst>
        <pc:spChg chg="mod">
          <ac:chgData name="Beatrice Amsenius" userId="d1e6a9fa-1230-4ddf-8626-077eb870ad26" providerId="ADAL" clId="{3DAECAAE-F1BE-4291-8869-184E82E73916}" dt="2026-05-12T12:53:52.684" v="424" actId="14100"/>
          <ac:spMkLst>
            <pc:docMk/>
            <pc:sldMk cId="3282890304" sldId="2147481803"/>
            <ac:spMk id="5" creationId="{34DFCE50-35C9-8435-4270-DD674FBF4B0F}"/>
          </ac:spMkLst>
        </pc:spChg>
      </pc:sldChg>
      <pc:sldChg chg="modSp mod">
        <pc:chgData name="Beatrice Amsenius" userId="d1e6a9fa-1230-4ddf-8626-077eb870ad26" providerId="ADAL" clId="{3DAECAAE-F1BE-4291-8869-184E82E73916}" dt="2026-05-13T15:15:40.671" v="2353" actId="1076"/>
        <pc:sldMkLst>
          <pc:docMk/>
          <pc:sldMk cId="1577221923" sldId="2147481806"/>
        </pc:sldMkLst>
        <pc:spChg chg="mod">
          <ac:chgData name="Beatrice Amsenius" userId="d1e6a9fa-1230-4ddf-8626-077eb870ad26" providerId="ADAL" clId="{3DAECAAE-F1BE-4291-8869-184E82E73916}" dt="2026-05-13T15:15:37.750" v="2352" actId="14100"/>
          <ac:spMkLst>
            <pc:docMk/>
            <pc:sldMk cId="1577221923" sldId="2147481806"/>
            <ac:spMk id="4" creationId="{E44052F2-E0F7-F6E1-1670-D87302247B8A}"/>
          </ac:spMkLst>
        </pc:spChg>
        <pc:picChg chg="mod">
          <ac:chgData name="Beatrice Amsenius" userId="d1e6a9fa-1230-4ddf-8626-077eb870ad26" providerId="ADAL" clId="{3DAECAAE-F1BE-4291-8869-184E82E73916}" dt="2026-05-13T15:15:40.671" v="2353" actId="1076"/>
          <ac:picMkLst>
            <pc:docMk/>
            <pc:sldMk cId="1577221923" sldId="2147481806"/>
            <ac:picMk id="3" creationId="{D2B580CD-7686-FEC1-821C-34438C8E612F}"/>
          </ac:picMkLst>
        </pc:picChg>
      </pc:sldChg>
      <pc:sldChg chg="modSp mod setBg">
        <pc:chgData name="Beatrice Amsenius" userId="d1e6a9fa-1230-4ddf-8626-077eb870ad26" providerId="ADAL" clId="{3DAECAAE-F1BE-4291-8869-184E82E73916}" dt="2026-05-13T15:18:20.012" v="2368"/>
        <pc:sldMkLst>
          <pc:docMk/>
          <pc:sldMk cId="79531476" sldId="2147481807"/>
        </pc:sldMkLst>
        <pc:spChg chg="mod">
          <ac:chgData name="Beatrice Amsenius" userId="d1e6a9fa-1230-4ddf-8626-077eb870ad26" providerId="ADAL" clId="{3DAECAAE-F1BE-4291-8869-184E82E73916}" dt="2026-05-12T14:08:05.311" v="1485" actId="1076"/>
          <ac:spMkLst>
            <pc:docMk/>
            <pc:sldMk cId="79531476" sldId="2147481807"/>
            <ac:spMk id="2" creationId="{47224450-22AC-F99C-E328-9BDDB57606AE}"/>
          </ac:spMkLst>
        </pc:spChg>
        <pc:spChg chg="mod">
          <ac:chgData name="Beatrice Amsenius" userId="d1e6a9fa-1230-4ddf-8626-077eb870ad26" providerId="ADAL" clId="{3DAECAAE-F1BE-4291-8869-184E82E73916}" dt="2026-05-12T14:08:09.080" v="1486" actId="1076"/>
          <ac:spMkLst>
            <pc:docMk/>
            <pc:sldMk cId="79531476" sldId="2147481807"/>
            <ac:spMk id="27" creationId="{763133E5-3692-C27E-97E2-80C85E1C3EE0}"/>
          </ac:spMkLst>
        </pc:spChg>
      </pc:sldChg>
      <pc:sldChg chg="modSp mod setBg">
        <pc:chgData name="Beatrice Amsenius" userId="d1e6a9fa-1230-4ddf-8626-077eb870ad26" providerId="ADAL" clId="{3DAECAAE-F1BE-4291-8869-184E82E73916}" dt="2026-05-18T11:28:52.490" v="2422" actId="20577"/>
        <pc:sldMkLst>
          <pc:docMk/>
          <pc:sldMk cId="1937517951" sldId="2147481810"/>
        </pc:sldMkLst>
        <pc:spChg chg="mod">
          <ac:chgData name="Beatrice Amsenius" userId="d1e6a9fa-1230-4ddf-8626-077eb870ad26" providerId="ADAL" clId="{3DAECAAE-F1BE-4291-8869-184E82E73916}" dt="2026-05-12T13:08:34.716" v="468" actId="1076"/>
          <ac:spMkLst>
            <pc:docMk/>
            <pc:sldMk cId="1937517951" sldId="2147481810"/>
            <ac:spMk id="4" creationId="{AE1E06F7-0B2F-A48B-311D-3074A66944E5}"/>
          </ac:spMkLst>
        </pc:spChg>
        <pc:spChg chg="mod">
          <ac:chgData name="Beatrice Amsenius" userId="d1e6a9fa-1230-4ddf-8626-077eb870ad26" providerId="ADAL" clId="{3DAECAAE-F1BE-4291-8869-184E82E73916}" dt="2026-05-18T11:28:52.490" v="2422" actId="20577"/>
          <ac:spMkLst>
            <pc:docMk/>
            <pc:sldMk cId="1937517951" sldId="2147481810"/>
            <ac:spMk id="7" creationId="{041169C7-67C1-4A20-3F10-A9DF726A3AC5}"/>
          </ac:spMkLst>
        </pc:spChg>
        <pc:picChg chg="mod">
          <ac:chgData name="Beatrice Amsenius" userId="d1e6a9fa-1230-4ddf-8626-077eb870ad26" providerId="ADAL" clId="{3DAECAAE-F1BE-4291-8869-184E82E73916}" dt="2026-05-12T13:08:38.467" v="469" actId="1076"/>
          <ac:picMkLst>
            <pc:docMk/>
            <pc:sldMk cId="1937517951" sldId="2147481810"/>
            <ac:picMk id="16" creationId="{2FCD911F-0702-DCB6-76CB-B94C4F75C267}"/>
          </ac:picMkLst>
        </pc:picChg>
      </pc:sldChg>
      <pc:sldChg chg="addSp delSp modSp mod">
        <pc:chgData name="Beatrice Amsenius" userId="d1e6a9fa-1230-4ddf-8626-077eb870ad26" providerId="ADAL" clId="{3DAECAAE-F1BE-4291-8869-184E82E73916}" dt="2026-05-13T15:14:23.760" v="2342" actId="1076"/>
        <pc:sldMkLst>
          <pc:docMk/>
          <pc:sldMk cId="3917039508" sldId="2147481811"/>
        </pc:sldMkLst>
        <pc:spChg chg="mod">
          <ac:chgData name="Beatrice Amsenius" userId="d1e6a9fa-1230-4ddf-8626-077eb870ad26" providerId="ADAL" clId="{3DAECAAE-F1BE-4291-8869-184E82E73916}" dt="2026-05-13T15:14:23.760" v="2342" actId="1076"/>
          <ac:spMkLst>
            <pc:docMk/>
            <pc:sldMk cId="3917039508" sldId="2147481811"/>
            <ac:spMk id="4" creationId="{2E45BA4F-8514-07A8-C59F-9C4B41D63F84}"/>
          </ac:spMkLst>
        </pc:spChg>
      </pc:sldChg>
      <pc:sldChg chg="modSp mod">
        <pc:chgData name="Beatrice Amsenius" userId="d1e6a9fa-1230-4ddf-8626-077eb870ad26" providerId="ADAL" clId="{3DAECAAE-F1BE-4291-8869-184E82E73916}" dt="2026-05-13T09:15:23.371" v="1867" actId="1076"/>
        <pc:sldMkLst>
          <pc:docMk/>
          <pc:sldMk cId="2300980282" sldId="2147481812"/>
        </pc:sldMkLst>
        <pc:spChg chg="mod">
          <ac:chgData name="Beatrice Amsenius" userId="d1e6a9fa-1230-4ddf-8626-077eb870ad26" providerId="ADAL" clId="{3DAECAAE-F1BE-4291-8869-184E82E73916}" dt="2026-05-13T09:15:23.371" v="1867" actId="1076"/>
          <ac:spMkLst>
            <pc:docMk/>
            <pc:sldMk cId="2300980282" sldId="2147481812"/>
            <ac:spMk id="4" creationId="{0CE88872-E906-8395-A900-659767540FAA}"/>
          </ac:spMkLst>
        </pc:spChg>
      </pc:sldChg>
      <pc:sldChg chg="modSp mod">
        <pc:chgData name="Beatrice Amsenius" userId="d1e6a9fa-1230-4ddf-8626-077eb870ad26" providerId="ADAL" clId="{3DAECAAE-F1BE-4291-8869-184E82E73916}" dt="2026-05-12T14:09:25.003" v="1517" actId="114"/>
        <pc:sldMkLst>
          <pc:docMk/>
          <pc:sldMk cId="201941273" sldId="2147481813"/>
        </pc:sldMkLst>
        <pc:spChg chg="mod">
          <ac:chgData name="Beatrice Amsenius" userId="d1e6a9fa-1230-4ddf-8626-077eb870ad26" providerId="ADAL" clId="{3DAECAAE-F1BE-4291-8869-184E82E73916}" dt="2026-05-12T14:09:25.003" v="1517" actId="114"/>
          <ac:spMkLst>
            <pc:docMk/>
            <pc:sldMk cId="201941273" sldId="2147481813"/>
            <ac:spMk id="16" creationId="{ED5BBB9A-EE9E-094F-018D-5F46F74116C4}"/>
          </ac:spMkLst>
        </pc:spChg>
      </pc:sldChg>
      <pc:sldChg chg="modSp mod">
        <pc:chgData name="Beatrice Amsenius" userId="d1e6a9fa-1230-4ddf-8626-077eb870ad26" providerId="ADAL" clId="{3DAECAAE-F1BE-4291-8869-184E82E73916}" dt="2026-05-12T14:09:40.152" v="1520" actId="114"/>
        <pc:sldMkLst>
          <pc:docMk/>
          <pc:sldMk cId="4142578600" sldId="2147481814"/>
        </pc:sldMkLst>
        <pc:spChg chg="mod">
          <ac:chgData name="Beatrice Amsenius" userId="d1e6a9fa-1230-4ddf-8626-077eb870ad26" providerId="ADAL" clId="{3DAECAAE-F1BE-4291-8869-184E82E73916}" dt="2026-05-12T14:09:40.152" v="1520" actId="114"/>
          <ac:spMkLst>
            <pc:docMk/>
            <pc:sldMk cId="4142578600" sldId="2147481814"/>
            <ac:spMk id="2" creationId="{8F5CE0C8-BE0A-FFA5-069A-F8EA3CF4C469}"/>
          </ac:spMkLst>
        </pc:spChg>
      </pc:sldChg>
      <pc:sldChg chg="modSp mod">
        <pc:chgData name="Beatrice Amsenius" userId="d1e6a9fa-1230-4ddf-8626-077eb870ad26" providerId="ADAL" clId="{3DAECAAE-F1BE-4291-8869-184E82E73916}" dt="2026-05-12T14:09:45.555" v="1521" actId="114"/>
        <pc:sldMkLst>
          <pc:docMk/>
          <pc:sldMk cId="3600739314" sldId="2147481815"/>
        </pc:sldMkLst>
        <pc:spChg chg="mod">
          <ac:chgData name="Beatrice Amsenius" userId="d1e6a9fa-1230-4ddf-8626-077eb870ad26" providerId="ADAL" clId="{3DAECAAE-F1BE-4291-8869-184E82E73916}" dt="2026-05-12T14:09:45.555" v="1521" actId="114"/>
          <ac:spMkLst>
            <pc:docMk/>
            <pc:sldMk cId="3600739314" sldId="2147481815"/>
            <ac:spMk id="4" creationId="{15C60B2A-7853-DD3A-CBC3-BCCF11083975}"/>
          </ac:spMkLst>
        </pc:spChg>
      </pc:sldChg>
      <pc:sldChg chg="modSp mod">
        <pc:chgData name="Beatrice Amsenius" userId="d1e6a9fa-1230-4ddf-8626-077eb870ad26" providerId="ADAL" clId="{3DAECAAE-F1BE-4291-8869-184E82E73916}" dt="2026-05-12T14:58:02.933" v="1695" actId="20577"/>
        <pc:sldMkLst>
          <pc:docMk/>
          <pc:sldMk cId="2760827538" sldId="2147481816"/>
        </pc:sldMkLst>
        <pc:spChg chg="mod">
          <ac:chgData name="Beatrice Amsenius" userId="d1e6a9fa-1230-4ddf-8626-077eb870ad26" providerId="ADAL" clId="{3DAECAAE-F1BE-4291-8869-184E82E73916}" dt="2026-05-12T14:58:02.933" v="1695" actId="20577"/>
          <ac:spMkLst>
            <pc:docMk/>
            <pc:sldMk cId="2760827538" sldId="2147481816"/>
            <ac:spMk id="5" creationId="{3E7F081C-862D-0D76-3601-48F40A7FAB74}"/>
          </ac:spMkLst>
        </pc:spChg>
      </pc:sldChg>
      <pc:sldChg chg="modSp mod">
        <pc:chgData name="Beatrice Amsenius" userId="d1e6a9fa-1230-4ddf-8626-077eb870ad26" providerId="ADAL" clId="{3DAECAAE-F1BE-4291-8869-184E82E73916}" dt="2026-05-12T12:47:55.984" v="379" actId="20577"/>
        <pc:sldMkLst>
          <pc:docMk/>
          <pc:sldMk cId="1604037282" sldId="2147481829"/>
        </pc:sldMkLst>
        <pc:spChg chg="mod">
          <ac:chgData name="Beatrice Amsenius" userId="d1e6a9fa-1230-4ddf-8626-077eb870ad26" providerId="ADAL" clId="{3DAECAAE-F1BE-4291-8869-184E82E73916}" dt="2026-05-12T12:39:52.780" v="264" actId="20577"/>
          <ac:spMkLst>
            <pc:docMk/>
            <pc:sldMk cId="1604037282" sldId="2147481829"/>
            <ac:spMk id="2" creationId="{351CF958-1EC9-90B8-2D33-4C739C586CAD}"/>
          </ac:spMkLst>
        </pc:spChg>
        <pc:spChg chg="mod">
          <ac:chgData name="Beatrice Amsenius" userId="d1e6a9fa-1230-4ddf-8626-077eb870ad26" providerId="ADAL" clId="{3DAECAAE-F1BE-4291-8869-184E82E73916}" dt="2026-05-12T12:40:00.203" v="265" actId="1076"/>
          <ac:spMkLst>
            <pc:docMk/>
            <pc:sldMk cId="1604037282" sldId="2147481829"/>
            <ac:spMk id="3" creationId="{93FDDF00-F9DC-7CFE-FC8B-F978834E1B3F}"/>
          </ac:spMkLst>
        </pc:spChg>
        <pc:spChg chg="mod">
          <ac:chgData name="Beatrice Amsenius" userId="d1e6a9fa-1230-4ddf-8626-077eb870ad26" providerId="ADAL" clId="{3DAECAAE-F1BE-4291-8869-184E82E73916}" dt="2026-05-12T12:47:55.984" v="379" actId="20577"/>
          <ac:spMkLst>
            <pc:docMk/>
            <pc:sldMk cId="1604037282" sldId="2147481829"/>
            <ac:spMk id="4" creationId="{48E6C54F-EABF-E388-4521-76C1EEE5E5B1}"/>
          </ac:spMkLst>
        </pc:spChg>
      </pc:sldChg>
      <pc:sldChg chg="addSp delSp modSp mod ord setBg">
        <pc:chgData name="Beatrice Amsenius" userId="d1e6a9fa-1230-4ddf-8626-077eb870ad26" providerId="ADAL" clId="{3DAECAAE-F1BE-4291-8869-184E82E73916}" dt="2026-05-18T10:39:38.057" v="2384" actId="1076"/>
        <pc:sldMkLst>
          <pc:docMk/>
          <pc:sldMk cId="864188776" sldId="2147481833"/>
        </pc:sldMkLst>
        <pc:spChg chg="mod">
          <ac:chgData name="Beatrice Amsenius" userId="d1e6a9fa-1230-4ddf-8626-077eb870ad26" providerId="ADAL" clId="{3DAECAAE-F1BE-4291-8869-184E82E73916}" dt="2026-05-18T10:39:17.606" v="2379" actId="1076"/>
          <ac:spMkLst>
            <pc:docMk/>
            <pc:sldMk cId="864188776" sldId="2147481833"/>
            <ac:spMk id="3" creationId="{A66E2407-E1D7-E58F-C642-6546FD802E8F}"/>
          </ac:spMkLst>
        </pc:spChg>
        <pc:spChg chg="add mod">
          <ac:chgData name="Beatrice Amsenius" userId="d1e6a9fa-1230-4ddf-8626-077eb870ad26" providerId="ADAL" clId="{3DAECAAE-F1BE-4291-8869-184E82E73916}" dt="2026-05-18T10:39:38.057" v="2384" actId="1076"/>
          <ac:spMkLst>
            <pc:docMk/>
            <pc:sldMk cId="864188776" sldId="2147481833"/>
            <ac:spMk id="9" creationId="{7BAAE36E-8E6C-EF2F-23F6-36229BE82858}"/>
          </ac:spMkLst>
        </pc:spChg>
        <pc:picChg chg="mod">
          <ac:chgData name="Beatrice Amsenius" userId="d1e6a9fa-1230-4ddf-8626-077eb870ad26" providerId="ADAL" clId="{3DAECAAE-F1BE-4291-8869-184E82E73916}" dt="2026-05-18T10:39:23.990" v="2382" actId="1076"/>
          <ac:picMkLst>
            <pc:docMk/>
            <pc:sldMk cId="864188776" sldId="2147481833"/>
            <ac:picMk id="5" creationId="{BAD27E08-F93E-FAD3-1ADE-9D03E120C5D6}"/>
          </ac:picMkLst>
        </pc:picChg>
        <pc:picChg chg="add mod">
          <ac:chgData name="Beatrice Amsenius" userId="d1e6a9fa-1230-4ddf-8626-077eb870ad26" providerId="ADAL" clId="{3DAECAAE-F1BE-4291-8869-184E82E73916}" dt="2026-05-12T12:48:12.599" v="380"/>
          <ac:picMkLst>
            <pc:docMk/>
            <pc:sldMk cId="864188776" sldId="2147481833"/>
            <ac:picMk id="8" creationId="{BF3EEF32-AD70-B4F6-E18F-98F4923206E5}"/>
          </ac:picMkLst>
        </pc:picChg>
      </pc:sldChg>
      <pc:sldChg chg="modSp mod setBg">
        <pc:chgData name="Beatrice Amsenius" userId="d1e6a9fa-1230-4ddf-8626-077eb870ad26" providerId="ADAL" clId="{3DAECAAE-F1BE-4291-8869-184E82E73916}" dt="2026-05-13T15:18:39.226" v="2371"/>
        <pc:sldMkLst>
          <pc:docMk/>
          <pc:sldMk cId="2483199831" sldId="2147481835"/>
        </pc:sldMkLst>
        <pc:spChg chg="mod">
          <ac:chgData name="Beatrice Amsenius" userId="d1e6a9fa-1230-4ddf-8626-077eb870ad26" providerId="ADAL" clId="{3DAECAAE-F1BE-4291-8869-184E82E73916}" dt="2026-05-12T13:08:04.704" v="465" actId="27636"/>
          <ac:spMkLst>
            <pc:docMk/>
            <pc:sldMk cId="2483199831" sldId="2147481835"/>
            <ac:spMk id="7" creationId="{03B6FD63-933E-E627-2000-F1C121CA2ACE}"/>
          </ac:spMkLst>
        </pc:spChg>
      </pc:sldChg>
      <pc:sldChg chg="modSp mod setBg">
        <pc:chgData name="Beatrice Amsenius" userId="d1e6a9fa-1230-4ddf-8626-077eb870ad26" providerId="ADAL" clId="{3DAECAAE-F1BE-4291-8869-184E82E73916}" dt="2026-05-13T15:17:17.299" v="2360" actId="207"/>
        <pc:sldMkLst>
          <pc:docMk/>
          <pc:sldMk cId="1572919987" sldId="2147481837"/>
        </pc:sldMkLst>
        <pc:spChg chg="mod">
          <ac:chgData name="Beatrice Amsenius" userId="d1e6a9fa-1230-4ddf-8626-077eb870ad26" providerId="ADAL" clId="{3DAECAAE-F1BE-4291-8869-184E82E73916}" dt="2026-05-12T13:04:24.719" v="437" actId="207"/>
          <ac:spMkLst>
            <pc:docMk/>
            <pc:sldMk cId="1572919987" sldId="2147481837"/>
            <ac:spMk id="2" creationId="{CD01E93D-C3F1-0C94-D3B1-063B289D1D47}"/>
          </ac:spMkLst>
        </pc:spChg>
        <pc:spChg chg="mod">
          <ac:chgData name="Beatrice Amsenius" userId="d1e6a9fa-1230-4ddf-8626-077eb870ad26" providerId="ADAL" clId="{3DAECAAE-F1BE-4291-8869-184E82E73916}" dt="2026-05-12T14:56:58.785" v="1691" actId="207"/>
          <ac:spMkLst>
            <pc:docMk/>
            <pc:sldMk cId="1572919987" sldId="2147481837"/>
            <ac:spMk id="8" creationId="{21E95319-592D-35D5-D955-C4D27F72A5A3}"/>
          </ac:spMkLst>
        </pc:spChg>
        <pc:spChg chg="mod">
          <ac:chgData name="Beatrice Amsenius" userId="d1e6a9fa-1230-4ddf-8626-077eb870ad26" providerId="ADAL" clId="{3DAECAAE-F1BE-4291-8869-184E82E73916}" dt="2026-05-12T14:27:07.289" v="1661" actId="207"/>
          <ac:spMkLst>
            <pc:docMk/>
            <pc:sldMk cId="1572919987" sldId="2147481837"/>
            <ac:spMk id="15" creationId="{F908BB97-9009-57A8-8936-82EF6ABADEFF}"/>
          </ac:spMkLst>
        </pc:spChg>
        <pc:spChg chg="mod">
          <ac:chgData name="Beatrice Amsenius" userId="d1e6a9fa-1230-4ddf-8626-077eb870ad26" providerId="ADAL" clId="{3DAECAAE-F1BE-4291-8869-184E82E73916}" dt="2026-05-13T15:17:17.299" v="2360" actId="207"/>
          <ac:spMkLst>
            <pc:docMk/>
            <pc:sldMk cId="1572919987" sldId="2147481837"/>
            <ac:spMk id="16" creationId="{379D2F4E-E86C-B9BD-82E1-4528859E52AE}"/>
          </ac:spMkLst>
        </pc:spChg>
        <pc:spChg chg="mod">
          <ac:chgData name="Beatrice Amsenius" userId="d1e6a9fa-1230-4ddf-8626-077eb870ad26" providerId="ADAL" clId="{3DAECAAE-F1BE-4291-8869-184E82E73916}" dt="2026-05-12T14:26:57.792" v="1659" actId="207"/>
          <ac:spMkLst>
            <pc:docMk/>
            <pc:sldMk cId="1572919987" sldId="2147481837"/>
            <ac:spMk id="17" creationId="{5EA70704-17FB-A49B-ACCA-F717ADAB008F}"/>
          </ac:spMkLst>
        </pc:spChg>
        <pc:spChg chg="mod">
          <ac:chgData name="Beatrice Amsenius" userId="d1e6a9fa-1230-4ddf-8626-077eb870ad26" providerId="ADAL" clId="{3DAECAAE-F1BE-4291-8869-184E82E73916}" dt="2026-05-12T14:26:57.792" v="1659" actId="207"/>
          <ac:spMkLst>
            <pc:docMk/>
            <pc:sldMk cId="1572919987" sldId="2147481837"/>
            <ac:spMk id="18" creationId="{5EBAEAC8-A36B-3B39-BECE-A0773B671043}"/>
          </ac:spMkLst>
        </pc:spChg>
        <pc:spChg chg="mod">
          <ac:chgData name="Beatrice Amsenius" userId="d1e6a9fa-1230-4ddf-8626-077eb870ad26" providerId="ADAL" clId="{3DAECAAE-F1BE-4291-8869-184E82E73916}" dt="2026-05-12T14:26:57.792" v="1659" actId="207"/>
          <ac:spMkLst>
            <pc:docMk/>
            <pc:sldMk cId="1572919987" sldId="2147481837"/>
            <ac:spMk id="19" creationId="{A47260DC-3929-9ACF-EFD2-68F5EC2C9795}"/>
          </ac:spMkLst>
        </pc:spChg>
        <pc:spChg chg="mod">
          <ac:chgData name="Beatrice Amsenius" userId="d1e6a9fa-1230-4ddf-8626-077eb870ad26" providerId="ADAL" clId="{3DAECAAE-F1BE-4291-8869-184E82E73916}" dt="2026-05-12T14:26:57.792" v="1659" actId="207"/>
          <ac:spMkLst>
            <pc:docMk/>
            <pc:sldMk cId="1572919987" sldId="2147481837"/>
            <ac:spMk id="20" creationId="{407AFBEF-160F-1EF4-03B0-D3BC679D720D}"/>
          </ac:spMkLst>
        </pc:spChg>
      </pc:sldChg>
      <pc:sldChg chg="modSp mod modCm">
        <pc:chgData name="Beatrice Amsenius" userId="d1e6a9fa-1230-4ddf-8626-077eb870ad26" providerId="ADAL" clId="{3DAECAAE-F1BE-4291-8869-184E82E73916}" dt="2026-05-13T09:14:34.095" v="1850" actId="1076"/>
        <pc:sldMkLst>
          <pc:docMk/>
          <pc:sldMk cId="2754772970" sldId="2147481842"/>
        </pc:sldMkLst>
        <pc:spChg chg="mod">
          <ac:chgData name="Beatrice Amsenius" userId="d1e6a9fa-1230-4ddf-8626-077eb870ad26" providerId="ADAL" clId="{3DAECAAE-F1BE-4291-8869-184E82E73916}" dt="2026-05-13T09:14:19.320" v="1849" actId="20577"/>
          <ac:spMkLst>
            <pc:docMk/>
            <pc:sldMk cId="2754772970" sldId="2147481842"/>
            <ac:spMk id="5" creationId="{4081A0AF-4A96-D390-EB74-2E20FE8A0086}"/>
          </ac:spMkLst>
        </pc:spChg>
        <pc:spChg chg="mod">
          <ac:chgData name="Beatrice Amsenius" userId="d1e6a9fa-1230-4ddf-8626-077eb870ad26" providerId="ADAL" clId="{3DAECAAE-F1BE-4291-8869-184E82E73916}" dt="2026-05-13T09:14:34.095" v="1850" actId="1076"/>
          <ac:spMkLst>
            <pc:docMk/>
            <pc:sldMk cId="2754772970" sldId="2147481842"/>
            <ac:spMk id="13" creationId="{8F5ABC54-2AF9-650B-87D9-E802D3EB8615}"/>
          </ac:spMkLst>
        </pc:spChg>
        <pc:extLst>
          <p:ext xmlns:p="http://schemas.openxmlformats.org/presentationml/2006/main" uri="{D6D511B9-2390-475A-947B-AFAB55BFBCF1}">
            <pc226:cmChg xmlns:pc226="http://schemas.microsoft.com/office/powerpoint/2022/06/main/command" chg="mod">
              <pc226:chgData name="Beatrice Amsenius" userId="d1e6a9fa-1230-4ddf-8626-077eb870ad26" providerId="ADAL" clId="{3DAECAAE-F1BE-4291-8869-184E82E73916}" dt="2026-05-13T09:14:19.320" v="1849" actId="20577"/>
              <pc2:cmMkLst xmlns:pc2="http://schemas.microsoft.com/office/powerpoint/2019/9/main/command">
                <pc:docMk/>
                <pc:sldMk cId="2754772970" sldId="2147481842"/>
                <pc2:cmMk id="{3AC5E950-A982-437E-9DF4-505BE0866B4E}"/>
              </pc2:cmMkLst>
            </pc226:cmChg>
            <pc226:cmChg xmlns:pc226="http://schemas.microsoft.com/office/powerpoint/2022/06/main/command" chg="mod">
              <pc226:chgData name="Beatrice Amsenius" userId="d1e6a9fa-1230-4ddf-8626-077eb870ad26" providerId="ADAL" clId="{3DAECAAE-F1BE-4291-8869-184E82E73916}" dt="2026-05-13T09:14:19.320" v="1849" actId="20577"/>
              <pc2:cmMkLst xmlns:pc2="http://schemas.microsoft.com/office/powerpoint/2019/9/main/command">
                <pc:docMk/>
                <pc:sldMk cId="2754772970" sldId="2147481842"/>
                <pc2:cmMk id="{24967EB5-DBF7-456A-BEC8-EF74467C01FC}"/>
              </pc2:cmMkLst>
            </pc226:cmChg>
          </p:ext>
        </pc:extLst>
      </pc:sldChg>
      <pc:sldChg chg="modSp mod">
        <pc:chgData name="Beatrice Amsenius" userId="d1e6a9fa-1230-4ddf-8626-077eb870ad26" providerId="ADAL" clId="{3DAECAAE-F1BE-4291-8869-184E82E73916}" dt="2026-05-12T13:13:01.023" v="544" actId="20577"/>
        <pc:sldMkLst>
          <pc:docMk/>
          <pc:sldMk cId="3331195724" sldId="2147481843"/>
        </pc:sldMkLst>
        <pc:spChg chg="mod">
          <ac:chgData name="Beatrice Amsenius" userId="d1e6a9fa-1230-4ddf-8626-077eb870ad26" providerId="ADAL" clId="{3DAECAAE-F1BE-4291-8869-184E82E73916}" dt="2026-05-12T13:13:01.023" v="544" actId="20577"/>
          <ac:spMkLst>
            <pc:docMk/>
            <pc:sldMk cId="3331195724" sldId="2147481843"/>
            <ac:spMk id="3" creationId="{5E6A3E88-5248-E85B-E451-8BE86BCB30D4}"/>
          </ac:spMkLst>
        </pc:spChg>
      </pc:sldChg>
      <pc:sldChg chg="setBg">
        <pc:chgData name="Beatrice Amsenius" userId="d1e6a9fa-1230-4ddf-8626-077eb870ad26" providerId="ADAL" clId="{3DAECAAE-F1BE-4291-8869-184E82E73916}" dt="2026-05-13T15:16:41.941" v="2356"/>
        <pc:sldMkLst>
          <pc:docMk/>
          <pc:sldMk cId="3264534309" sldId="2147481844"/>
        </pc:sldMkLst>
      </pc:sldChg>
    </pc:docChg>
  </pc:docChgLst>
  <pc:docChgLst>
    <pc:chgData name="Ximena Horjales" userId="084eaf7d-54e0-4fe0-a8bd-fc4f1eb28b85" providerId="ADAL" clId="{2A4F6E0C-8664-47D9-B99A-BD5A8283151E}"/>
    <pc:docChg chg="undo custSel addSld delSld modSld modMainMaster modSection">
      <pc:chgData name="Ximena Horjales" userId="084eaf7d-54e0-4fe0-a8bd-fc4f1eb28b85" providerId="ADAL" clId="{2A4F6E0C-8664-47D9-B99A-BD5A8283151E}" dt="2026-05-26T07:31:57.217" v="275" actId="478"/>
      <pc:docMkLst>
        <pc:docMk/>
      </pc:docMkLst>
      <pc:sldChg chg="modSp mod modCm">
        <pc:chgData name="Ximena Horjales" userId="084eaf7d-54e0-4fe0-a8bd-fc4f1eb28b85" providerId="ADAL" clId="{2A4F6E0C-8664-47D9-B99A-BD5A8283151E}" dt="2026-05-18T11:21:34.146" v="48" actId="14100"/>
        <pc:sldMkLst>
          <pc:docMk/>
          <pc:sldMk cId="3489723543" sldId="2142533995"/>
        </pc:sldMkLst>
        <pc:spChg chg="mod">
          <ac:chgData name="Ximena Horjales" userId="084eaf7d-54e0-4fe0-a8bd-fc4f1eb28b85" providerId="ADAL" clId="{2A4F6E0C-8664-47D9-B99A-BD5A8283151E}" dt="2026-05-18T11:21:34.146" v="48" actId="14100"/>
          <ac:spMkLst>
            <pc:docMk/>
            <pc:sldMk cId="3489723543" sldId="2142533995"/>
            <ac:spMk id="2" creationId="{788DA990-791E-7253-10AE-3AB814758665}"/>
          </ac:spMkLst>
        </pc:spChg>
        <pc:picChg chg="mod">
          <ac:chgData name="Ximena Horjales" userId="084eaf7d-54e0-4fe0-a8bd-fc4f1eb28b85" providerId="ADAL" clId="{2A4F6E0C-8664-47D9-B99A-BD5A8283151E}" dt="2026-05-18T11:10:54.326" v="45" actId="1076"/>
          <ac:picMkLst>
            <pc:docMk/>
            <pc:sldMk cId="3489723543" sldId="2142533995"/>
            <ac:picMk id="7" creationId="{D40ED998-E65B-77AF-D4CC-058FB0776EB2}"/>
          </ac:picMkLst>
        </pc:picChg>
        <pc:extLst>
          <p:ext xmlns:p="http://schemas.openxmlformats.org/presentationml/2006/main" uri="{D6D511B9-2390-475A-947B-AFAB55BFBCF1}">
            <pc226:cmChg xmlns:pc226="http://schemas.microsoft.com/office/powerpoint/2022/06/main/command" chg="mod">
              <pc226:chgData name="Ximena Horjales" userId="084eaf7d-54e0-4fe0-a8bd-fc4f1eb28b85" providerId="ADAL" clId="{2A4F6E0C-8664-47D9-B99A-BD5A8283151E}" dt="2026-05-18T11:10:45.532" v="43" actId="20577"/>
              <pc2:cmMkLst xmlns:pc2="http://schemas.microsoft.com/office/powerpoint/2019/9/main/command">
                <pc:docMk/>
                <pc:sldMk cId="3489723543" sldId="2142533995"/>
                <pc2:cmMk id="{F12813F9-6F61-40B7-8FCF-BDB03CB43DFF}"/>
              </pc2:cmMkLst>
            </pc226:cmChg>
          </p:ext>
        </pc:extLst>
      </pc:sldChg>
      <pc:sldChg chg="modSp mod">
        <pc:chgData name="Ximena Horjales" userId="084eaf7d-54e0-4fe0-a8bd-fc4f1eb28b85" providerId="ADAL" clId="{2A4F6E0C-8664-47D9-B99A-BD5A8283151E}" dt="2026-05-18T13:57:52.395" v="144" actId="2711"/>
        <pc:sldMkLst>
          <pc:docMk/>
          <pc:sldMk cId="2707626154" sldId="2147473338"/>
        </pc:sldMkLst>
        <pc:graphicFrameChg chg="modGraphic">
          <ac:chgData name="Ximena Horjales" userId="084eaf7d-54e0-4fe0-a8bd-fc4f1eb28b85" providerId="ADAL" clId="{2A4F6E0C-8664-47D9-B99A-BD5A8283151E}" dt="2026-05-18T13:57:52.395" v="144" actId="2711"/>
          <ac:graphicFrameMkLst>
            <pc:docMk/>
            <pc:sldMk cId="2707626154" sldId="2147473338"/>
            <ac:graphicFrameMk id="4" creationId="{04FF35A8-D7B5-ED40-98DE-635A0EE8275D}"/>
          </ac:graphicFrameMkLst>
        </pc:graphicFrameChg>
      </pc:sldChg>
      <pc:sldChg chg="modSp mod">
        <pc:chgData name="Ximena Horjales" userId="084eaf7d-54e0-4fe0-a8bd-fc4f1eb28b85" providerId="ADAL" clId="{2A4F6E0C-8664-47D9-B99A-BD5A8283151E}" dt="2026-05-18T13:57:35.576" v="143" actId="14100"/>
        <pc:sldMkLst>
          <pc:docMk/>
          <pc:sldMk cId="972337275" sldId="2147473340"/>
        </pc:sldMkLst>
        <pc:spChg chg="mod">
          <ac:chgData name="Ximena Horjales" userId="084eaf7d-54e0-4fe0-a8bd-fc4f1eb28b85" providerId="ADAL" clId="{2A4F6E0C-8664-47D9-B99A-BD5A8283151E}" dt="2026-05-18T13:57:23.904" v="141" actId="2711"/>
          <ac:spMkLst>
            <pc:docMk/>
            <pc:sldMk cId="972337275" sldId="2147473340"/>
            <ac:spMk id="3" creationId="{D99A44C1-A672-66F9-4598-E8E39548E04B}"/>
          </ac:spMkLst>
        </pc:spChg>
        <pc:picChg chg="mod">
          <ac:chgData name="Ximena Horjales" userId="084eaf7d-54e0-4fe0-a8bd-fc4f1eb28b85" providerId="ADAL" clId="{2A4F6E0C-8664-47D9-B99A-BD5A8283151E}" dt="2026-05-18T13:57:35.576" v="143" actId="14100"/>
          <ac:picMkLst>
            <pc:docMk/>
            <pc:sldMk cId="972337275" sldId="2147473340"/>
            <ac:picMk id="69" creationId="{6DD29E8B-01F8-7BD7-17B9-4E00B49FB403}"/>
          </ac:picMkLst>
        </pc:picChg>
      </pc:sldChg>
      <pc:sldChg chg="modSp mod">
        <pc:chgData name="Ximena Horjales" userId="084eaf7d-54e0-4fe0-a8bd-fc4f1eb28b85" providerId="ADAL" clId="{2A4F6E0C-8664-47D9-B99A-BD5A8283151E}" dt="2026-05-18T11:34:04.990" v="81" actId="2711"/>
        <pc:sldMkLst>
          <pc:docMk/>
          <pc:sldMk cId="21236309" sldId="2147474741"/>
        </pc:sldMkLst>
        <pc:spChg chg="mod">
          <ac:chgData name="Ximena Horjales" userId="084eaf7d-54e0-4fe0-a8bd-fc4f1eb28b85" providerId="ADAL" clId="{2A4F6E0C-8664-47D9-B99A-BD5A8283151E}" dt="2026-05-18T11:34:04.990" v="81" actId="2711"/>
          <ac:spMkLst>
            <pc:docMk/>
            <pc:sldMk cId="21236309" sldId="2147474741"/>
            <ac:spMk id="3" creationId="{527320E8-410F-F04C-F0D7-5AD751ED3C20}"/>
          </ac:spMkLst>
        </pc:spChg>
        <pc:spChg chg="mod">
          <ac:chgData name="Ximena Horjales" userId="084eaf7d-54e0-4fe0-a8bd-fc4f1eb28b85" providerId="ADAL" clId="{2A4F6E0C-8664-47D9-B99A-BD5A8283151E}" dt="2026-05-18T11:33:54.941" v="78" actId="2711"/>
          <ac:spMkLst>
            <pc:docMk/>
            <pc:sldMk cId="21236309" sldId="2147474741"/>
            <ac:spMk id="5" creationId="{789A889C-1E2A-A049-997C-61C57D405505}"/>
          </ac:spMkLst>
        </pc:spChg>
      </pc:sldChg>
      <pc:sldChg chg="modSp mod">
        <pc:chgData name="Ximena Horjales" userId="084eaf7d-54e0-4fe0-a8bd-fc4f1eb28b85" providerId="ADAL" clId="{2A4F6E0C-8664-47D9-B99A-BD5A8283151E}" dt="2026-05-18T11:40:22.049" v="98" actId="1076"/>
        <pc:sldMkLst>
          <pc:docMk/>
          <pc:sldMk cId="887108674" sldId="2147481664"/>
        </pc:sldMkLst>
        <pc:spChg chg="mod">
          <ac:chgData name="Ximena Horjales" userId="084eaf7d-54e0-4fe0-a8bd-fc4f1eb28b85" providerId="ADAL" clId="{2A4F6E0C-8664-47D9-B99A-BD5A8283151E}" dt="2026-05-18T11:40:22.049" v="98" actId="1076"/>
          <ac:spMkLst>
            <pc:docMk/>
            <pc:sldMk cId="887108674" sldId="2147481664"/>
            <ac:spMk id="4" creationId="{6D235E76-64EE-8FA9-0418-4F18B3A4FD6F}"/>
          </ac:spMkLst>
        </pc:spChg>
      </pc:sldChg>
      <pc:sldChg chg="modSp mod">
        <pc:chgData name="Ximena Horjales" userId="084eaf7d-54e0-4fe0-a8bd-fc4f1eb28b85" providerId="ADAL" clId="{2A4F6E0C-8664-47D9-B99A-BD5A8283151E}" dt="2026-05-18T12:54:23.901" v="106" actId="1076"/>
        <pc:sldMkLst>
          <pc:docMk/>
          <pc:sldMk cId="3490188074" sldId="2147481666"/>
        </pc:sldMkLst>
        <pc:spChg chg="mod">
          <ac:chgData name="Ximena Horjales" userId="084eaf7d-54e0-4fe0-a8bd-fc4f1eb28b85" providerId="ADAL" clId="{2A4F6E0C-8664-47D9-B99A-BD5A8283151E}" dt="2026-05-18T12:53:56.930" v="102" actId="2711"/>
          <ac:spMkLst>
            <pc:docMk/>
            <pc:sldMk cId="3490188074" sldId="2147481666"/>
            <ac:spMk id="2" creationId="{510C7435-EB7C-D648-2A99-F9A2B5A782FD}"/>
          </ac:spMkLst>
        </pc:spChg>
        <pc:spChg chg="mod">
          <ac:chgData name="Ximena Horjales" userId="084eaf7d-54e0-4fe0-a8bd-fc4f1eb28b85" providerId="ADAL" clId="{2A4F6E0C-8664-47D9-B99A-BD5A8283151E}" dt="2026-05-18T12:54:23.901" v="106" actId="1076"/>
          <ac:spMkLst>
            <pc:docMk/>
            <pc:sldMk cId="3490188074" sldId="2147481666"/>
            <ac:spMk id="3" creationId="{139D020B-ADB6-3388-A5E5-CE00754F90C3}"/>
          </ac:spMkLst>
        </pc:spChg>
        <pc:spChg chg="mod">
          <ac:chgData name="Ximena Horjales" userId="084eaf7d-54e0-4fe0-a8bd-fc4f1eb28b85" providerId="ADAL" clId="{2A4F6E0C-8664-47D9-B99A-BD5A8283151E}" dt="2026-05-18T12:53:51.385" v="101" actId="2711"/>
          <ac:spMkLst>
            <pc:docMk/>
            <pc:sldMk cId="3490188074" sldId="2147481666"/>
            <ac:spMk id="15" creationId="{1DA332A3-926C-A30C-C101-D99C9A7722AB}"/>
          </ac:spMkLst>
        </pc:spChg>
      </pc:sldChg>
      <pc:sldChg chg="modSp mod">
        <pc:chgData name="Ximena Horjales" userId="084eaf7d-54e0-4fe0-a8bd-fc4f1eb28b85" providerId="ADAL" clId="{2A4F6E0C-8664-47D9-B99A-BD5A8283151E}" dt="2026-05-18T12:57:32.992" v="121" actId="2711"/>
        <pc:sldMkLst>
          <pc:docMk/>
          <pc:sldMk cId="3965457385" sldId="2147481677"/>
        </pc:sldMkLst>
        <pc:spChg chg="mod">
          <ac:chgData name="Ximena Horjales" userId="084eaf7d-54e0-4fe0-a8bd-fc4f1eb28b85" providerId="ADAL" clId="{2A4F6E0C-8664-47D9-B99A-BD5A8283151E}" dt="2026-05-18T12:57:32.992" v="121" actId="2711"/>
          <ac:spMkLst>
            <pc:docMk/>
            <pc:sldMk cId="3965457385" sldId="2147481677"/>
            <ac:spMk id="5" creationId="{70F4A8BE-01F6-2184-CCF5-36F306335CA9}"/>
          </ac:spMkLst>
        </pc:spChg>
        <pc:spChg chg="mod">
          <ac:chgData name="Ximena Horjales" userId="084eaf7d-54e0-4fe0-a8bd-fc4f1eb28b85" providerId="ADAL" clId="{2A4F6E0C-8664-47D9-B99A-BD5A8283151E}" dt="2026-05-18T12:57:32.992" v="121" actId="2711"/>
          <ac:spMkLst>
            <pc:docMk/>
            <pc:sldMk cId="3965457385" sldId="2147481677"/>
            <ac:spMk id="6" creationId="{6B011976-A156-C5C6-91C7-57DA5F2A0F3C}"/>
          </ac:spMkLst>
        </pc:spChg>
        <pc:spChg chg="mod">
          <ac:chgData name="Ximena Horjales" userId="084eaf7d-54e0-4fe0-a8bd-fc4f1eb28b85" providerId="ADAL" clId="{2A4F6E0C-8664-47D9-B99A-BD5A8283151E}" dt="2026-05-18T12:57:32.992" v="121" actId="2711"/>
          <ac:spMkLst>
            <pc:docMk/>
            <pc:sldMk cId="3965457385" sldId="2147481677"/>
            <ac:spMk id="7" creationId="{BA86146C-5F17-B7E7-6747-B102CDD826A6}"/>
          </ac:spMkLst>
        </pc:spChg>
        <pc:spChg chg="mod">
          <ac:chgData name="Ximena Horjales" userId="084eaf7d-54e0-4fe0-a8bd-fc4f1eb28b85" providerId="ADAL" clId="{2A4F6E0C-8664-47D9-B99A-BD5A8283151E}" dt="2026-05-18T12:57:32.992" v="121" actId="2711"/>
          <ac:spMkLst>
            <pc:docMk/>
            <pc:sldMk cId="3965457385" sldId="2147481677"/>
            <ac:spMk id="8" creationId="{FB6946D2-46E2-E80D-B3CC-884A7A1AE9F8}"/>
          </ac:spMkLst>
        </pc:spChg>
        <pc:spChg chg="mod">
          <ac:chgData name="Ximena Horjales" userId="084eaf7d-54e0-4fe0-a8bd-fc4f1eb28b85" providerId="ADAL" clId="{2A4F6E0C-8664-47D9-B99A-BD5A8283151E}" dt="2026-05-18T12:57:32.992" v="121" actId="2711"/>
          <ac:spMkLst>
            <pc:docMk/>
            <pc:sldMk cId="3965457385" sldId="2147481677"/>
            <ac:spMk id="9" creationId="{2FE18C95-FA73-B55E-256E-C68A0983A6FF}"/>
          </ac:spMkLst>
        </pc:spChg>
      </pc:sldChg>
      <pc:sldChg chg="modNotesTx">
        <pc:chgData name="Ximena Horjales" userId="084eaf7d-54e0-4fe0-a8bd-fc4f1eb28b85" providerId="ADAL" clId="{2A4F6E0C-8664-47D9-B99A-BD5A8283151E}" dt="2026-05-26T07:05:28.556" v="259" actId="20577"/>
        <pc:sldMkLst>
          <pc:docMk/>
          <pc:sldMk cId="2081007403" sldId="2147481725"/>
        </pc:sldMkLst>
      </pc:sldChg>
      <pc:sldChg chg="modSp mod">
        <pc:chgData name="Ximena Horjales" userId="084eaf7d-54e0-4fe0-a8bd-fc4f1eb28b85" providerId="ADAL" clId="{2A4F6E0C-8664-47D9-B99A-BD5A8283151E}" dt="2026-05-18T11:32:31.951" v="73" actId="2711"/>
        <pc:sldMkLst>
          <pc:docMk/>
          <pc:sldMk cId="4046210623" sldId="2147481790"/>
        </pc:sldMkLst>
        <pc:spChg chg="mod">
          <ac:chgData name="Ximena Horjales" userId="084eaf7d-54e0-4fe0-a8bd-fc4f1eb28b85" providerId="ADAL" clId="{2A4F6E0C-8664-47D9-B99A-BD5A8283151E}" dt="2026-05-18T11:32:31.951" v="73" actId="2711"/>
          <ac:spMkLst>
            <pc:docMk/>
            <pc:sldMk cId="4046210623" sldId="2147481790"/>
            <ac:spMk id="2" creationId="{F2B618AE-4FA4-4375-8AD1-E9D67982D40B}"/>
          </ac:spMkLst>
        </pc:spChg>
      </pc:sldChg>
      <pc:sldChg chg="modSp mod">
        <pc:chgData name="Ximena Horjales" userId="084eaf7d-54e0-4fe0-a8bd-fc4f1eb28b85" providerId="ADAL" clId="{2A4F6E0C-8664-47D9-B99A-BD5A8283151E}" dt="2026-05-18T11:33:12.936" v="76" actId="2711"/>
        <pc:sldMkLst>
          <pc:docMk/>
          <pc:sldMk cId="1862711865" sldId="2147481791"/>
        </pc:sldMkLst>
        <pc:spChg chg="mod">
          <ac:chgData name="Ximena Horjales" userId="084eaf7d-54e0-4fe0-a8bd-fc4f1eb28b85" providerId="ADAL" clId="{2A4F6E0C-8664-47D9-B99A-BD5A8283151E}" dt="2026-05-18T11:33:12.936" v="76" actId="2711"/>
          <ac:spMkLst>
            <pc:docMk/>
            <pc:sldMk cId="1862711865" sldId="2147481791"/>
            <ac:spMk id="5" creationId="{FC6BB8C2-F354-AB16-F3F8-304561D5A850}"/>
          </ac:spMkLst>
        </pc:spChg>
        <pc:spChg chg="mod">
          <ac:chgData name="Ximena Horjales" userId="084eaf7d-54e0-4fe0-a8bd-fc4f1eb28b85" providerId="ADAL" clId="{2A4F6E0C-8664-47D9-B99A-BD5A8283151E}" dt="2026-05-18T11:33:12.936" v="76" actId="2711"/>
          <ac:spMkLst>
            <pc:docMk/>
            <pc:sldMk cId="1862711865" sldId="2147481791"/>
            <ac:spMk id="6" creationId="{23B84534-C18F-79C7-5DC7-295A13699D2D}"/>
          </ac:spMkLst>
        </pc:spChg>
        <pc:spChg chg="mod">
          <ac:chgData name="Ximena Horjales" userId="084eaf7d-54e0-4fe0-a8bd-fc4f1eb28b85" providerId="ADAL" clId="{2A4F6E0C-8664-47D9-B99A-BD5A8283151E}" dt="2026-05-18T11:33:12.936" v="76" actId="2711"/>
          <ac:spMkLst>
            <pc:docMk/>
            <pc:sldMk cId="1862711865" sldId="2147481791"/>
            <ac:spMk id="7" creationId="{5DBD348B-1F1A-36AE-A67A-EDB9FF772C6A}"/>
          </ac:spMkLst>
        </pc:spChg>
        <pc:spChg chg="mod">
          <ac:chgData name="Ximena Horjales" userId="084eaf7d-54e0-4fe0-a8bd-fc4f1eb28b85" providerId="ADAL" clId="{2A4F6E0C-8664-47D9-B99A-BD5A8283151E}" dt="2026-05-18T11:33:12.936" v="76" actId="2711"/>
          <ac:spMkLst>
            <pc:docMk/>
            <pc:sldMk cId="1862711865" sldId="2147481791"/>
            <ac:spMk id="8" creationId="{07C4C4A4-18AD-2FEE-5133-13DEEE063484}"/>
          </ac:spMkLst>
        </pc:spChg>
        <pc:spChg chg="mod">
          <ac:chgData name="Ximena Horjales" userId="084eaf7d-54e0-4fe0-a8bd-fc4f1eb28b85" providerId="ADAL" clId="{2A4F6E0C-8664-47D9-B99A-BD5A8283151E}" dt="2026-05-18T11:33:02.674" v="75" actId="14100"/>
          <ac:spMkLst>
            <pc:docMk/>
            <pc:sldMk cId="1862711865" sldId="2147481791"/>
            <ac:spMk id="11" creationId="{E2410754-A3D2-0CC5-9719-27EE2EFA208D}"/>
          </ac:spMkLst>
        </pc:spChg>
      </pc:sldChg>
      <pc:sldChg chg="modSp mod">
        <pc:chgData name="Ximena Horjales" userId="084eaf7d-54e0-4fe0-a8bd-fc4f1eb28b85" providerId="ADAL" clId="{2A4F6E0C-8664-47D9-B99A-BD5A8283151E}" dt="2026-05-18T11:33:31.824" v="77" actId="2711"/>
        <pc:sldMkLst>
          <pc:docMk/>
          <pc:sldMk cId="831819807" sldId="2147481792"/>
        </pc:sldMkLst>
        <pc:spChg chg="mod">
          <ac:chgData name="Ximena Horjales" userId="084eaf7d-54e0-4fe0-a8bd-fc4f1eb28b85" providerId="ADAL" clId="{2A4F6E0C-8664-47D9-B99A-BD5A8283151E}" dt="2026-05-18T11:33:31.824" v="77" actId="2711"/>
          <ac:spMkLst>
            <pc:docMk/>
            <pc:sldMk cId="831819807" sldId="2147481792"/>
            <ac:spMk id="6" creationId="{E6209770-4386-6D3D-EEE0-9AB095AA4BE2}"/>
          </ac:spMkLst>
        </pc:spChg>
        <pc:spChg chg="mod">
          <ac:chgData name="Ximena Horjales" userId="084eaf7d-54e0-4fe0-a8bd-fc4f1eb28b85" providerId="ADAL" clId="{2A4F6E0C-8664-47D9-B99A-BD5A8283151E}" dt="2026-05-18T11:33:31.824" v="77" actId="2711"/>
          <ac:spMkLst>
            <pc:docMk/>
            <pc:sldMk cId="831819807" sldId="2147481792"/>
            <ac:spMk id="7" creationId="{EA5DC2BE-1B06-9F6D-2333-CF3131C52256}"/>
          </ac:spMkLst>
        </pc:spChg>
        <pc:spChg chg="mod">
          <ac:chgData name="Ximena Horjales" userId="084eaf7d-54e0-4fe0-a8bd-fc4f1eb28b85" providerId="ADAL" clId="{2A4F6E0C-8664-47D9-B99A-BD5A8283151E}" dt="2026-05-18T11:33:31.824" v="77" actId="2711"/>
          <ac:spMkLst>
            <pc:docMk/>
            <pc:sldMk cId="831819807" sldId="2147481792"/>
            <ac:spMk id="10" creationId="{6AA024DF-7576-FC1A-7C84-9BB4027DC002}"/>
          </ac:spMkLst>
        </pc:spChg>
        <pc:spChg chg="mod">
          <ac:chgData name="Ximena Horjales" userId="084eaf7d-54e0-4fe0-a8bd-fc4f1eb28b85" providerId="ADAL" clId="{2A4F6E0C-8664-47D9-B99A-BD5A8283151E}" dt="2026-05-18T11:33:31.824" v="77" actId="2711"/>
          <ac:spMkLst>
            <pc:docMk/>
            <pc:sldMk cId="831819807" sldId="2147481792"/>
            <ac:spMk id="11" creationId="{E7C5CF44-8E07-913B-57E6-20CAC7E11228}"/>
          </ac:spMkLst>
        </pc:spChg>
        <pc:spChg chg="mod">
          <ac:chgData name="Ximena Horjales" userId="084eaf7d-54e0-4fe0-a8bd-fc4f1eb28b85" providerId="ADAL" clId="{2A4F6E0C-8664-47D9-B99A-BD5A8283151E}" dt="2026-05-18T11:33:31.824" v="77" actId="2711"/>
          <ac:spMkLst>
            <pc:docMk/>
            <pc:sldMk cId="831819807" sldId="2147481792"/>
            <ac:spMk id="13" creationId="{08088853-8E10-F6FA-C6A5-B74ECF970673}"/>
          </ac:spMkLst>
        </pc:spChg>
        <pc:spChg chg="mod">
          <ac:chgData name="Ximena Horjales" userId="084eaf7d-54e0-4fe0-a8bd-fc4f1eb28b85" providerId="ADAL" clId="{2A4F6E0C-8664-47D9-B99A-BD5A8283151E}" dt="2026-05-18T11:33:31.824" v="77" actId="2711"/>
          <ac:spMkLst>
            <pc:docMk/>
            <pc:sldMk cId="831819807" sldId="2147481792"/>
            <ac:spMk id="14" creationId="{42158F5D-6BC7-C485-3E3D-4B404E463685}"/>
          </ac:spMkLst>
        </pc:spChg>
        <pc:spChg chg="mod">
          <ac:chgData name="Ximena Horjales" userId="084eaf7d-54e0-4fe0-a8bd-fc4f1eb28b85" providerId="ADAL" clId="{2A4F6E0C-8664-47D9-B99A-BD5A8283151E}" dt="2026-05-18T11:33:31.824" v="77" actId="2711"/>
          <ac:spMkLst>
            <pc:docMk/>
            <pc:sldMk cId="831819807" sldId="2147481792"/>
            <ac:spMk id="16" creationId="{ACA57153-E796-DFD9-F373-C60FCAB6E8A5}"/>
          </ac:spMkLst>
        </pc:spChg>
        <pc:spChg chg="mod">
          <ac:chgData name="Ximena Horjales" userId="084eaf7d-54e0-4fe0-a8bd-fc4f1eb28b85" providerId="ADAL" clId="{2A4F6E0C-8664-47D9-B99A-BD5A8283151E}" dt="2026-05-18T11:33:31.824" v="77" actId="2711"/>
          <ac:spMkLst>
            <pc:docMk/>
            <pc:sldMk cId="831819807" sldId="2147481792"/>
            <ac:spMk id="17" creationId="{5B431E76-A13F-772F-65CE-1D11A8820799}"/>
          </ac:spMkLst>
        </pc:spChg>
      </pc:sldChg>
      <pc:sldChg chg="modSp mod">
        <pc:chgData name="Ximena Horjales" userId="084eaf7d-54e0-4fe0-a8bd-fc4f1eb28b85" providerId="ADAL" clId="{2A4F6E0C-8664-47D9-B99A-BD5A8283151E}" dt="2026-05-18T11:34:22.023" v="82" actId="1076"/>
        <pc:sldMkLst>
          <pc:docMk/>
          <pc:sldMk cId="1173380918" sldId="2147481793"/>
        </pc:sldMkLst>
        <pc:spChg chg="mod">
          <ac:chgData name="Ximena Horjales" userId="084eaf7d-54e0-4fe0-a8bd-fc4f1eb28b85" providerId="ADAL" clId="{2A4F6E0C-8664-47D9-B99A-BD5A8283151E}" dt="2026-05-18T11:34:22.023" v="82" actId="1076"/>
          <ac:spMkLst>
            <pc:docMk/>
            <pc:sldMk cId="1173380918" sldId="2147481793"/>
            <ac:spMk id="4" creationId="{E0534CDA-B19C-1303-DDF2-0A92994261F6}"/>
          </ac:spMkLst>
        </pc:spChg>
      </pc:sldChg>
      <pc:sldChg chg="modSp mod setBg modNotesTx">
        <pc:chgData name="Ximena Horjales" userId="084eaf7d-54e0-4fe0-a8bd-fc4f1eb28b85" providerId="ADAL" clId="{2A4F6E0C-8664-47D9-B99A-BD5A8283151E}" dt="2026-05-25T14:29:52.686" v="248"/>
        <pc:sldMkLst>
          <pc:docMk/>
          <pc:sldMk cId="2669048" sldId="2147481796"/>
        </pc:sldMkLst>
        <pc:spChg chg="mod">
          <ac:chgData name="Ximena Horjales" userId="084eaf7d-54e0-4fe0-a8bd-fc4f1eb28b85" providerId="ADAL" clId="{2A4F6E0C-8664-47D9-B99A-BD5A8283151E}" dt="2026-05-18T11:35:08.882" v="85" actId="2711"/>
          <ac:spMkLst>
            <pc:docMk/>
            <pc:sldMk cId="2669048" sldId="2147481796"/>
            <ac:spMk id="2" creationId="{C9DFAF26-E217-640B-A786-29CFA50E1DD3}"/>
          </ac:spMkLst>
        </pc:spChg>
        <pc:spChg chg="mod">
          <ac:chgData name="Ximena Horjales" userId="084eaf7d-54e0-4fe0-a8bd-fc4f1eb28b85" providerId="ADAL" clId="{2A4F6E0C-8664-47D9-B99A-BD5A8283151E}" dt="2026-05-18T11:35:18.682" v="86" actId="2711"/>
          <ac:spMkLst>
            <pc:docMk/>
            <pc:sldMk cId="2669048" sldId="2147481796"/>
            <ac:spMk id="8" creationId="{31B6DF51-B605-4C17-AD25-D6133BF0E973}"/>
          </ac:spMkLst>
        </pc:spChg>
      </pc:sldChg>
      <pc:sldChg chg="modSp mod modNotesTx">
        <pc:chgData name="Ximena Horjales" userId="084eaf7d-54e0-4fe0-a8bd-fc4f1eb28b85" providerId="ADAL" clId="{2A4F6E0C-8664-47D9-B99A-BD5A8283151E}" dt="2026-05-26T07:04:43.792" v="252" actId="20577"/>
        <pc:sldMkLst>
          <pc:docMk/>
          <pc:sldMk cId="1359518969" sldId="2147481797"/>
        </pc:sldMkLst>
        <pc:spChg chg="mod">
          <ac:chgData name="Ximena Horjales" userId="084eaf7d-54e0-4fe0-a8bd-fc4f1eb28b85" providerId="ADAL" clId="{2A4F6E0C-8664-47D9-B99A-BD5A8283151E}" dt="2026-05-18T11:38:20.274" v="94" actId="2711"/>
          <ac:spMkLst>
            <pc:docMk/>
            <pc:sldMk cId="1359518969" sldId="2147481797"/>
            <ac:spMk id="5" creationId="{34F0807A-9356-28AB-4534-98C263438BBE}"/>
          </ac:spMkLst>
        </pc:spChg>
        <pc:spChg chg="mod">
          <ac:chgData name="Ximena Horjales" userId="084eaf7d-54e0-4fe0-a8bd-fc4f1eb28b85" providerId="ADAL" clId="{2A4F6E0C-8664-47D9-B99A-BD5A8283151E}" dt="2026-05-18T11:38:20.274" v="94" actId="2711"/>
          <ac:spMkLst>
            <pc:docMk/>
            <pc:sldMk cId="1359518969" sldId="2147481797"/>
            <ac:spMk id="6" creationId="{6C741A6A-9769-3181-0E2D-6DADDDF05CCE}"/>
          </ac:spMkLst>
        </pc:spChg>
        <pc:spChg chg="mod">
          <ac:chgData name="Ximena Horjales" userId="084eaf7d-54e0-4fe0-a8bd-fc4f1eb28b85" providerId="ADAL" clId="{2A4F6E0C-8664-47D9-B99A-BD5A8283151E}" dt="2026-05-18T11:38:20.274" v="94" actId="2711"/>
          <ac:spMkLst>
            <pc:docMk/>
            <pc:sldMk cId="1359518969" sldId="2147481797"/>
            <ac:spMk id="7" creationId="{19D58F2D-8F58-4CF2-718F-43B5D4466E47}"/>
          </ac:spMkLst>
        </pc:spChg>
        <pc:spChg chg="mod">
          <ac:chgData name="Ximena Horjales" userId="084eaf7d-54e0-4fe0-a8bd-fc4f1eb28b85" providerId="ADAL" clId="{2A4F6E0C-8664-47D9-B99A-BD5A8283151E}" dt="2026-05-18T11:38:20.274" v="94" actId="2711"/>
          <ac:spMkLst>
            <pc:docMk/>
            <pc:sldMk cId="1359518969" sldId="2147481797"/>
            <ac:spMk id="8" creationId="{573C2183-EAC2-0161-43B9-1A77EDAB564F}"/>
          </ac:spMkLst>
        </pc:spChg>
        <pc:spChg chg="mod">
          <ac:chgData name="Ximena Horjales" userId="084eaf7d-54e0-4fe0-a8bd-fc4f1eb28b85" providerId="ADAL" clId="{2A4F6E0C-8664-47D9-B99A-BD5A8283151E}" dt="2026-05-18T11:38:20.274" v="94" actId="2711"/>
          <ac:spMkLst>
            <pc:docMk/>
            <pc:sldMk cId="1359518969" sldId="2147481797"/>
            <ac:spMk id="9" creationId="{6401BCCC-5149-984A-221C-A8286BB20BB5}"/>
          </ac:spMkLst>
        </pc:spChg>
        <pc:spChg chg="mod">
          <ac:chgData name="Ximena Horjales" userId="084eaf7d-54e0-4fe0-a8bd-fc4f1eb28b85" providerId="ADAL" clId="{2A4F6E0C-8664-47D9-B99A-BD5A8283151E}" dt="2026-05-18T11:38:28.135" v="95" actId="2711"/>
          <ac:spMkLst>
            <pc:docMk/>
            <pc:sldMk cId="1359518969" sldId="2147481797"/>
            <ac:spMk id="11" creationId="{1B176F14-9994-F7FE-55FE-3E619B807AEA}"/>
          </ac:spMkLst>
        </pc:spChg>
      </pc:sldChg>
      <pc:sldChg chg="modSp mod">
        <pc:chgData name="Ximena Horjales" userId="084eaf7d-54e0-4fe0-a8bd-fc4f1eb28b85" providerId="ADAL" clId="{2A4F6E0C-8664-47D9-B99A-BD5A8283151E}" dt="2026-05-18T11:40:02.527" v="96" actId="2711"/>
        <pc:sldMkLst>
          <pc:docMk/>
          <pc:sldMk cId="3268061404" sldId="2147481798"/>
        </pc:sldMkLst>
        <pc:spChg chg="mod">
          <ac:chgData name="Ximena Horjales" userId="084eaf7d-54e0-4fe0-a8bd-fc4f1eb28b85" providerId="ADAL" clId="{2A4F6E0C-8664-47D9-B99A-BD5A8283151E}" dt="2026-05-18T11:40:02.527" v="96" actId="2711"/>
          <ac:spMkLst>
            <pc:docMk/>
            <pc:sldMk cId="3268061404" sldId="2147481798"/>
            <ac:spMk id="2" creationId="{540134EB-35A6-F91B-EEF8-C903B9A528D3}"/>
          </ac:spMkLst>
        </pc:spChg>
        <pc:spChg chg="mod">
          <ac:chgData name="Ximena Horjales" userId="084eaf7d-54e0-4fe0-a8bd-fc4f1eb28b85" providerId="ADAL" clId="{2A4F6E0C-8664-47D9-B99A-BD5A8283151E}" dt="2026-05-18T11:40:02.527" v="96" actId="2711"/>
          <ac:spMkLst>
            <pc:docMk/>
            <pc:sldMk cId="3268061404" sldId="2147481798"/>
            <ac:spMk id="3" creationId="{5E4C8ABE-EA93-18C7-6A50-99C1F9143DEC}"/>
          </ac:spMkLst>
        </pc:spChg>
      </pc:sldChg>
      <pc:sldChg chg="modSp mod modNotesTx">
        <pc:chgData name="Ximena Horjales" userId="084eaf7d-54e0-4fe0-a8bd-fc4f1eb28b85" providerId="ADAL" clId="{2A4F6E0C-8664-47D9-B99A-BD5A8283151E}" dt="2026-05-26T07:05:10.581" v="258" actId="20577"/>
        <pc:sldMkLst>
          <pc:docMk/>
          <pc:sldMk cId="975783814" sldId="2147481800"/>
        </pc:sldMkLst>
        <pc:spChg chg="mod">
          <ac:chgData name="Ximena Horjales" userId="084eaf7d-54e0-4fe0-a8bd-fc4f1eb28b85" providerId="ADAL" clId="{2A4F6E0C-8664-47D9-B99A-BD5A8283151E}" dt="2026-05-18T12:54:50.903" v="107" actId="2711"/>
          <ac:spMkLst>
            <pc:docMk/>
            <pc:sldMk cId="975783814" sldId="2147481800"/>
            <ac:spMk id="6" creationId="{47851B3F-4D1B-12F0-1C3C-0C6BB3C8F9BB}"/>
          </ac:spMkLst>
        </pc:spChg>
        <pc:spChg chg="mod">
          <ac:chgData name="Ximena Horjales" userId="084eaf7d-54e0-4fe0-a8bd-fc4f1eb28b85" providerId="ADAL" clId="{2A4F6E0C-8664-47D9-B99A-BD5A8283151E}" dt="2026-05-18T12:54:50.903" v="107" actId="2711"/>
          <ac:spMkLst>
            <pc:docMk/>
            <pc:sldMk cId="975783814" sldId="2147481800"/>
            <ac:spMk id="9" creationId="{4DD5BC3B-109D-A1D3-FC80-5479EF3CDA0A}"/>
          </ac:spMkLst>
        </pc:spChg>
        <pc:spChg chg="mod">
          <ac:chgData name="Ximena Horjales" userId="084eaf7d-54e0-4fe0-a8bd-fc4f1eb28b85" providerId="ADAL" clId="{2A4F6E0C-8664-47D9-B99A-BD5A8283151E}" dt="2026-05-18T12:54:50.903" v="107" actId="2711"/>
          <ac:spMkLst>
            <pc:docMk/>
            <pc:sldMk cId="975783814" sldId="2147481800"/>
            <ac:spMk id="10" creationId="{70BE2CB4-639C-5DF2-CA42-2EFDCA378456}"/>
          </ac:spMkLst>
        </pc:spChg>
        <pc:spChg chg="mod">
          <ac:chgData name="Ximena Horjales" userId="084eaf7d-54e0-4fe0-a8bd-fc4f1eb28b85" providerId="ADAL" clId="{2A4F6E0C-8664-47D9-B99A-BD5A8283151E}" dt="2026-05-18T12:54:50.903" v="107" actId="2711"/>
          <ac:spMkLst>
            <pc:docMk/>
            <pc:sldMk cId="975783814" sldId="2147481800"/>
            <ac:spMk id="11" creationId="{3408F240-9DD7-2AB4-6E73-74304D1760ED}"/>
          </ac:spMkLst>
        </pc:spChg>
        <pc:spChg chg="mod">
          <ac:chgData name="Ximena Horjales" userId="084eaf7d-54e0-4fe0-a8bd-fc4f1eb28b85" providerId="ADAL" clId="{2A4F6E0C-8664-47D9-B99A-BD5A8283151E}" dt="2026-05-18T12:54:50.903" v="107" actId="2711"/>
          <ac:spMkLst>
            <pc:docMk/>
            <pc:sldMk cId="975783814" sldId="2147481800"/>
            <ac:spMk id="14" creationId="{4E58BE9F-1917-B978-ED45-013C9F2DDD7A}"/>
          </ac:spMkLst>
        </pc:spChg>
        <pc:spChg chg="mod">
          <ac:chgData name="Ximena Horjales" userId="084eaf7d-54e0-4fe0-a8bd-fc4f1eb28b85" providerId="ADAL" clId="{2A4F6E0C-8664-47D9-B99A-BD5A8283151E}" dt="2026-05-18T12:54:50.903" v="107" actId="2711"/>
          <ac:spMkLst>
            <pc:docMk/>
            <pc:sldMk cId="975783814" sldId="2147481800"/>
            <ac:spMk id="22" creationId="{FBA8B954-10D0-7353-A084-14236B61753D}"/>
          </ac:spMkLst>
        </pc:spChg>
        <pc:spChg chg="mod">
          <ac:chgData name="Ximena Horjales" userId="084eaf7d-54e0-4fe0-a8bd-fc4f1eb28b85" providerId="ADAL" clId="{2A4F6E0C-8664-47D9-B99A-BD5A8283151E}" dt="2026-05-18T12:54:50.903" v="107" actId="2711"/>
          <ac:spMkLst>
            <pc:docMk/>
            <pc:sldMk cId="975783814" sldId="2147481800"/>
            <ac:spMk id="26" creationId="{455AAA37-F74D-746C-B078-1F6B8E9E4F86}"/>
          </ac:spMkLst>
        </pc:spChg>
        <pc:spChg chg="mod">
          <ac:chgData name="Ximena Horjales" userId="084eaf7d-54e0-4fe0-a8bd-fc4f1eb28b85" providerId="ADAL" clId="{2A4F6E0C-8664-47D9-B99A-BD5A8283151E}" dt="2026-05-18T12:54:50.903" v="107" actId="2711"/>
          <ac:spMkLst>
            <pc:docMk/>
            <pc:sldMk cId="975783814" sldId="2147481800"/>
            <ac:spMk id="27" creationId="{1C904D22-2976-01C2-89FF-671895F74A4D}"/>
          </ac:spMkLst>
        </pc:spChg>
        <pc:spChg chg="mod">
          <ac:chgData name="Ximena Horjales" userId="084eaf7d-54e0-4fe0-a8bd-fc4f1eb28b85" providerId="ADAL" clId="{2A4F6E0C-8664-47D9-B99A-BD5A8283151E}" dt="2026-05-18T12:54:50.903" v="107" actId="2711"/>
          <ac:spMkLst>
            <pc:docMk/>
            <pc:sldMk cId="975783814" sldId="2147481800"/>
            <ac:spMk id="28" creationId="{E29FF9B8-397E-17F8-FA43-EFABAAB91ECB}"/>
          </ac:spMkLst>
        </pc:spChg>
        <pc:spChg chg="mod">
          <ac:chgData name="Ximena Horjales" userId="084eaf7d-54e0-4fe0-a8bd-fc4f1eb28b85" providerId="ADAL" clId="{2A4F6E0C-8664-47D9-B99A-BD5A8283151E}" dt="2026-05-18T12:54:50.903" v="107" actId="2711"/>
          <ac:spMkLst>
            <pc:docMk/>
            <pc:sldMk cId="975783814" sldId="2147481800"/>
            <ac:spMk id="29" creationId="{766438E0-22AC-A8A6-FDAB-2337236DC54F}"/>
          </ac:spMkLst>
        </pc:spChg>
      </pc:sldChg>
      <pc:sldChg chg="modSp mod">
        <pc:chgData name="Ximena Horjales" userId="084eaf7d-54e0-4fe0-a8bd-fc4f1eb28b85" providerId="ADAL" clId="{2A4F6E0C-8664-47D9-B99A-BD5A8283151E}" dt="2026-05-18T12:55:40.634" v="111" actId="1076"/>
        <pc:sldMkLst>
          <pc:docMk/>
          <pc:sldMk cId="809529321" sldId="2147481801"/>
        </pc:sldMkLst>
        <pc:spChg chg="mod">
          <ac:chgData name="Ximena Horjales" userId="084eaf7d-54e0-4fe0-a8bd-fc4f1eb28b85" providerId="ADAL" clId="{2A4F6E0C-8664-47D9-B99A-BD5A8283151E}" dt="2026-05-18T12:55:20.532" v="108" actId="2711"/>
          <ac:spMkLst>
            <pc:docMk/>
            <pc:sldMk cId="809529321" sldId="2147481801"/>
            <ac:spMk id="7" creationId="{26F5B5C3-8759-15CE-5CFB-F600CE9D601E}"/>
          </ac:spMkLst>
        </pc:spChg>
        <pc:spChg chg="mod">
          <ac:chgData name="Ximena Horjales" userId="084eaf7d-54e0-4fe0-a8bd-fc4f1eb28b85" providerId="ADAL" clId="{2A4F6E0C-8664-47D9-B99A-BD5A8283151E}" dt="2026-05-18T12:55:20.532" v="108" actId="2711"/>
          <ac:spMkLst>
            <pc:docMk/>
            <pc:sldMk cId="809529321" sldId="2147481801"/>
            <ac:spMk id="8" creationId="{94913B60-20A0-A947-709F-219EC664DD22}"/>
          </ac:spMkLst>
        </pc:spChg>
        <pc:spChg chg="mod">
          <ac:chgData name="Ximena Horjales" userId="084eaf7d-54e0-4fe0-a8bd-fc4f1eb28b85" providerId="ADAL" clId="{2A4F6E0C-8664-47D9-B99A-BD5A8283151E}" dt="2026-05-18T12:55:26.849" v="109" actId="2711"/>
          <ac:spMkLst>
            <pc:docMk/>
            <pc:sldMk cId="809529321" sldId="2147481801"/>
            <ac:spMk id="9" creationId="{D01BA3BE-CEE6-D153-4927-DA84F1C51B3D}"/>
          </ac:spMkLst>
        </pc:spChg>
        <pc:spChg chg="mod">
          <ac:chgData name="Ximena Horjales" userId="084eaf7d-54e0-4fe0-a8bd-fc4f1eb28b85" providerId="ADAL" clId="{2A4F6E0C-8664-47D9-B99A-BD5A8283151E}" dt="2026-05-18T12:55:40.634" v="111" actId="1076"/>
          <ac:spMkLst>
            <pc:docMk/>
            <pc:sldMk cId="809529321" sldId="2147481801"/>
            <ac:spMk id="10" creationId="{201F770E-ADB4-F16C-9B09-8EC6EF222522}"/>
          </ac:spMkLst>
        </pc:spChg>
      </pc:sldChg>
      <pc:sldChg chg="addSp delSp modSp mod">
        <pc:chgData name="Ximena Horjales" userId="084eaf7d-54e0-4fe0-a8bd-fc4f1eb28b85" providerId="ADAL" clId="{2A4F6E0C-8664-47D9-B99A-BD5A8283151E}" dt="2026-05-18T12:57:10.537" v="120" actId="14100"/>
        <pc:sldMkLst>
          <pc:docMk/>
          <pc:sldMk cId="2189945317" sldId="2147481802"/>
        </pc:sldMkLst>
        <pc:spChg chg="add mod">
          <ac:chgData name="Ximena Horjales" userId="084eaf7d-54e0-4fe0-a8bd-fc4f1eb28b85" providerId="ADAL" clId="{2A4F6E0C-8664-47D9-B99A-BD5A8283151E}" dt="2026-05-18T12:56:42.714" v="118" actId="255"/>
          <ac:spMkLst>
            <pc:docMk/>
            <pc:sldMk cId="2189945317" sldId="2147481802"/>
            <ac:spMk id="3" creationId="{D9C8FEA8-E283-CDD5-1C36-324C7D2DF33A}"/>
          </ac:spMkLst>
        </pc:spChg>
        <pc:spChg chg="mod">
          <ac:chgData name="Ximena Horjales" userId="084eaf7d-54e0-4fe0-a8bd-fc4f1eb28b85" providerId="ADAL" clId="{2A4F6E0C-8664-47D9-B99A-BD5A8283151E}" dt="2026-05-18T12:57:00.930" v="119" actId="255"/>
          <ac:spMkLst>
            <pc:docMk/>
            <pc:sldMk cId="2189945317" sldId="2147481802"/>
            <ac:spMk id="9" creationId="{C6483C43-68AB-DD7C-9E7E-DCF564FCCA15}"/>
          </ac:spMkLst>
        </pc:spChg>
        <pc:spChg chg="mod">
          <ac:chgData name="Ximena Horjales" userId="084eaf7d-54e0-4fe0-a8bd-fc4f1eb28b85" providerId="ADAL" clId="{2A4F6E0C-8664-47D9-B99A-BD5A8283151E}" dt="2026-05-18T12:57:00.930" v="119" actId="255"/>
          <ac:spMkLst>
            <pc:docMk/>
            <pc:sldMk cId="2189945317" sldId="2147481802"/>
            <ac:spMk id="10" creationId="{13B926E7-ABC2-F06A-E124-5372941A818A}"/>
          </ac:spMkLst>
        </pc:spChg>
        <pc:spChg chg="mod">
          <ac:chgData name="Ximena Horjales" userId="084eaf7d-54e0-4fe0-a8bd-fc4f1eb28b85" providerId="ADAL" clId="{2A4F6E0C-8664-47D9-B99A-BD5A8283151E}" dt="2026-05-18T12:57:00.930" v="119" actId="255"/>
          <ac:spMkLst>
            <pc:docMk/>
            <pc:sldMk cId="2189945317" sldId="2147481802"/>
            <ac:spMk id="11" creationId="{8F33D359-0856-A754-EE31-372E546B3C51}"/>
          </ac:spMkLst>
        </pc:spChg>
        <pc:spChg chg="mod">
          <ac:chgData name="Ximena Horjales" userId="084eaf7d-54e0-4fe0-a8bd-fc4f1eb28b85" providerId="ADAL" clId="{2A4F6E0C-8664-47D9-B99A-BD5A8283151E}" dt="2026-05-18T12:57:00.930" v="119" actId="255"/>
          <ac:spMkLst>
            <pc:docMk/>
            <pc:sldMk cId="2189945317" sldId="2147481802"/>
            <ac:spMk id="12" creationId="{CB01EA47-BA50-DDCD-4148-888919F2DD78}"/>
          </ac:spMkLst>
        </pc:spChg>
        <pc:spChg chg="mod">
          <ac:chgData name="Ximena Horjales" userId="084eaf7d-54e0-4fe0-a8bd-fc4f1eb28b85" providerId="ADAL" clId="{2A4F6E0C-8664-47D9-B99A-BD5A8283151E}" dt="2026-05-18T12:57:10.537" v="120" actId="14100"/>
          <ac:spMkLst>
            <pc:docMk/>
            <pc:sldMk cId="2189945317" sldId="2147481802"/>
            <ac:spMk id="20" creationId="{412CE558-DAFB-476F-0827-0DEE4DC7C557}"/>
          </ac:spMkLst>
        </pc:spChg>
        <pc:spChg chg="mod">
          <ac:chgData name="Ximena Horjales" userId="084eaf7d-54e0-4fe0-a8bd-fc4f1eb28b85" providerId="ADAL" clId="{2A4F6E0C-8664-47D9-B99A-BD5A8283151E}" dt="2026-05-18T12:55:57.234" v="112" actId="1076"/>
          <ac:spMkLst>
            <pc:docMk/>
            <pc:sldMk cId="2189945317" sldId="2147481802"/>
            <ac:spMk id="24" creationId="{D17B2958-E11A-D855-9C0C-F69A751815BE}"/>
          </ac:spMkLst>
        </pc:spChg>
        <pc:spChg chg="mod">
          <ac:chgData name="Ximena Horjales" userId="084eaf7d-54e0-4fe0-a8bd-fc4f1eb28b85" providerId="ADAL" clId="{2A4F6E0C-8664-47D9-B99A-BD5A8283151E}" dt="2026-05-18T12:55:57.234" v="112" actId="1076"/>
          <ac:spMkLst>
            <pc:docMk/>
            <pc:sldMk cId="2189945317" sldId="2147481802"/>
            <ac:spMk id="30" creationId="{6C28682C-18AD-9D4E-EB43-71FE828FF94C}"/>
          </ac:spMkLst>
        </pc:spChg>
        <pc:spChg chg="mod">
          <ac:chgData name="Ximena Horjales" userId="084eaf7d-54e0-4fe0-a8bd-fc4f1eb28b85" providerId="ADAL" clId="{2A4F6E0C-8664-47D9-B99A-BD5A8283151E}" dt="2026-05-18T12:55:57.234" v="112" actId="1076"/>
          <ac:spMkLst>
            <pc:docMk/>
            <pc:sldMk cId="2189945317" sldId="2147481802"/>
            <ac:spMk id="31" creationId="{6C643F10-4F88-E3DF-3B86-AC9F0EC571F9}"/>
          </ac:spMkLst>
        </pc:spChg>
        <pc:spChg chg="mod">
          <ac:chgData name="Ximena Horjales" userId="084eaf7d-54e0-4fe0-a8bd-fc4f1eb28b85" providerId="ADAL" clId="{2A4F6E0C-8664-47D9-B99A-BD5A8283151E}" dt="2026-05-18T12:55:57.234" v="112" actId="1076"/>
          <ac:spMkLst>
            <pc:docMk/>
            <pc:sldMk cId="2189945317" sldId="2147481802"/>
            <ac:spMk id="32" creationId="{542879BA-AA60-C1CA-FE81-73D8F1050224}"/>
          </ac:spMkLst>
        </pc:spChg>
        <pc:grpChg chg="mod">
          <ac:chgData name="Ximena Horjales" userId="084eaf7d-54e0-4fe0-a8bd-fc4f1eb28b85" providerId="ADAL" clId="{2A4F6E0C-8664-47D9-B99A-BD5A8283151E}" dt="2026-05-18T12:55:57.234" v="112" actId="1076"/>
          <ac:grpSpMkLst>
            <pc:docMk/>
            <pc:sldMk cId="2189945317" sldId="2147481802"/>
            <ac:grpSpMk id="22" creationId="{CD091A27-D0A8-2FAD-EAF6-062E5E156CB8}"/>
          </ac:grpSpMkLst>
        </pc:grpChg>
        <pc:picChg chg="mod">
          <ac:chgData name="Ximena Horjales" userId="084eaf7d-54e0-4fe0-a8bd-fc4f1eb28b85" providerId="ADAL" clId="{2A4F6E0C-8664-47D9-B99A-BD5A8283151E}" dt="2026-05-18T12:55:59.788" v="113" actId="1076"/>
          <ac:picMkLst>
            <pc:docMk/>
            <pc:sldMk cId="2189945317" sldId="2147481802"/>
            <ac:picMk id="21" creationId="{2279067A-B830-4DF4-06E6-382CF3956342}"/>
          </ac:picMkLst>
        </pc:picChg>
      </pc:sldChg>
      <pc:sldChg chg="modSp mod">
        <pc:chgData name="Ximena Horjales" userId="084eaf7d-54e0-4fe0-a8bd-fc4f1eb28b85" providerId="ADAL" clId="{2A4F6E0C-8664-47D9-B99A-BD5A8283151E}" dt="2026-05-18T12:57:58.228" v="124" actId="255"/>
        <pc:sldMkLst>
          <pc:docMk/>
          <pc:sldMk cId="3282890304" sldId="2147481803"/>
        </pc:sldMkLst>
        <pc:spChg chg="mod">
          <ac:chgData name="Ximena Horjales" userId="084eaf7d-54e0-4fe0-a8bd-fc4f1eb28b85" providerId="ADAL" clId="{2A4F6E0C-8664-47D9-B99A-BD5A8283151E}" dt="2026-05-18T12:57:58.228" v="124" actId="255"/>
          <ac:spMkLst>
            <pc:docMk/>
            <pc:sldMk cId="3282890304" sldId="2147481803"/>
            <ac:spMk id="5" creationId="{34DFCE50-35C9-8435-4270-DD674FBF4B0F}"/>
          </ac:spMkLst>
        </pc:spChg>
      </pc:sldChg>
      <pc:sldChg chg="modSp mod">
        <pc:chgData name="Ximena Horjales" userId="084eaf7d-54e0-4fe0-a8bd-fc4f1eb28b85" providerId="ADAL" clId="{2A4F6E0C-8664-47D9-B99A-BD5A8283151E}" dt="2026-05-18T12:58:12.362" v="125" actId="2711"/>
        <pc:sldMkLst>
          <pc:docMk/>
          <pc:sldMk cId="3806569981" sldId="2147481805"/>
        </pc:sldMkLst>
        <pc:spChg chg="mod">
          <ac:chgData name="Ximena Horjales" userId="084eaf7d-54e0-4fe0-a8bd-fc4f1eb28b85" providerId="ADAL" clId="{2A4F6E0C-8664-47D9-B99A-BD5A8283151E}" dt="2026-05-18T12:58:12.362" v="125" actId="2711"/>
          <ac:spMkLst>
            <pc:docMk/>
            <pc:sldMk cId="3806569981" sldId="2147481805"/>
            <ac:spMk id="2" creationId="{7E66D9DA-5C12-3F21-229D-D89B4D13BD77}"/>
          </ac:spMkLst>
        </pc:spChg>
        <pc:spChg chg="mod">
          <ac:chgData name="Ximena Horjales" userId="084eaf7d-54e0-4fe0-a8bd-fc4f1eb28b85" providerId="ADAL" clId="{2A4F6E0C-8664-47D9-B99A-BD5A8283151E}" dt="2026-05-18T12:58:12.362" v="125" actId="2711"/>
          <ac:spMkLst>
            <pc:docMk/>
            <pc:sldMk cId="3806569981" sldId="2147481805"/>
            <ac:spMk id="5" creationId="{E6F4F342-920E-0844-7413-C30C106AC152}"/>
          </ac:spMkLst>
        </pc:spChg>
      </pc:sldChg>
      <pc:sldChg chg="modSp mod">
        <pc:chgData name="Ximena Horjales" userId="084eaf7d-54e0-4fe0-a8bd-fc4f1eb28b85" providerId="ADAL" clId="{2A4F6E0C-8664-47D9-B99A-BD5A8283151E}" dt="2026-05-18T13:03:35.712" v="126" actId="1076"/>
        <pc:sldMkLst>
          <pc:docMk/>
          <pc:sldMk cId="1577221923" sldId="2147481806"/>
        </pc:sldMkLst>
        <pc:picChg chg="mod">
          <ac:chgData name="Ximena Horjales" userId="084eaf7d-54e0-4fe0-a8bd-fc4f1eb28b85" providerId="ADAL" clId="{2A4F6E0C-8664-47D9-B99A-BD5A8283151E}" dt="2026-05-18T13:03:35.712" v="126" actId="1076"/>
          <ac:picMkLst>
            <pc:docMk/>
            <pc:sldMk cId="1577221923" sldId="2147481806"/>
            <ac:picMk id="3" creationId="{D2B580CD-7686-FEC1-821C-34438C8E612F}"/>
          </ac:picMkLst>
        </pc:picChg>
      </pc:sldChg>
      <pc:sldChg chg="modSp mod">
        <pc:chgData name="Ximena Horjales" userId="084eaf7d-54e0-4fe0-a8bd-fc4f1eb28b85" providerId="ADAL" clId="{2A4F6E0C-8664-47D9-B99A-BD5A8283151E}" dt="2026-05-18T13:56:01.656" v="135" actId="255"/>
        <pc:sldMkLst>
          <pc:docMk/>
          <pc:sldMk cId="1937517951" sldId="2147481810"/>
        </pc:sldMkLst>
        <pc:spChg chg="mod">
          <ac:chgData name="Ximena Horjales" userId="084eaf7d-54e0-4fe0-a8bd-fc4f1eb28b85" providerId="ADAL" clId="{2A4F6E0C-8664-47D9-B99A-BD5A8283151E}" dt="2026-05-18T13:55:54.876" v="134" actId="255"/>
          <ac:spMkLst>
            <pc:docMk/>
            <pc:sldMk cId="1937517951" sldId="2147481810"/>
            <ac:spMk id="7" creationId="{041169C7-67C1-4A20-3F10-A9DF726A3AC5}"/>
          </ac:spMkLst>
        </pc:spChg>
        <pc:spChg chg="mod">
          <ac:chgData name="Ximena Horjales" userId="084eaf7d-54e0-4fe0-a8bd-fc4f1eb28b85" providerId="ADAL" clId="{2A4F6E0C-8664-47D9-B99A-BD5A8283151E}" dt="2026-05-18T13:32:23.161" v="133" actId="255"/>
          <ac:spMkLst>
            <pc:docMk/>
            <pc:sldMk cId="1937517951" sldId="2147481810"/>
            <ac:spMk id="8" creationId="{F2F2E1B2-F215-95C3-7B27-7996B59B8A18}"/>
          </ac:spMkLst>
        </pc:spChg>
        <pc:spChg chg="mod">
          <ac:chgData name="Ximena Horjales" userId="084eaf7d-54e0-4fe0-a8bd-fc4f1eb28b85" providerId="ADAL" clId="{2A4F6E0C-8664-47D9-B99A-BD5A8283151E}" dt="2026-05-18T13:56:01.656" v="135" actId="255"/>
          <ac:spMkLst>
            <pc:docMk/>
            <pc:sldMk cId="1937517951" sldId="2147481810"/>
            <ac:spMk id="11" creationId="{3DA4CCA8-09F2-C331-928F-0E68253DE36C}"/>
          </ac:spMkLst>
        </pc:spChg>
      </pc:sldChg>
      <pc:sldChg chg="delSp modSp mod">
        <pc:chgData name="Ximena Horjales" userId="084eaf7d-54e0-4fe0-a8bd-fc4f1eb28b85" providerId="ADAL" clId="{2A4F6E0C-8664-47D9-B99A-BD5A8283151E}" dt="2026-05-25T07:45:28.582" v="242" actId="1076"/>
        <pc:sldMkLst>
          <pc:docMk/>
          <pc:sldMk cId="3917039508" sldId="2147481811"/>
        </pc:sldMkLst>
        <pc:spChg chg="mod">
          <ac:chgData name="Ximena Horjales" userId="084eaf7d-54e0-4fe0-a8bd-fc4f1eb28b85" providerId="ADAL" clId="{2A4F6E0C-8664-47D9-B99A-BD5A8283151E}" dt="2026-05-25T07:45:28.582" v="242" actId="1076"/>
          <ac:spMkLst>
            <pc:docMk/>
            <pc:sldMk cId="3917039508" sldId="2147481811"/>
            <ac:spMk id="4" creationId="{2E45BA4F-8514-07A8-C59F-9C4B41D63F84}"/>
          </ac:spMkLst>
        </pc:spChg>
        <pc:spChg chg="del">
          <ac:chgData name="Ximena Horjales" userId="084eaf7d-54e0-4fe0-a8bd-fc4f1eb28b85" providerId="ADAL" clId="{2A4F6E0C-8664-47D9-B99A-BD5A8283151E}" dt="2026-05-25T07:45:14.052" v="240" actId="478"/>
          <ac:spMkLst>
            <pc:docMk/>
            <pc:sldMk cId="3917039508" sldId="2147481811"/>
            <ac:spMk id="7" creationId="{6544E7D2-5C91-54CB-C086-897919E8B065}"/>
          </ac:spMkLst>
        </pc:spChg>
      </pc:sldChg>
      <pc:sldChg chg="modSp mod">
        <pc:chgData name="Ximena Horjales" userId="084eaf7d-54e0-4fe0-a8bd-fc4f1eb28b85" providerId="ADAL" clId="{2A4F6E0C-8664-47D9-B99A-BD5A8283151E}" dt="2026-05-18T13:57:12.416" v="140" actId="2711"/>
        <pc:sldMkLst>
          <pc:docMk/>
          <pc:sldMk cId="201941273" sldId="2147481813"/>
        </pc:sldMkLst>
        <pc:spChg chg="mod">
          <ac:chgData name="Ximena Horjales" userId="084eaf7d-54e0-4fe0-a8bd-fc4f1eb28b85" providerId="ADAL" clId="{2A4F6E0C-8664-47D9-B99A-BD5A8283151E}" dt="2026-05-18T13:57:12.416" v="140" actId="2711"/>
          <ac:spMkLst>
            <pc:docMk/>
            <pc:sldMk cId="201941273" sldId="2147481813"/>
            <ac:spMk id="7" creationId="{19D58A14-B454-EF2D-9779-953AA4450590}"/>
          </ac:spMkLst>
        </pc:spChg>
        <pc:spChg chg="mod">
          <ac:chgData name="Ximena Horjales" userId="084eaf7d-54e0-4fe0-a8bd-fc4f1eb28b85" providerId="ADAL" clId="{2A4F6E0C-8664-47D9-B99A-BD5A8283151E}" dt="2026-05-18T13:56:47.307" v="138" actId="1076"/>
          <ac:spMkLst>
            <pc:docMk/>
            <pc:sldMk cId="201941273" sldId="2147481813"/>
            <ac:spMk id="16" creationId="{ED5BBB9A-EE9E-094F-018D-5F46F74116C4}"/>
          </ac:spMkLst>
        </pc:spChg>
        <pc:spChg chg="mod">
          <ac:chgData name="Ximena Horjales" userId="084eaf7d-54e0-4fe0-a8bd-fc4f1eb28b85" providerId="ADAL" clId="{2A4F6E0C-8664-47D9-B99A-BD5A8283151E}" dt="2026-05-18T13:57:12.416" v="140" actId="2711"/>
          <ac:spMkLst>
            <pc:docMk/>
            <pc:sldMk cId="201941273" sldId="2147481813"/>
            <ac:spMk id="21" creationId="{F12C427C-51A6-F847-1CFE-057B9194386E}"/>
          </ac:spMkLst>
        </pc:spChg>
        <pc:spChg chg="mod">
          <ac:chgData name="Ximena Horjales" userId="084eaf7d-54e0-4fe0-a8bd-fc4f1eb28b85" providerId="ADAL" clId="{2A4F6E0C-8664-47D9-B99A-BD5A8283151E}" dt="2026-05-18T13:57:12.416" v="140" actId="2711"/>
          <ac:spMkLst>
            <pc:docMk/>
            <pc:sldMk cId="201941273" sldId="2147481813"/>
            <ac:spMk id="22" creationId="{88178967-66DC-573E-183B-FBD521E5F8BA}"/>
          </ac:spMkLst>
        </pc:spChg>
        <pc:spChg chg="mod">
          <ac:chgData name="Ximena Horjales" userId="084eaf7d-54e0-4fe0-a8bd-fc4f1eb28b85" providerId="ADAL" clId="{2A4F6E0C-8664-47D9-B99A-BD5A8283151E}" dt="2026-05-18T13:57:12.416" v="140" actId="2711"/>
          <ac:spMkLst>
            <pc:docMk/>
            <pc:sldMk cId="201941273" sldId="2147481813"/>
            <ac:spMk id="23" creationId="{57D07324-4EF6-82AE-962A-63BD159541AB}"/>
          </ac:spMkLst>
        </pc:spChg>
        <pc:spChg chg="mod">
          <ac:chgData name="Ximena Horjales" userId="084eaf7d-54e0-4fe0-a8bd-fc4f1eb28b85" providerId="ADAL" clId="{2A4F6E0C-8664-47D9-B99A-BD5A8283151E}" dt="2026-05-18T13:57:12.416" v="140" actId="2711"/>
          <ac:spMkLst>
            <pc:docMk/>
            <pc:sldMk cId="201941273" sldId="2147481813"/>
            <ac:spMk id="24" creationId="{21ADD381-3F96-C854-9B84-A62FD48EDB8E}"/>
          </ac:spMkLst>
        </pc:spChg>
        <pc:spChg chg="mod">
          <ac:chgData name="Ximena Horjales" userId="084eaf7d-54e0-4fe0-a8bd-fc4f1eb28b85" providerId="ADAL" clId="{2A4F6E0C-8664-47D9-B99A-BD5A8283151E}" dt="2026-05-18T13:57:01.506" v="139" actId="2711"/>
          <ac:spMkLst>
            <pc:docMk/>
            <pc:sldMk cId="201941273" sldId="2147481813"/>
            <ac:spMk id="29" creationId="{4CA9CFA1-6531-080F-0BCD-59E1617408DF}"/>
          </ac:spMkLst>
        </pc:spChg>
        <pc:spChg chg="mod">
          <ac:chgData name="Ximena Horjales" userId="084eaf7d-54e0-4fe0-a8bd-fc4f1eb28b85" providerId="ADAL" clId="{2A4F6E0C-8664-47D9-B99A-BD5A8283151E}" dt="2026-05-18T13:57:01.506" v="139" actId="2711"/>
          <ac:spMkLst>
            <pc:docMk/>
            <pc:sldMk cId="201941273" sldId="2147481813"/>
            <ac:spMk id="30" creationId="{31208B6D-2CEB-9960-5E90-7C94DAF49FCB}"/>
          </ac:spMkLst>
        </pc:spChg>
        <pc:spChg chg="mod">
          <ac:chgData name="Ximena Horjales" userId="084eaf7d-54e0-4fe0-a8bd-fc4f1eb28b85" providerId="ADAL" clId="{2A4F6E0C-8664-47D9-B99A-BD5A8283151E}" dt="2026-05-18T13:57:01.506" v="139" actId="2711"/>
          <ac:spMkLst>
            <pc:docMk/>
            <pc:sldMk cId="201941273" sldId="2147481813"/>
            <ac:spMk id="31" creationId="{B63AEA38-93CC-68DB-DC2C-E4D5660402FA}"/>
          </ac:spMkLst>
        </pc:spChg>
        <pc:spChg chg="mod">
          <ac:chgData name="Ximena Horjales" userId="084eaf7d-54e0-4fe0-a8bd-fc4f1eb28b85" providerId="ADAL" clId="{2A4F6E0C-8664-47D9-B99A-BD5A8283151E}" dt="2026-05-18T13:57:01.506" v="139" actId="2711"/>
          <ac:spMkLst>
            <pc:docMk/>
            <pc:sldMk cId="201941273" sldId="2147481813"/>
            <ac:spMk id="32" creationId="{62A3C535-D960-6C77-1F55-A62342AA8998}"/>
          </ac:spMkLst>
        </pc:spChg>
        <pc:spChg chg="mod">
          <ac:chgData name="Ximena Horjales" userId="084eaf7d-54e0-4fe0-a8bd-fc4f1eb28b85" providerId="ADAL" clId="{2A4F6E0C-8664-47D9-B99A-BD5A8283151E}" dt="2026-05-18T13:57:01.506" v="139" actId="2711"/>
          <ac:spMkLst>
            <pc:docMk/>
            <pc:sldMk cId="201941273" sldId="2147481813"/>
            <ac:spMk id="33" creationId="{B213067B-2B3E-6F82-AB96-6E73A9E774D3}"/>
          </ac:spMkLst>
        </pc:spChg>
        <pc:spChg chg="mod">
          <ac:chgData name="Ximena Horjales" userId="084eaf7d-54e0-4fe0-a8bd-fc4f1eb28b85" providerId="ADAL" clId="{2A4F6E0C-8664-47D9-B99A-BD5A8283151E}" dt="2026-05-18T13:57:01.506" v="139" actId="2711"/>
          <ac:spMkLst>
            <pc:docMk/>
            <pc:sldMk cId="201941273" sldId="2147481813"/>
            <ac:spMk id="34" creationId="{70698EA1-D5DC-C749-504F-BC2F3BC836BA}"/>
          </ac:spMkLst>
        </pc:spChg>
        <pc:spChg chg="mod">
          <ac:chgData name="Ximena Horjales" userId="084eaf7d-54e0-4fe0-a8bd-fc4f1eb28b85" providerId="ADAL" clId="{2A4F6E0C-8664-47D9-B99A-BD5A8283151E}" dt="2026-05-18T13:57:01.506" v="139" actId="2711"/>
          <ac:spMkLst>
            <pc:docMk/>
            <pc:sldMk cId="201941273" sldId="2147481813"/>
            <ac:spMk id="36" creationId="{F6E9775C-EFD4-4D6A-A6A2-40029123DCB7}"/>
          </ac:spMkLst>
        </pc:spChg>
      </pc:sldChg>
      <pc:sldChg chg="modSp mod">
        <pc:chgData name="Ximena Horjales" userId="084eaf7d-54e0-4fe0-a8bd-fc4f1eb28b85" providerId="ADAL" clId="{2A4F6E0C-8664-47D9-B99A-BD5A8283151E}" dt="2026-05-25T08:20:37.217" v="243" actId="20577"/>
        <pc:sldMkLst>
          <pc:docMk/>
          <pc:sldMk cId="2760827538" sldId="2147481816"/>
        </pc:sldMkLst>
        <pc:spChg chg="mod">
          <ac:chgData name="Ximena Horjales" userId="084eaf7d-54e0-4fe0-a8bd-fc4f1eb28b85" providerId="ADAL" clId="{2A4F6E0C-8664-47D9-B99A-BD5A8283151E}" dt="2026-05-25T08:20:37.217" v="243" actId="20577"/>
          <ac:spMkLst>
            <pc:docMk/>
            <pc:sldMk cId="2760827538" sldId="2147481816"/>
            <ac:spMk id="5" creationId="{3E7F081C-862D-0D76-3601-48F40A7FAB74}"/>
          </ac:spMkLst>
        </pc:spChg>
        <pc:spChg chg="mod">
          <ac:chgData name="Ximena Horjales" userId="084eaf7d-54e0-4fe0-a8bd-fc4f1eb28b85" providerId="ADAL" clId="{2A4F6E0C-8664-47D9-B99A-BD5A8283151E}" dt="2026-05-18T13:56:23.786" v="137" actId="2711"/>
          <ac:spMkLst>
            <pc:docMk/>
            <pc:sldMk cId="2760827538" sldId="2147481816"/>
            <ac:spMk id="6" creationId="{FA495716-304C-4F4F-6A00-84768D8F1D69}"/>
          </ac:spMkLst>
        </pc:spChg>
      </pc:sldChg>
      <pc:sldChg chg="modSp mod setBg">
        <pc:chgData name="Ximena Horjales" userId="084eaf7d-54e0-4fe0-a8bd-fc4f1eb28b85" providerId="ADAL" clId="{2A4F6E0C-8664-47D9-B99A-BD5A8283151E}" dt="2026-05-25T14:29:50.133" v="247"/>
        <pc:sldMkLst>
          <pc:docMk/>
          <pc:sldMk cId="1604037282" sldId="2147481829"/>
        </pc:sldMkLst>
        <pc:spChg chg="mod">
          <ac:chgData name="Ximena Horjales" userId="084eaf7d-54e0-4fe0-a8bd-fc4f1eb28b85" providerId="ADAL" clId="{2A4F6E0C-8664-47D9-B99A-BD5A8283151E}" dt="2026-05-18T11:34:41.607" v="84" actId="1076"/>
          <ac:spMkLst>
            <pc:docMk/>
            <pc:sldMk cId="1604037282" sldId="2147481829"/>
            <ac:spMk id="2" creationId="{351CF958-1EC9-90B8-2D33-4C739C586CAD}"/>
          </ac:spMkLst>
        </pc:spChg>
        <pc:spChg chg="mod">
          <ac:chgData name="Ximena Horjales" userId="084eaf7d-54e0-4fe0-a8bd-fc4f1eb28b85" providerId="ADAL" clId="{2A4F6E0C-8664-47D9-B99A-BD5A8283151E}" dt="2026-05-25T07:35:21.076" v="160" actId="13926"/>
          <ac:spMkLst>
            <pc:docMk/>
            <pc:sldMk cId="1604037282" sldId="2147481829"/>
            <ac:spMk id="3" creationId="{93FDDF00-F9DC-7CFE-FC8B-F978834E1B3F}"/>
          </ac:spMkLst>
        </pc:spChg>
        <pc:picChg chg="mod">
          <ac:chgData name="Ximena Horjales" userId="084eaf7d-54e0-4fe0-a8bd-fc4f1eb28b85" providerId="ADAL" clId="{2A4F6E0C-8664-47D9-B99A-BD5A8283151E}" dt="2026-05-25T14:27:36.254" v="244" actId="1076"/>
          <ac:picMkLst>
            <pc:docMk/>
            <pc:sldMk cId="1604037282" sldId="2147481829"/>
            <ac:picMk id="5" creationId="{699CA208-9DC6-A3CE-D61C-E008BA5540AF}"/>
          </ac:picMkLst>
        </pc:picChg>
      </pc:sldChg>
      <pc:sldChg chg="modSp mod">
        <pc:chgData name="Ximena Horjales" userId="084eaf7d-54e0-4fe0-a8bd-fc4f1eb28b85" providerId="ADAL" clId="{2A4F6E0C-8664-47D9-B99A-BD5A8283151E}" dt="2026-05-25T07:36:55.613" v="175" actId="20577"/>
        <pc:sldMkLst>
          <pc:docMk/>
          <pc:sldMk cId="864188776" sldId="2147481833"/>
        </pc:sldMkLst>
        <pc:spChg chg="mod">
          <ac:chgData name="Ximena Horjales" userId="084eaf7d-54e0-4fe0-a8bd-fc4f1eb28b85" providerId="ADAL" clId="{2A4F6E0C-8664-47D9-B99A-BD5A8283151E}" dt="2026-05-25T07:36:55.613" v="175" actId="20577"/>
          <ac:spMkLst>
            <pc:docMk/>
            <pc:sldMk cId="864188776" sldId="2147481833"/>
            <ac:spMk id="3" creationId="{A66E2407-E1D7-E58F-C642-6546FD802E8F}"/>
          </ac:spMkLst>
        </pc:spChg>
      </pc:sldChg>
      <pc:sldChg chg="modSp add del mod modNotesTx">
        <pc:chgData name="Ximena Horjales" userId="084eaf7d-54e0-4fe0-a8bd-fc4f1eb28b85" providerId="ADAL" clId="{2A4F6E0C-8664-47D9-B99A-BD5A8283151E}" dt="2026-05-26T07:05:39.076" v="262" actId="20577"/>
        <pc:sldMkLst>
          <pc:docMk/>
          <pc:sldMk cId="2483199831" sldId="2147481835"/>
        </pc:sldMkLst>
        <pc:spChg chg="mod">
          <ac:chgData name="Ximena Horjales" userId="084eaf7d-54e0-4fe0-a8bd-fc4f1eb28b85" providerId="ADAL" clId="{2A4F6E0C-8664-47D9-B99A-BD5A8283151E}" dt="2026-05-18T13:31:20.573" v="127" actId="2711"/>
          <ac:spMkLst>
            <pc:docMk/>
            <pc:sldMk cId="2483199831" sldId="2147481835"/>
            <ac:spMk id="7" creationId="{03B6FD63-933E-E627-2000-F1C121CA2ACE}"/>
          </ac:spMkLst>
        </pc:spChg>
        <pc:spChg chg="mod">
          <ac:chgData name="Ximena Horjales" userId="084eaf7d-54e0-4fe0-a8bd-fc4f1eb28b85" providerId="ADAL" clId="{2A4F6E0C-8664-47D9-B99A-BD5A8283151E}" dt="2026-05-18T13:31:28.247" v="128" actId="2711"/>
          <ac:spMkLst>
            <pc:docMk/>
            <pc:sldMk cId="2483199831" sldId="2147481835"/>
            <ac:spMk id="8" creationId="{AD47F68F-0125-DB2C-A9F8-4BB70FA610FE}"/>
          </ac:spMkLst>
        </pc:spChg>
        <pc:spChg chg="mod">
          <ac:chgData name="Ximena Horjales" userId="084eaf7d-54e0-4fe0-a8bd-fc4f1eb28b85" providerId="ADAL" clId="{2A4F6E0C-8664-47D9-B99A-BD5A8283151E}" dt="2026-05-18T13:31:45.014" v="131" actId="1076"/>
          <ac:spMkLst>
            <pc:docMk/>
            <pc:sldMk cId="2483199831" sldId="2147481835"/>
            <ac:spMk id="9" creationId="{D6BC6D67-E1C9-BD84-4726-5F66638610B4}"/>
          </ac:spMkLst>
        </pc:spChg>
      </pc:sldChg>
      <pc:sldChg chg="modSp mod modNotesTx">
        <pc:chgData name="Ximena Horjales" userId="084eaf7d-54e0-4fe0-a8bd-fc4f1eb28b85" providerId="ADAL" clId="{2A4F6E0C-8664-47D9-B99A-BD5A8283151E}" dt="2026-05-26T07:05:05.510" v="255" actId="20577"/>
        <pc:sldMkLst>
          <pc:docMk/>
          <pc:sldMk cId="1572919987" sldId="2147481837"/>
        </pc:sldMkLst>
        <pc:spChg chg="mod">
          <ac:chgData name="Ximena Horjales" userId="084eaf7d-54e0-4fe0-a8bd-fc4f1eb28b85" providerId="ADAL" clId="{2A4F6E0C-8664-47D9-B99A-BD5A8283151E}" dt="2026-05-18T12:53:24.711" v="99" actId="2711"/>
          <ac:spMkLst>
            <pc:docMk/>
            <pc:sldMk cId="1572919987" sldId="2147481837"/>
            <ac:spMk id="7" creationId="{79120990-F4A9-B499-0E9B-AAA77D6FAB28}"/>
          </ac:spMkLst>
        </pc:spChg>
        <pc:spChg chg="mod">
          <ac:chgData name="Ximena Horjales" userId="084eaf7d-54e0-4fe0-a8bd-fc4f1eb28b85" providerId="ADAL" clId="{2A4F6E0C-8664-47D9-B99A-BD5A8283151E}" dt="2026-05-18T12:53:24.711" v="99" actId="2711"/>
          <ac:spMkLst>
            <pc:docMk/>
            <pc:sldMk cId="1572919987" sldId="2147481837"/>
            <ac:spMk id="8" creationId="{21E95319-592D-35D5-D955-C4D27F72A5A3}"/>
          </ac:spMkLst>
        </pc:spChg>
        <pc:spChg chg="mod">
          <ac:chgData name="Ximena Horjales" userId="084eaf7d-54e0-4fe0-a8bd-fc4f1eb28b85" providerId="ADAL" clId="{2A4F6E0C-8664-47D9-B99A-BD5A8283151E}" dt="2026-05-18T12:53:24.711" v="99" actId="2711"/>
          <ac:spMkLst>
            <pc:docMk/>
            <pc:sldMk cId="1572919987" sldId="2147481837"/>
            <ac:spMk id="9" creationId="{4285A533-EB6D-1191-3190-1C53E43B941F}"/>
          </ac:spMkLst>
        </pc:spChg>
        <pc:spChg chg="mod">
          <ac:chgData name="Ximena Horjales" userId="084eaf7d-54e0-4fe0-a8bd-fc4f1eb28b85" providerId="ADAL" clId="{2A4F6E0C-8664-47D9-B99A-BD5A8283151E}" dt="2026-05-18T12:53:24.711" v="99" actId="2711"/>
          <ac:spMkLst>
            <pc:docMk/>
            <pc:sldMk cId="1572919987" sldId="2147481837"/>
            <ac:spMk id="10" creationId="{6C1213BF-062C-7A09-06E8-4342CCCE4144}"/>
          </ac:spMkLst>
        </pc:spChg>
        <pc:spChg chg="mod">
          <ac:chgData name="Ximena Horjales" userId="084eaf7d-54e0-4fe0-a8bd-fc4f1eb28b85" providerId="ADAL" clId="{2A4F6E0C-8664-47D9-B99A-BD5A8283151E}" dt="2026-05-18T12:53:24.711" v="99" actId="2711"/>
          <ac:spMkLst>
            <pc:docMk/>
            <pc:sldMk cId="1572919987" sldId="2147481837"/>
            <ac:spMk id="11" creationId="{D5DAD7D6-A579-E41B-7938-BD5ED809BF1E}"/>
          </ac:spMkLst>
        </pc:spChg>
        <pc:spChg chg="mod">
          <ac:chgData name="Ximena Horjales" userId="084eaf7d-54e0-4fe0-a8bd-fc4f1eb28b85" providerId="ADAL" clId="{2A4F6E0C-8664-47D9-B99A-BD5A8283151E}" dt="2026-05-18T12:53:24.711" v="99" actId="2711"/>
          <ac:spMkLst>
            <pc:docMk/>
            <pc:sldMk cId="1572919987" sldId="2147481837"/>
            <ac:spMk id="12" creationId="{52EA594E-BEE3-34EC-DEDE-4D0A332FC234}"/>
          </ac:spMkLst>
        </pc:spChg>
        <pc:spChg chg="mod">
          <ac:chgData name="Ximena Horjales" userId="084eaf7d-54e0-4fe0-a8bd-fc4f1eb28b85" providerId="ADAL" clId="{2A4F6E0C-8664-47D9-B99A-BD5A8283151E}" dt="2026-05-18T12:53:24.711" v="99" actId="2711"/>
          <ac:spMkLst>
            <pc:docMk/>
            <pc:sldMk cId="1572919987" sldId="2147481837"/>
            <ac:spMk id="13" creationId="{1D0A67CC-0ADF-6FEB-208C-0DABA56BB421}"/>
          </ac:spMkLst>
        </pc:spChg>
        <pc:spChg chg="mod">
          <ac:chgData name="Ximena Horjales" userId="084eaf7d-54e0-4fe0-a8bd-fc4f1eb28b85" providerId="ADAL" clId="{2A4F6E0C-8664-47D9-B99A-BD5A8283151E}" dt="2026-05-18T12:53:24.711" v="99" actId="2711"/>
          <ac:spMkLst>
            <pc:docMk/>
            <pc:sldMk cId="1572919987" sldId="2147481837"/>
            <ac:spMk id="14" creationId="{49B77385-8149-AF09-06FC-F646C9596F2D}"/>
          </ac:spMkLst>
        </pc:spChg>
        <pc:spChg chg="mod">
          <ac:chgData name="Ximena Horjales" userId="084eaf7d-54e0-4fe0-a8bd-fc4f1eb28b85" providerId="ADAL" clId="{2A4F6E0C-8664-47D9-B99A-BD5A8283151E}" dt="2026-05-18T12:53:24.711" v="99" actId="2711"/>
          <ac:spMkLst>
            <pc:docMk/>
            <pc:sldMk cId="1572919987" sldId="2147481837"/>
            <ac:spMk id="15" creationId="{F908BB97-9009-57A8-8936-82EF6ABADEFF}"/>
          </ac:spMkLst>
        </pc:spChg>
        <pc:spChg chg="mod">
          <ac:chgData name="Ximena Horjales" userId="084eaf7d-54e0-4fe0-a8bd-fc4f1eb28b85" providerId="ADAL" clId="{2A4F6E0C-8664-47D9-B99A-BD5A8283151E}" dt="2026-05-18T12:53:35.594" v="100" actId="2711"/>
          <ac:spMkLst>
            <pc:docMk/>
            <pc:sldMk cId="1572919987" sldId="2147481837"/>
            <ac:spMk id="16" creationId="{379D2F4E-E86C-B9BD-82E1-4528859E52AE}"/>
          </ac:spMkLst>
        </pc:spChg>
        <pc:spChg chg="mod">
          <ac:chgData name="Ximena Horjales" userId="084eaf7d-54e0-4fe0-a8bd-fc4f1eb28b85" providerId="ADAL" clId="{2A4F6E0C-8664-47D9-B99A-BD5A8283151E}" dt="2026-05-18T12:53:35.594" v="100" actId="2711"/>
          <ac:spMkLst>
            <pc:docMk/>
            <pc:sldMk cId="1572919987" sldId="2147481837"/>
            <ac:spMk id="17" creationId="{5EA70704-17FB-A49B-ACCA-F717ADAB008F}"/>
          </ac:spMkLst>
        </pc:spChg>
        <pc:spChg chg="mod">
          <ac:chgData name="Ximena Horjales" userId="084eaf7d-54e0-4fe0-a8bd-fc4f1eb28b85" providerId="ADAL" clId="{2A4F6E0C-8664-47D9-B99A-BD5A8283151E}" dt="2026-05-18T12:53:35.594" v="100" actId="2711"/>
          <ac:spMkLst>
            <pc:docMk/>
            <pc:sldMk cId="1572919987" sldId="2147481837"/>
            <ac:spMk id="18" creationId="{5EBAEAC8-A36B-3B39-BECE-A0773B671043}"/>
          </ac:spMkLst>
        </pc:spChg>
        <pc:spChg chg="mod">
          <ac:chgData name="Ximena Horjales" userId="084eaf7d-54e0-4fe0-a8bd-fc4f1eb28b85" providerId="ADAL" clId="{2A4F6E0C-8664-47D9-B99A-BD5A8283151E}" dt="2026-05-18T12:53:35.594" v="100" actId="2711"/>
          <ac:spMkLst>
            <pc:docMk/>
            <pc:sldMk cId="1572919987" sldId="2147481837"/>
            <ac:spMk id="19" creationId="{A47260DC-3929-9ACF-EFD2-68F5EC2C9795}"/>
          </ac:spMkLst>
        </pc:spChg>
        <pc:spChg chg="mod">
          <ac:chgData name="Ximena Horjales" userId="084eaf7d-54e0-4fe0-a8bd-fc4f1eb28b85" providerId="ADAL" clId="{2A4F6E0C-8664-47D9-B99A-BD5A8283151E}" dt="2026-05-18T12:53:35.594" v="100" actId="2711"/>
          <ac:spMkLst>
            <pc:docMk/>
            <pc:sldMk cId="1572919987" sldId="2147481837"/>
            <ac:spMk id="20" creationId="{407AFBEF-160F-1EF4-03B0-D3BC679D720D}"/>
          </ac:spMkLst>
        </pc:spChg>
      </pc:sldChg>
      <pc:sldChg chg="modSp mod">
        <pc:chgData name="Ximena Horjales" userId="084eaf7d-54e0-4fe0-a8bd-fc4f1eb28b85" providerId="ADAL" clId="{2A4F6E0C-8664-47D9-B99A-BD5A8283151E}" dt="2026-05-25T07:34:42.767" v="153" actId="255"/>
        <pc:sldMkLst>
          <pc:docMk/>
          <pc:sldMk cId="2754772970" sldId="2147481842"/>
        </pc:sldMkLst>
        <pc:spChg chg="mod">
          <ac:chgData name="Ximena Horjales" userId="084eaf7d-54e0-4fe0-a8bd-fc4f1eb28b85" providerId="ADAL" clId="{2A4F6E0C-8664-47D9-B99A-BD5A8283151E}" dt="2026-05-25T07:34:42.767" v="153" actId="255"/>
          <ac:spMkLst>
            <pc:docMk/>
            <pc:sldMk cId="2754772970" sldId="2147481842"/>
            <ac:spMk id="5" creationId="{4081A0AF-4A96-D390-EB74-2E20FE8A0086}"/>
          </ac:spMkLst>
        </pc:spChg>
        <pc:spChg chg="mod">
          <ac:chgData name="Ximena Horjales" userId="084eaf7d-54e0-4fe0-a8bd-fc4f1eb28b85" providerId="ADAL" clId="{2A4F6E0C-8664-47D9-B99A-BD5A8283151E}" dt="2026-05-18T11:22:12.953" v="49" actId="14100"/>
          <ac:spMkLst>
            <pc:docMk/>
            <pc:sldMk cId="2754772970" sldId="2147481842"/>
            <ac:spMk id="13" creationId="{8F5ABC54-2AF9-650B-87D9-E802D3EB8615}"/>
          </ac:spMkLst>
        </pc:spChg>
      </pc:sldChg>
      <pc:sldChg chg="modSp mod">
        <pc:chgData name="Ximena Horjales" userId="084eaf7d-54e0-4fe0-a8bd-fc4f1eb28b85" providerId="ADAL" clId="{2A4F6E0C-8664-47D9-B99A-BD5A8283151E}" dt="2026-05-18T11:23:52.278" v="72" actId="20577"/>
        <pc:sldMkLst>
          <pc:docMk/>
          <pc:sldMk cId="3331195724" sldId="2147481843"/>
        </pc:sldMkLst>
        <pc:spChg chg="mod">
          <ac:chgData name="Ximena Horjales" userId="084eaf7d-54e0-4fe0-a8bd-fc4f1eb28b85" providerId="ADAL" clId="{2A4F6E0C-8664-47D9-B99A-BD5A8283151E}" dt="2026-05-18T11:22:47.144" v="51" actId="2711"/>
          <ac:spMkLst>
            <pc:docMk/>
            <pc:sldMk cId="3331195724" sldId="2147481843"/>
            <ac:spMk id="2" creationId="{2A085370-2C7A-27CA-2ECC-DE9BCC1148DB}"/>
          </ac:spMkLst>
        </pc:spChg>
        <pc:spChg chg="mod">
          <ac:chgData name="Ximena Horjales" userId="084eaf7d-54e0-4fe0-a8bd-fc4f1eb28b85" providerId="ADAL" clId="{2A4F6E0C-8664-47D9-B99A-BD5A8283151E}" dt="2026-05-18T11:23:52.278" v="72" actId="20577"/>
          <ac:spMkLst>
            <pc:docMk/>
            <pc:sldMk cId="3331195724" sldId="2147481843"/>
            <ac:spMk id="3" creationId="{5E6A3E88-5248-E85B-E451-8BE86BCB30D4}"/>
          </ac:spMkLst>
        </pc:spChg>
      </pc:sldChg>
      <pc:sldChg chg="modSp mod modNotesTx">
        <pc:chgData name="Ximena Horjales" userId="084eaf7d-54e0-4fe0-a8bd-fc4f1eb28b85" providerId="ADAL" clId="{2A4F6E0C-8664-47D9-B99A-BD5A8283151E}" dt="2026-05-26T07:04:33.657" v="251" actId="20577"/>
        <pc:sldMkLst>
          <pc:docMk/>
          <pc:sldMk cId="3264534309" sldId="2147481844"/>
        </pc:sldMkLst>
        <pc:spChg chg="mod">
          <ac:chgData name="Ximena Horjales" userId="084eaf7d-54e0-4fe0-a8bd-fc4f1eb28b85" providerId="ADAL" clId="{2A4F6E0C-8664-47D9-B99A-BD5A8283151E}" dt="2026-05-18T11:37:34.405" v="93" actId="255"/>
          <ac:spMkLst>
            <pc:docMk/>
            <pc:sldMk cId="3264534309" sldId="2147481844"/>
            <ac:spMk id="2" creationId="{53CC8D99-1E3E-CA6E-DBE8-FEBFF43D4819}"/>
          </ac:spMkLst>
        </pc:spChg>
        <pc:spChg chg="mod">
          <ac:chgData name="Ximena Horjales" userId="084eaf7d-54e0-4fe0-a8bd-fc4f1eb28b85" providerId="ADAL" clId="{2A4F6E0C-8664-47D9-B99A-BD5A8283151E}" dt="2026-05-18T11:37:20.086" v="91" actId="255"/>
          <ac:spMkLst>
            <pc:docMk/>
            <pc:sldMk cId="3264534309" sldId="2147481844"/>
            <ac:spMk id="3" creationId="{D7F2B2FC-6469-944B-1BD2-3A6151829D54}"/>
          </ac:spMkLst>
        </pc:spChg>
        <pc:spChg chg="mod">
          <ac:chgData name="Ximena Horjales" userId="084eaf7d-54e0-4fe0-a8bd-fc4f1eb28b85" providerId="ADAL" clId="{2A4F6E0C-8664-47D9-B99A-BD5A8283151E}" dt="2026-05-18T11:37:09.437" v="89" actId="2711"/>
          <ac:spMkLst>
            <pc:docMk/>
            <pc:sldMk cId="3264534309" sldId="2147481844"/>
            <ac:spMk id="8" creationId="{16B5E005-1F73-B534-D9F1-F481D5E86C0E}"/>
          </ac:spMkLst>
        </pc:spChg>
        <pc:spChg chg="mod">
          <ac:chgData name="Ximena Horjales" userId="084eaf7d-54e0-4fe0-a8bd-fc4f1eb28b85" providerId="ADAL" clId="{2A4F6E0C-8664-47D9-B99A-BD5A8283151E}" dt="2026-05-18T11:36:57.994" v="88" actId="2711"/>
          <ac:spMkLst>
            <pc:docMk/>
            <pc:sldMk cId="3264534309" sldId="2147481844"/>
            <ac:spMk id="9" creationId="{D338F392-3B0B-0101-DFE2-9806FE0B7377}"/>
          </ac:spMkLst>
        </pc:spChg>
        <pc:spChg chg="mod">
          <ac:chgData name="Ximena Horjales" userId="084eaf7d-54e0-4fe0-a8bd-fc4f1eb28b85" providerId="ADAL" clId="{2A4F6E0C-8664-47D9-B99A-BD5A8283151E}" dt="2026-05-18T11:36:43.149" v="87" actId="255"/>
          <ac:spMkLst>
            <pc:docMk/>
            <pc:sldMk cId="3264534309" sldId="2147481844"/>
            <ac:spMk id="11" creationId="{01A30A6C-69F9-8092-086C-336999098B7F}"/>
          </ac:spMkLst>
        </pc:spChg>
      </pc:sldChg>
      <pc:sldChg chg="delSp modSp add mod">
        <pc:chgData name="Ximena Horjales" userId="084eaf7d-54e0-4fe0-a8bd-fc4f1eb28b85" providerId="ADAL" clId="{2A4F6E0C-8664-47D9-B99A-BD5A8283151E}" dt="2026-05-25T07:45:00.751" v="239" actId="1076"/>
        <pc:sldMkLst>
          <pc:docMk/>
          <pc:sldMk cId="3415295881" sldId="2147481845"/>
        </pc:sldMkLst>
        <pc:spChg chg="mod">
          <ac:chgData name="Ximena Horjales" userId="084eaf7d-54e0-4fe0-a8bd-fc4f1eb28b85" providerId="ADAL" clId="{2A4F6E0C-8664-47D9-B99A-BD5A8283151E}" dt="2026-05-25T07:42:50.237" v="206" actId="1076"/>
          <ac:spMkLst>
            <pc:docMk/>
            <pc:sldMk cId="3415295881" sldId="2147481845"/>
            <ac:spMk id="2" creationId="{50A9F548-FA9C-FCBE-08F5-FC8C8A4384C0}"/>
          </ac:spMkLst>
        </pc:spChg>
        <pc:spChg chg="mod">
          <ac:chgData name="Ximena Horjales" userId="084eaf7d-54e0-4fe0-a8bd-fc4f1eb28b85" providerId="ADAL" clId="{2A4F6E0C-8664-47D9-B99A-BD5A8283151E}" dt="2026-05-25T07:45:00.751" v="239" actId="1076"/>
          <ac:spMkLst>
            <pc:docMk/>
            <pc:sldMk cId="3415295881" sldId="2147481845"/>
            <ac:spMk id="5" creationId="{AE4B5F0E-C7C5-A2B3-483F-769696D17580}"/>
          </ac:spMkLst>
        </pc:spChg>
        <pc:spChg chg="del">
          <ac:chgData name="Ximena Horjales" userId="084eaf7d-54e0-4fe0-a8bd-fc4f1eb28b85" providerId="ADAL" clId="{2A4F6E0C-8664-47D9-B99A-BD5A8283151E}" dt="2026-05-25T07:40:52.693" v="185" actId="478"/>
          <ac:spMkLst>
            <pc:docMk/>
            <pc:sldMk cId="3415295881" sldId="2147481845"/>
            <ac:spMk id="6" creationId="{A1DDE019-9555-72B7-BC62-47FD0D09D7A0}"/>
          </ac:spMkLst>
        </pc:spChg>
      </pc:sldChg>
      <pc:sldMasterChg chg="modSp modSldLayout">
        <pc:chgData name="Ximena Horjales" userId="084eaf7d-54e0-4fe0-a8bd-fc4f1eb28b85" providerId="ADAL" clId="{2A4F6E0C-8664-47D9-B99A-BD5A8283151E}" dt="2026-05-26T07:31:57.217" v="275" actId="478"/>
        <pc:sldMasterMkLst>
          <pc:docMk/>
          <pc:sldMasterMk cId="2810765768" sldId="2147483648"/>
        </pc:sldMasterMkLst>
        <pc:sldLayoutChg chg="delSp mod">
          <pc:chgData name="Ximena Horjales" userId="084eaf7d-54e0-4fe0-a8bd-fc4f1eb28b85" providerId="ADAL" clId="{2A4F6E0C-8664-47D9-B99A-BD5A8283151E}" dt="2026-05-26T07:31:57.217" v="275" actId="478"/>
          <pc:sldLayoutMkLst>
            <pc:docMk/>
            <pc:sldMasterMk cId="2810765768" sldId="2147483648"/>
            <pc:sldLayoutMk cId="4066026979" sldId="2147483860"/>
          </pc:sldLayoutMkLst>
          <pc:spChg chg="del">
            <ac:chgData name="Ximena Horjales" userId="084eaf7d-54e0-4fe0-a8bd-fc4f1eb28b85" providerId="ADAL" clId="{2A4F6E0C-8664-47D9-B99A-BD5A8283151E}" dt="2026-05-26T07:31:57.217" v="275" actId="478"/>
            <ac:spMkLst>
              <pc:docMk/>
              <pc:sldMasterMk cId="2810765768" sldId="2147483648"/>
              <pc:sldLayoutMk cId="4066026979" sldId="2147483860"/>
              <ac:spMk id="8" creationId="{962CFD99-F6E5-F648-96A5-2CF505065D4B}"/>
            </ac:spMkLst>
          </pc:spChg>
        </pc:sldLayoutChg>
      </pc:sldMasterChg>
      <pc:sldMasterChg chg="modSp modSldLayout">
        <pc:chgData name="Ximena Horjales" userId="084eaf7d-54e0-4fe0-a8bd-fc4f1eb28b85" providerId="ADAL" clId="{2A4F6E0C-8664-47D9-B99A-BD5A8283151E}" dt="2026-05-26T07:30:56.025" v="274" actId="478"/>
        <pc:sldMasterMkLst>
          <pc:docMk/>
          <pc:sldMasterMk cId="3479040910" sldId="2147483846"/>
        </pc:sldMasterMkLst>
        <pc:sldLayoutChg chg="delSp mod">
          <pc:chgData name="Ximena Horjales" userId="084eaf7d-54e0-4fe0-a8bd-fc4f1eb28b85" providerId="ADAL" clId="{2A4F6E0C-8664-47D9-B99A-BD5A8283151E}" dt="2026-05-26T07:30:15.994" v="271" actId="478"/>
          <pc:sldLayoutMkLst>
            <pc:docMk/>
            <pc:sldMasterMk cId="3479040910" sldId="2147483846"/>
            <pc:sldLayoutMk cId="1225126359" sldId="2147483751"/>
          </pc:sldLayoutMkLst>
          <pc:spChg chg="del">
            <ac:chgData name="Ximena Horjales" userId="084eaf7d-54e0-4fe0-a8bd-fc4f1eb28b85" providerId="ADAL" clId="{2A4F6E0C-8664-47D9-B99A-BD5A8283151E}" dt="2026-05-26T07:30:15.994" v="271" actId="478"/>
            <ac:spMkLst>
              <pc:docMk/>
              <pc:sldMasterMk cId="3479040910" sldId="2147483846"/>
              <pc:sldLayoutMk cId="1225126359" sldId="2147483751"/>
              <ac:spMk id="14" creationId="{495CD79B-2A00-3B48-894F-261CC0B2AE43}"/>
            </ac:spMkLst>
          </pc:spChg>
        </pc:sldLayoutChg>
        <pc:sldLayoutChg chg="delSp mod">
          <pc:chgData name="Ximena Horjales" userId="084eaf7d-54e0-4fe0-a8bd-fc4f1eb28b85" providerId="ADAL" clId="{2A4F6E0C-8664-47D9-B99A-BD5A8283151E}" dt="2026-05-26T07:30:05.751" v="270" actId="478"/>
          <pc:sldLayoutMkLst>
            <pc:docMk/>
            <pc:sldMasterMk cId="3479040910" sldId="2147483846"/>
            <pc:sldLayoutMk cId="3025072245" sldId="2147483753"/>
          </pc:sldLayoutMkLst>
          <pc:spChg chg="del">
            <ac:chgData name="Ximena Horjales" userId="084eaf7d-54e0-4fe0-a8bd-fc4f1eb28b85" providerId="ADAL" clId="{2A4F6E0C-8664-47D9-B99A-BD5A8283151E}" dt="2026-05-26T07:30:05.751" v="270" actId="478"/>
            <ac:spMkLst>
              <pc:docMk/>
              <pc:sldMasterMk cId="3479040910" sldId="2147483846"/>
              <pc:sldLayoutMk cId="3025072245" sldId="2147483753"/>
              <ac:spMk id="10" creationId="{E04D661E-D2DB-8A46-95A9-7244162470A3}"/>
            </ac:spMkLst>
          </pc:spChg>
        </pc:sldLayoutChg>
        <pc:sldLayoutChg chg="delSp mod">
          <pc:chgData name="Ximena Horjales" userId="084eaf7d-54e0-4fe0-a8bd-fc4f1eb28b85" providerId="ADAL" clId="{2A4F6E0C-8664-47D9-B99A-BD5A8283151E}" dt="2026-05-26T07:29:59.939" v="269" actId="478"/>
          <pc:sldLayoutMkLst>
            <pc:docMk/>
            <pc:sldMasterMk cId="3479040910" sldId="2147483846"/>
            <pc:sldLayoutMk cId="950507204" sldId="2147483754"/>
          </pc:sldLayoutMkLst>
          <pc:spChg chg="del">
            <ac:chgData name="Ximena Horjales" userId="084eaf7d-54e0-4fe0-a8bd-fc4f1eb28b85" providerId="ADAL" clId="{2A4F6E0C-8664-47D9-B99A-BD5A8283151E}" dt="2026-05-26T07:29:59.939" v="269" actId="478"/>
            <ac:spMkLst>
              <pc:docMk/>
              <pc:sldMasterMk cId="3479040910" sldId="2147483846"/>
              <pc:sldLayoutMk cId="950507204" sldId="2147483754"/>
              <ac:spMk id="10" creationId="{8401C3A4-35DD-DE44-B6E6-8E666F37D69C}"/>
            </ac:spMkLst>
          </pc:spChg>
        </pc:sldLayoutChg>
        <pc:sldLayoutChg chg="delSp mod">
          <pc:chgData name="Ximena Horjales" userId="084eaf7d-54e0-4fe0-a8bd-fc4f1eb28b85" providerId="ADAL" clId="{2A4F6E0C-8664-47D9-B99A-BD5A8283151E}" dt="2026-05-26T07:29:44.958" v="268" actId="478"/>
          <pc:sldLayoutMkLst>
            <pc:docMk/>
            <pc:sldMasterMk cId="3479040910" sldId="2147483846"/>
            <pc:sldLayoutMk cId="3886372029" sldId="2147483757"/>
          </pc:sldLayoutMkLst>
          <pc:spChg chg="del">
            <ac:chgData name="Ximena Horjales" userId="084eaf7d-54e0-4fe0-a8bd-fc4f1eb28b85" providerId="ADAL" clId="{2A4F6E0C-8664-47D9-B99A-BD5A8283151E}" dt="2026-05-26T07:29:44.958" v="268" actId="478"/>
            <ac:spMkLst>
              <pc:docMk/>
              <pc:sldMasterMk cId="3479040910" sldId="2147483846"/>
              <pc:sldLayoutMk cId="3886372029" sldId="2147483757"/>
              <ac:spMk id="9" creationId="{CAFB5434-51D4-3742-82A3-D1FAEDF1B70B}"/>
            </ac:spMkLst>
          </pc:spChg>
        </pc:sldLayoutChg>
        <pc:sldLayoutChg chg="delSp mod">
          <pc:chgData name="Ximena Horjales" userId="084eaf7d-54e0-4fe0-a8bd-fc4f1eb28b85" providerId="ADAL" clId="{2A4F6E0C-8664-47D9-B99A-BD5A8283151E}" dt="2026-05-26T07:29:36.282" v="267" actId="478"/>
          <pc:sldLayoutMkLst>
            <pc:docMk/>
            <pc:sldMasterMk cId="3479040910" sldId="2147483846"/>
            <pc:sldLayoutMk cId="2218706554" sldId="2147483759"/>
          </pc:sldLayoutMkLst>
          <pc:spChg chg="del">
            <ac:chgData name="Ximena Horjales" userId="084eaf7d-54e0-4fe0-a8bd-fc4f1eb28b85" providerId="ADAL" clId="{2A4F6E0C-8664-47D9-B99A-BD5A8283151E}" dt="2026-05-26T07:29:36.282" v="267" actId="478"/>
            <ac:spMkLst>
              <pc:docMk/>
              <pc:sldMasterMk cId="3479040910" sldId="2147483846"/>
              <pc:sldLayoutMk cId="2218706554" sldId="2147483759"/>
              <ac:spMk id="12" creationId="{3E0E9C36-1E9E-F545-89DC-072444921761}"/>
            </ac:spMkLst>
          </pc:spChg>
          <pc:spChg chg="del">
            <ac:chgData name="Ximena Horjales" userId="084eaf7d-54e0-4fe0-a8bd-fc4f1eb28b85" providerId="ADAL" clId="{2A4F6E0C-8664-47D9-B99A-BD5A8283151E}" dt="2026-05-26T07:29:36.282" v="267" actId="478"/>
            <ac:spMkLst>
              <pc:docMk/>
              <pc:sldMasterMk cId="3479040910" sldId="2147483846"/>
              <pc:sldLayoutMk cId="2218706554" sldId="2147483759"/>
              <ac:spMk id="20" creationId="{3770F818-68E6-EF43-AF02-6F68F67F9660}"/>
            </ac:spMkLst>
          </pc:spChg>
        </pc:sldLayoutChg>
        <pc:sldLayoutChg chg="delSp mod">
          <pc:chgData name="Ximena Horjales" userId="084eaf7d-54e0-4fe0-a8bd-fc4f1eb28b85" providerId="ADAL" clId="{2A4F6E0C-8664-47D9-B99A-BD5A8283151E}" dt="2026-05-26T07:29:29.263" v="266" actId="478"/>
          <pc:sldLayoutMkLst>
            <pc:docMk/>
            <pc:sldMasterMk cId="3479040910" sldId="2147483846"/>
            <pc:sldLayoutMk cId="3956548116" sldId="2147483760"/>
          </pc:sldLayoutMkLst>
          <pc:spChg chg="del">
            <ac:chgData name="Ximena Horjales" userId="084eaf7d-54e0-4fe0-a8bd-fc4f1eb28b85" providerId="ADAL" clId="{2A4F6E0C-8664-47D9-B99A-BD5A8283151E}" dt="2026-05-26T07:29:29.263" v="266" actId="478"/>
            <ac:spMkLst>
              <pc:docMk/>
              <pc:sldMasterMk cId="3479040910" sldId="2147483846"/>
              <pc:sldLayoutMk cId="3956548116" sldId="2147483760"/>
              <ac:spMk id="9" creationId="{AE961D14-5F7A-7745-94C2-43CC4D548E45}"/>
            </ac:spMkLst>
          </pc:spChg>
        </pc:sldLayoutChg>
        <pc:sldLayoutChg chg="delSp mod">
          <pc:chgData name="Ximena Horjales" userId="084eaf7d-54e0-4fe0-a8bd-fc4f1eb28b85" providerId="ADAL" clId="{2A4F6E0C-8664-47D9-B99A-BD5A8283151E}" dt="2026-05-26T07:29:22.073" v="265" actId="478"/>
          <pc:sldLayoutMkLst>
            <pc:docMk/>
            <pc:sldMasterMk cId="3479040910" sldId="2147483846"/>
            <pc:sldLayoutMk cId="2145598733" sldId="2147483761"/>
          </pc:sldLayoutMkLst>
          <pc:spChg chg="del">
            <ac:chgData name="Ximena Horjales" userId="084eaf7d-54e0-4fe0-a8bd-fc4f1eb28b85" providerId="ADAL" clId="{2A4F6E0C-8664-47D9-B99A-BD5A8283151E}" dt="2026-05-26T07:29:22.073" v="265" actId="478"/>
            <ac:spMkLst>
              <pc:docMk/>
              <pc:sldMasterMk cId="3479040910" sldId="2147483846"/>
              <pc:sldLayoutMk cId="2145598733" sldId="2147483761"/>
              <ac:spMk id="11" creationId="{565E79C7-BA02-E840-BA96-BBF301BE854A}"/>
            </ac:spMkLst>
          </pc:spChg>
        </pc:sldLayoutChg>
        <pc:sldLayoutChg chg="delSp mod">
          <pc:chgData name="Ximena Horjales" userId="084eaf7d-54e0-4fe0-a8bd-fc4f1eb28b85" providerId="ADAL" clId="{2A4F6E0C-8664-47D9-B99A-BD5A8283151E}" dt="2026-05-26T07:30:56.025" v="274" actId="478"/>
          <pc:sldLayoutMkLst>
            <pc:docMk/>
            <pc:sldMasterMk cId="3479040910" sldId="2147483846"/>
            <pc:sldLayoutMk cId="398730957" sldId="2147483861"/>
          </pc:sldLayoutMkLst>
          <pc:spChg chg="del">
            <ac:chgData name="Ximena Horjales" userId="084eaf7d-54e0-4fe0-a8bd-fc4f1eb28b85" providerId="ADAL" clId="{2A4F6E0C-8664-47D9-B99A-BD5A8283151E}" dt="2026-05-26T07:30:56.025" v="274" actId="478"/>
            <ac:spMkLst>
              <pc:docMk/>
              <pc:sldMasterMk cId="3479040910" sldId="2147483846"/>
              <pc:sldLayoutMk cId="398730957" sldId="2147483861"/>
              <ac:spMk id="14" creationId="{2E9EE94F-CFB2-AB43-A490-ED50BAE5B70A}"/>
            </ac:spMkLst>
          </pc:spChg>
        </pc:sldLayoutChg>
        <pc:sldLayoutChg chg="delSp mod">
          <pc:chgData name="Ximena Horjales" userId="084eaf7d-54e0-4fe0-a8bd-fc4f1eb28b85" providerId="ADAL" clId="{2A4F6E0C-8664-47D9-B99A-BD5A8283151E}" dt="2026-05-26T07:30:50.320" v="273" actId="478"/>
          <pc:sldLayoutMkLst>
            <pc:docMk/>
            <pc:sldMasterMk cId="3479040910" sldId="2147483846"/>
            <pc:sldLayoutMk cId="3698023771" sldId="2147483862"/>
          </pc:sldLayoutMkLst>
          <pc:spChg chg="del">
            <ac:chgData name="Ximena Horjales" userId="084eaf7d-54e0-4fe0-a8bd-fc4f1eb28b85" providerId="ADAL" clId="{2A4F6E0C-8664-47D9-B99A-BD5A8283151E}" dt="2026-05-26T07:30:50.320" v="273" actId="478"/>
            <ac:spMkLst>
              <pc:docMk/>
              <pc:sldMasterMk cId="3479040910" sldId="2147483846"/>
              <pc:sldLayoutMk cId="3698023771" sldId="2147483862"/>
              <ac:spMk id="8" creationId="{962CFD99-F6E5-F648-96A5-2CF505065D4B}"/>
            </ac:spMkLst>
          </pc:spChg>
        </pc:sldLayoutChg>
        <pc:sldLayoutChg chg="delSp mod">
          <pc:chgData name="Ximena Horjales" userId="084eaf7d-54e0-4fe0-a8bd-fc4f1eb28b85" providerId="ADAL" clId="{2A4F6E0C-8664-47D9-B99A-BD5A8283151E}" dt="2026-05-26T07:30:39.672" v="272" actId="478"/>
          <pc:sldLayoutMkLst>
            <pc:docMk/>
            <pc:sldMasterMk cId="3479040910" sldId="2147483846"/>
            <pc:sldLayoutMk cId="2409441356" sldId="2147483866"/>
          </pc:sldLayoutMkLst>
          <pc:spChg chg="del">
            <ac:chgData name="Ximena Horjales" userId="084eaf7d-54e0-4fe0-a8bd-fc4f1eb28b85" providerId="ADAL" clId="{2A4F6E0C-8664-47D9-B99A-BD5A8283151E}" dt="2026-05-26T07:30:39.672" v="272" actId="478"/>
            <ac:spMkLst>
              <pc:docMk/>
              <pc:sldMasterMk cId="3479040910" sldId="2147483846"/>
              <pc:sldLayoutMk cId="2409441356" sldId="2147483866"/>
              <ac:spMk id="9" creationId="{EA54578D-6726-5146-A4CE-CC2424143735}"/>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4E0CB-1B6A-4128-AEBC-148D15F9E0C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SE"/>
        </a:p>
      </dgm:t>
    </dgm:pt>
    <dgm:pt modelId="{FADD049A-3D3B-49D2-A2F6-AF8183790476}">
      <dgm:prSet phldrT="[Text]" phldr="0"/>
      <dgm:spPr>
        <a:xfrm>
          <a:off x="2101726" y="1060"/>
          <a:ext cx="2012194" cy="2012194"/>
        </a:xfrm>
        <a:prstGeom prst="ellipse">
          <a:avLst/>
        </a:prstGeom>
        <a:solidFill>
          <a:srgbClr val="1E855A"/>
        </a:solidFill>
        <a:ln w="25400" cap="flat" cmpd="sng" algn="ctr">
          <a:solidFill>
            <a:sysClr val="window" lastClr="FFFFFF">
              <a:hueOff val="0"/>
              <a:satOff val="0"/>
              <a:lumOff val="0"/>
              <a:alphaOff val="0"/>
            </a:sysClr>
          </a:solidFill>
          <a:prstDash val="solid"/>
        </a:ln>
        <a:effectLst/>
      </dgm:spPr>
      <dgm:t>
        <a:bodyPr/>
        <a:lstStyle/>
        <a:p>
          <a:pPr>
            <a:buNone/>
          </a:pPr>
          <a:r>
            <a:rPr lang="sv-SE">
              <a:solidFill>
                <a:sysClr val="window" lastClr="FFFFFF"/>
              </a:solidFill>
              <a:latin typeface="Lato"/>
              <a:ea typeface="+mn-ea"/>
              <a:cs typeface="+mn-cs"/>
            </a:rPr>
            <a:t>Kartlägga behov och resurser</a:t>
          </a:r>
          <a:endParaRPr lang="en-SE">
            <a:solidFill>
              <a:sysClr val="window" lastClr="FFFFFF"/>
            </a:solidFill>
            <a:latin typeface="Lato"/>
            <a:ea typeface="+mn-ea"/>
            <a:cs typeface="+mn-cs"/>
          </a:endParaRPr>
        </a:p>
      </dgm:t>
    </dgm:pt>
    <dgm:pt modelId="{8F1BF2FE-F01E-40DF-868A-009180931139}" type="parTrans" cxnId="{CEF66622-7D0A-4F09-988E-D52CEA5D9E19}">
      <dgm:prSet/>
      <dgm:spPr/>
      <dgm:t>
        <a:bodyPr/>
        <a:lstStyle/>
        <a:p>
          <a:endParaRPr lang="en-SE"/>
        </a:p>
      </dgm:t>
    </dgm:pt>
    <dgm:pt modelId="{7AAFF852-25A9-4057-B22A-57DA7FBE87E2}" type="sibTrans" cxnId="{CEF66622-7D0A-4F09-988E-D52CEA5D9E19}">
      <dgm:prSet/>
      <dgm:spPr>
        <a:xfrm rot="3600000">
          <a:off x="3588231" y="1961555"/>
          <a:ext cx="533316" cy="679115"/>
        </a:xfrm>
        <a:prstGeom prst="rightArrow">
          <a:avLst>
            <a:gd name="adj1" fmla="val 60000"/>
            <a:gd name="adj2" fmla="val 50000"/>
          </a:avLst>
        </a:prstGeom>
        <a:solidFill>
          <a:srgbClr val="98CDA8"/>
        </a:solidFill>
        <a:ln>
          <a:noFill/>
        </a:ln>
        <a:effectLst/>
      </dgm:spPr>
      <dgm:t>
        <a:bodyPr/>
        <a:lstStyle/>
        <a:p>
          <a:pPr>
            <a:buNone/>
          </a:pPr>
          <a:endParaRPr lang="en-SE">
            <a:solidFill>
              <a:sysClr val="window" lastClr="FFFFFF"/>
            </a:solidFill>
            <a:latin typeface="Lato"/>
            <a:ea typeface="+mn-ea"/>
            <a:cs typeface="+mn-cs"/>
          </a:endParaRPr>
        </a:p>
      </dgm:t>
    </dgm:pt>
    <dgm:pt modelId="{CC374918-E6F5-47CC-8BBF-6E92AE2368E9}">
      <dgm:prSet phldrT="[Text]" phldr="0"/>
      <dgm:spPr>
        <a:xfrm>
          <a:off x="3610952" y="2615116"/>
          <a:ext cx="2012194" cy="2012194"/>
        </a:xfrm>
        <a:prstGeom prst="ellipse">
          <a:avLst/>
        </a:prstGeom>
        <a:solidFill>
          <a:srgbClr val="1E855A"/>
        </a:solidFill>
        <a:ln w="25400" cap="flat" cmpd="sng" algn="ctr">
          <a:solidFill>
            <a:sysClr val="window" lastClr="FFFFFF">
              <a:hueOff val="0"/>
              <a:satOff val="0"/>
              <a:lumOff val="0"/>
              <a:alphaOff val="0"/>
            </a:sysClr>
          </a:solidFill>
          <a:prstDash val="solid"/>
        </a:ln>
        <a:effectLst/>
      </dgm:spPr>
      <dgm:t>
        <a:bodyPr/>
        <a:lstStyle/>
        <a:p>
          <a:pPr>
            <a:buNone/>
          </a:pPr>
          <a:r>
            <a:rPr lang="sv-SE">
              <a:solidFill>
                <a:sysClr val="window" lastClr="FFFFFF"/>
              </a:solidFill>
              <a:latin typeface="Lato"/>
              <a:ea typeface="+mn-ea"/>
              <a:cs typeface="+mn-cs"/>
            </a:rPr>
            <a:t>Utveckla förändringsteori och </a:t>
          </a:r>
          <a:r>
            <a:rPr lang="sv-SE" err="1">
              <a:solidFill>
                <a:sysClr val="window" lastClr="FFFFFF"/>
              </a:solidFill>
              <a:latin typeface="Lato"/>
              <a:ea typeface="+mn-ea"/>
              <a:cs typeface="+mn-cs"/>
            </a:rPr>
            <a:t>KPI:er</a:t>
          </a:r>
          <a:endParaRPr lang="en-SE">
            <a:solidFill>
              <a:sysClr val="window" lastClr="FFFFFF"/>
            </a:solidFill>
            <a:latin typeface="Lato"/>
            <a:ea typeface="+mn-ea"/>
            <a:cs typeface="+mn-cs"/>
          </a:endParaRPr>
        </a:p>
      </dgm:t>
    </dgm:pt>
    <dgm:pt modelId="{156EA1FC-5284-4583-8E54-05A2F1533308}" type="parTrans" cxnId="{CA08A0DD-04FF-44C9-8033-261AA88D3BEE}">
      <dgm:prSet/>
      <dgm:spPr/>
      <dgm:t>
        <a:bodyPr/>
        <a:lstStyle/>
        <a:p>
          <a:endParaRPr lang="en-SE"/>
        </a:p>
      </dgm:t>
    </dgm:pt>
    <dgm:pt modelId="{981AFA92-F5B9-4C12-BFAB-6A8CF5B76A9A}" type="sibTrans" cxnId="{CA08A0DD-04FF-44C9-8033-261AA88D3BEE}">
      <dgm:prSet/>
      <dgm:spPr>
        <a:xfrm rot="10800000">
          <a:off x="2856259" y="3281655"/>
          <a:ext cx="533316" cy="679115"/>
        </a:xfrm>
        <a:prstGeom prst="rightArrow">
          <a:avLst>
            <a:gd name="adj1" fmla="val 60000"/>
            <a:gd name="adj2" fmla="val 50000"/>
          </a:avLst>
        </a:prstGeom>
        <a:solidFill>
          <a:srgbClr val="98CDA8"/>
        </a:solidFill>
        <a:ln>
          <a:noFill/>
        </a:ln>
        <a:effectLst/>
      </dgm:spPr>
      <dgm:t>
        <a:bodyPr/>
        <a:lstStyle/>
        <a:p>
          <a:pPr>
            <a:buNone/>
          </a:pPr>
          <a:endParaRPr lang="en-SE">
            <a:solidFill>
              <a:sysClr val="window" lastClr="FFFFFF"/>
            </a:solidFill>
            <a:latin typeface="Lato"/>
            <a:ea typeface="+mn-ea"/>
            <a:cs typeface="+mn-cs"/>
          </a:endParaRPr>
        </a:p>
      </dgm:t>
    </dgm:pt>
    <dgm:pt modelId="{CC4C5262-0EE2-48A4-846A-06E1AC96D75F}">
      <dgm:prSet phldrT="[Text]" phldr="0"/>
      <dgm:spPr>
        <a:xfrm>
          <a:off x="592500" y="2615116"/>
          <a:ext cx="2012194" cy="2012194"/>
        </a:xfrm>
        <a:prstGeom prst="ellipse">
          <a:avLst/>
        </a:prstGeom>
        <a:solidFill>
          <a:srgbClr val="1E855A"/>
        </a:solidFill>
        <a:ln w="25400" cap="flat" cmpd="sng" algn="ctr">
          <a:solidFill>
            <a:sysClr val="window" lastClr="FFFFFF">
              <a:hueOff val="0"/>
              <a:satOff val="0"/>
              <a:lumOff val="0"/>
              <a:alphaOff val="0"/>
            </a:sysClr>
          </a:solidFill>
          <a:prstDash val="solid"/>
        </a:ln>
        <a:effectLst/>
      </dgm:spPr>
      <dgm:t>
        <a:bodyPr/>
        <a:lstStyle/>
        <a:p>
          <a:pPr>
            <a:buNone/>
          </a:pPr>
          <a:r>
            <a:rPr lang="sv-SE">
              <a:solidFill>
                <a:sysClr val="window" lastClr="FFFFFF"/>
              </a:solidFill>
              <a:latin typeface="Lato"/>
              <a:ea typeface="+mn-ea"/>
              <a:cs typeface="+mn-cs"/>
            </a:rPr>
            <a:t>Mäta och följa upp</a:t>
          </a:r>
          <a:endParaRPr lang="en-SE">
            <a:solidFill>
              <a:sysClr val="window" lastClr="FFFFFF"/>
            </a:solidFill>
            <a:highlight>
              <a:srgbClr val="FFFF00"/>
            </a:highlight>
            <a:latin typeface="Lato"/>
            <a:ea typeface="+mn-ea"/>
            <a:cs typeface="+mn-cs"/>
          </a:endParaRPr>
        </a:p>
      </dgm:t>
    </dgm:pt>
    <dgm:pt modelId="{682F5A89-6234-43FA-9FA1-764B5FA77D04}" type="parTrans" cxnId="{4AE22405-13D9-4755-B076-7B4A05996019}">
      <dgm:prSet/>
      <dgm:spPr/>
      <dgm:t>
        <a:bodyPr/>
        <a:lstStyle/>
        <a:p>
          <a:endParaRPr lang="en-SE"/>
        </a:p>
      </dgm:t>
    </dgm:pt>
    <dgm:pt modelId="{2DBEB29B-5065-4B90-9882-5DB32BC376DB}" type="sibTrans" cxnId="{4AE22405-13D9-4755-B076-7B4A05996019}">
      <dgm:prSet/>
      <dgm:spPr>
        <a:xfrm rot="18000000">
          <a:off x="2079005" y="1987699"/>
          <a:ext cx="533316" cy="679115"/>
        </a:xfrm>
        <a:prstGeom prst="rightArrow">
          <a:avLst>
            <a:gd name="adj1" fmla="val 60000"/>
            <a:gd name="adj2" fmla="val 50000"/>
          </a:avLst>
        </a:prstGeom>
        <a:solidFill>
          <a:srgbClr val="98CDA8"/>
        </a:solidFill>
        <a:ln>
          <a:noFill/>
        </a:ln>
        <a:effectLst/>
      </dgm:spPr>
      <dgm:t>
        <a:bodyPr/>
        <a:lstStyle/>
        <a:p>
          <a:pPr>
            <a:buNone/>
          </a:pPr>
          <a:endParaRPr lang="en-SE">
            <a:solidFill>
              <a:sysClr val="window" lastClr="FFFFFF"/>
            </a:solidFill>
            <a:latin typeface="Lato"/>
            <a:ea typeface="+mn-ea"/>
            <a:cs typeface="+mn-cs"/>
          </a:endParaRPr>
        </a:p>
      </dgm:t>
    </dgm:pt>
    <dgm:pt modelId="{022966D4-9A53-44CA-8413-A0E4111C1A04}" type="pres">
      <dgm:prSet presAssocID="{7744E0CB-1B6A-4128-AEBC-148D15F9E0CE}" presName="cycle" presStyleCnt="0">
        <dgm:presLayoutVars>
          <dgm:dir/>
          <dgm:resizeHandles val="exact"/>
        </dgm:presLayoutVars>
      </dgm:prSet>
      <dgm:spPr/>
    </dgm:pt>
    <dgm:pt modelId="{23F3F544-9DF7-463C-BB91-8DC81D463EB5}" type="pres">
      <dgm:prSet presAssocID="{FADD049A-3D3B-49D2-A2F6-AF8183790476}" presName="node" presStyleLbl="node1" presStyleIdx="0" presStyleCnt="3">
        <dgm:presLayoutVars>
          <dgm:bulletEnabled val="1"/>
        </dgm:presLayoutVars>
      </dgm:prSet>
      <dgm:spPr/>
    </dgm:pt>
    <dgm:pt modelId="{9D34775B-6547-41CD-B343-D8FA3442DF86}" type="pres">
      <dgm:prSet presAssocID="{7AAFF852-25A9-4057-B22A-57DA7FBE87E2}" presName="sibTrans" presStyleLbl="sibTrans2D1" presStyleIdx="0" presStyleCnt="3"/>
      <dgm:spPr/>
    </dgm:pt>
    <dgm:pt modelId="{33620DA4-1CD8-4920-81B0-4D4F6FDEC224}" type="pres">
      <dgm:prSet presAssocID="{7AAFF852-25A9-4057-B22A-57DA7FBE87E2}" presName="connectorText" presStyleLbl="sibTrans2D1" presStyleIdx="0" presStyleCnt="3"/>
      <dgm:spPr/>
    </dgm:pt>
    <dgm:pt modelId="{72179BA2-F54A-4B14-994C-0FE81052B676}" type="pres">
      <dgm:prSet presAssocID="{CC374918-E6F5-47CC-8BBF-6E92AE2368E9}" presName="node" presStyleLbl="node1" presStyleIdx="1" presStyleCnt="3">
        <dgm:presLayoutVars>
          <dgm:bulletEnabled val="1"/>
        </dgm:presLayoutVars>
      </dgm:prSet>
      <dgm:spPr/>
    </dgm:pt>
    <dgm:pt modelId="{5BC83F8F-0965-4A86-B308-CC21C0AAA736}" type="pres">
      <dgm:prSet presAssocID="{981AFA92-F5B9-4C12-BFAB-6A8CF5B76A9A}" presName="sibTrans" presStyleLbl="sibTrans2D1" presStyleIdx="1" presStyleCnt="3"/>
      <dgm:spPr/>
    </dgm:pt>
    <dgm:pt modelId="{A6FB8AD6-9CC6-466A-BDE3-327C07AF57E7}" type="pres">
      <dgm:prSet presAssocID="{981AFA92-F5B9-4C12-BFAB-6A8CF5B76A9A}" presName="connectorText" presStyleLbl="sibTrans2D1" presStyleIdx="1" presStyleCnt="3"/>
      <dgm:spPr/>
    </dgm:pt>
    <dgm:pt modelId="{126A35A1-591D-4165-A886-4A9E66823DF9}" type="pres">
      <dgm:prSet presAssocID="{CC4C5262-0EE2-48A4-846A-06E1AC96D75F}" presName="node" presStyleLbl="node1" presStyleIdx="2" presStyleCnt="3">
        <dgm:presLayoutVars>
          <dgm:bulletEnabled val="1"/>
        </dgm:presLayoutVars>
      </dgm:prSet>
      <dgm:spPr/>
    </dgm:pt>
    <dgm:pt modelId="{3055E53E-AADA-4753-A200-FFF58AC2E9DC}" type="pres">
      <dgm:prSet presAssocID="{2DBEB29B-5065-4B90-9882-5DB32BC376DB}" presName="sibTrans" presStyleLbl="sibTrans2D1" presStyleIdx="2" presStyleCnt="3"/>
      <dgm:spPr/>
    </dgm:pt>
    <dgm:pt modelId="{0A03EA56-B823-44B9-984B-87E16CF5F35C}" type="pres">
      <dgm:prSet presAssocID="{2DBEB29B-5065-4B90-9882-5DB32BC376DB}" presName="connectorText" presStyleLbl="sibTrans2D1" presStyleIdx="2" presStyleCnt="3"/>
      <dgm:spPr/>
    </dgm:pt>
  </dgm:ptLst>
  <dgm:cxnLst>
    <dgm:cxn modelId="{4AE22405-13D9-4755-B076-7B4A05996019}" srcId="{7744E0CB-1B6A-4128-AEBC-148D15F9E0CE}" destId="{CC4C5262-0EE2-48A4-846A-06E1AC96D75F}" srcOrd="2" destOrd="0" parTransId="{682F5A89-6234-43FA-9FA1-764B5FA77D04}" sibTransId="{2DBEB29B-5065-4B90-9882-5DB32BC376DB}"/>
    <dgm:cxn modelId="{7F331309-6E6E-4649-9AB6-237D241669FE}" type="presOf" srcId="{2DBEB29B-5065-4B90-9882-5DB32BC376DB}" destId="{3055E53E-AADA-4753-A200-FFF58AC2E9DC}" srcOrd="0" destOrd="0" presId="urn:microsoft.com/office/officeart/2005/8/layout/cycle2"/>
    <dgm:cxn modelId="{20AFED1E-1BBA-4B21-8B53-3922674AD24D}" type="presOf" srcId="{981AFA92-F5B9-4C12-BFAB-6A8CF5B76A9A}" destId="{A6FB8AD6-9CC6-466A-BDE3-327C07AF57E7}" srcOrd="1" destOrd="0" presId="urn:microsoft.com/office/officeart/2005/8/layout/cycle2"/>
    <dgm:cxn modelId="{CEF66622-7D0A-4F09-988E-D52CEA5D9E19}" srcId="{7744E0CB-1B6A-4128-AEBC-148D15F9E0CE}" destId="{FADD049A-3D3B-49D2-A2F6-AF8183790476}" srcOrd="0" destOrd="0" parTransId="{8F1BF2FE-F01E-40DF-868A-009180931139}" sibTransId="{7AAFF852-25A9-4057-B22A-57DA7FBE87E2}"/>
    <dgm:cxn modelId="{38C8435E-978E-415F-B40C-3C106EB79288}" type="presOf" srcId="{7744E0CB-1B6A-4128-AEBC-148D15F9E0CE}" destId="{022966D4-9A53-44CA-8413-A0E4111C1A04}" srcOrd="0" destOrd="0" presId="urn:microsoft.com/office/officeart/2005/8/layout/cycle2"/>
    <dgm:cxn modelId="{39D8F57A-7481-497A-AF84-3638F8AF6DDD}" type="presOf" srcId="{2DBEB29B-5065-4B90-9882-5DB32BC376DB}" destId="{0A03EA56-B823-44B9-984B-87E16CF5F35C}" srcOrd="1" destOrd="0" presId="urn:microsoft.com/office/officeart/2005/8/layout/cycle2"/>
    <dgm:cxn modelId="{30F4168A-C0D6-4DBC-BC9B-9B16B7886EE0}" type="presOf" srcId="{7AAFF852-25A9-4057-B22A-57DA7FBE87E2}" destId="{9D34775B-6547-41CD-B343-D8FA3442DF86}" srcOrd="0" destOrd="0" presId="urn:microsoft.com/office/officeart/2005/8/layout/cycle2"/>
    <dgm:cxn modelId="{0E5CDF92-EB3A-49A6-953A-E4D3AA78C886}" type="presOf" srcId="{981AFA92-F5B9-4C12-BFAB-6A8CF5B76A9A}" destId="{5BC83F8F-0965-4A86-B308-CC21C0AAA736}" srcOrd="0" destOrd="0" presId="urn:microsoft.com/office/officeart/2005/8/layout/cycle2"/>
    <dgm:cxn modelId="{8D9097BB-59EE-4300-A7A4-547C269D500D}" type="presOf" srcId="{CC4C5262-0EE2-48A4-846A-06E1AC96D75F}" destId="{126A35A1-591D-4165-A886-4A9E66823DF9}" srcOrd="0" destOrd="0" presId="urn:microsoft.com/office/officeart/2005/8/layout/cycle2"/>
    <dgm:cxn modelId="{C83ABDBF-EB9F-4EAC-8C90-3855AF5EC946}" type="presOf" srcId="{CC374918-E6F5-47CC-8BBF-6E92AE2368E9}" destId="{72179BA2-F54A-4B14-994C-0FE81052B676}" srcOrd="0" destOrd="0" presId="urn:microsoft.com/office/officeart/2005/8/layout/cycle2"/>
    <dgm:cxn modelId="{CA08A0DD-04FF-44C9-8033-261AA88D3BEE}" srcId="{7744E0CB-1B6A-4128-AEBC-148D15F9E0CE}" destId="{CC374918-E6F5-47CC-8BBF-6E92AE2368E9}" srcOrd="1" destOrd="0" parTransId="{156EA1FC-5284-4583-8E54-05A2F1533308}" sibTransId="{981AFA92-F5B9-4C12-BFAB-6A8CF5B76A9A}"/>
    <dgm:cxn modelId="{D05391E6-45C2-4AE1-84D8-99F5C208C075}" type="presOf" srcId="{FADD049A-3D3B-49D2-A2F6-AF8183790476}" destId="{23F3F544-9DF7-463C-BB91-8DC81D463EB5}" srcOrd="0" destOrd="0" presId="urn:microsoft.com/office/officeart/2005/8/layout/cycle2"/>
    <dgm:cxn modelId="{E2F59CEF-3B1A-48AC-8420-E53F297636B7}" type="presOf" srcId="{7AAFF852-25A9-4057-B22A-57DA7FBE87E2}" destId="{33620DA4-1CD8-4920-81B0-4D4F6FDEC224}" srcOrd="1" destOrd="0" presId="urn:microsoft.com/office/officeart/2005/8/layout/cycle2"/>
    <dgm:cxn modelId="{82999CA5-50E9-452E-858C-EF98921E07EF}" type="presParOf" srcId="{022966D4-9A53-44CA-8413-A0E4111C1A04}" destId="{23F3F544-9DF7-463C-BB91-8DC81D463EB5}" srcOrd="0" destOrd="0" presId="urn:microsoft.com/office/officeart/2005/8/layout/cycle2"/>
    <dgm:cxn modelId="{147F28CF-1636-4160-AEE3-5CCADF80581C}" type="presParOf" srcId="{022966D4-9A53-44CA-8413-A0E4111C1A04}" destId="{9D34775B-6547-41CD-B343-D8FA3442DF86}" srcOrd="1" destOrd="0" presId="urn:microsoft.com/office/officeart/2005/8/layout/cycle2"/>
    <dgm:cxn modelId="{CD12DB33-54D1-4FFE-AF8D-1DD4F67111EB}" type="presParOf" srcId="{9D34775B-6547-41CD-B343-D8FA3442DF86}" destId="{33620DA4-1CD8-4920-81B0-4D4F6FDEC224}" srcOrd="0" destOrd="0" presId="urn:microsoft.com/office/officeart/2005/8/layout/cycle2"/>
    <dgm:cxn modelId="{0AD26025-6F94-4A4B-9923-AEAFD094FAED}" type="presParOf" srcId="{022966D4-9A53-44CA-8413-A0E4111C1A04}" destId="{72179BA2-F54A-4B14-994C-0FE81052B676}" srcOrd="2" destOrd="0" presId="urn:microsoft.com/office/officeart/2005/8/layout/cycle2"/>
    <dgm:cxn modelId="{D93588B4-F328-4803-A579-9D28BBC6DDD6}" type="presParOf" srcId="{022966D4-9A53-44CA-8413-A0E4111C1A04}" destId="{5BC83F8F-0965-4A86-B308-CC21C0AAA736}" srcOrd="3" destOrd="0" presId="urn:microsoft.com/office/officeart/2005/8/layout/cycle2"/>
    <dgm:cxn modelId="{868AF036-4B32-4D3B-8B24-464D0FD9F270}" type="presParOf" srcId="{5BC83F8F-0965-4A86-B308-CC21C0AAA736}" destId="{A6FB8AD6-9CC6-466A-BDE3-327C07AF57E7}" srcOrd="0" destOrd="0" presId="urn:microsoft.com/office/officeart/2005/8/layout/cycle2"/>
    <dgm:cxn modelId="{CD31FCA4-435F-48C2-8A19-01B77851BC71}" type="presParOf" srcId="{022966D4-9A53-44CA-8413-A0E4111C1A04}" destId="{126A35A1-591D-4165-A886-4A9E66823DF9}" srcOrd="4" destOrd="0" presId="urn:microsoft.com/office/officeart/2005/8/layout/cycle2"/>
    <dgm:cxn modelId="{DFF599A0-3061-4F7C-BE6C-1EF41645897C}" type="presParOf" srcId="{022966D4-9A53-44CA-8413-A0E4111C1A04}" destId="{3055E53E-AADA-4753-A200-FFF58AC2E9DC}" srcOrd="5" destOrd="0" presId="urn:microsoft.com/office/officeart/2005/8/layout/cycle2"/>
    <dgm:cxn modelId="{EC4A110A-3C9D-4C10-86E4-30E5A9EFE119}" type="presParOf" srcId="{3055E53E-AADA-4753-A200-FFF58AC2E9DC}" destId="{0A03EA56-B823-44B9-984B-87E16CF5F35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30776-FBC3-4355-9F5A-DC0A70F4059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SE"/>
        </a:p>
      </dgm:t>
    </dgm:pt>
    <dgm:pt modelId="{0F7CE2B3-0291-4459-A8F5-69B34840B5FA}">
      <dgm:prSet phldrT="[Text]" phldr="0"/>
      <dgm:spPr>
        <a:solidFill>
          <a:srgbClr val="195929"/>
        </a:solidFill>
        <a:ln>
          <a:noFill/>
        </a:ln>
      </dgm:spPr>
      <dgm:t>
        <a:bodyPr/>
        <a:lstStyle/>
        <a:p>
          <a:r>
            <a:rPr lang="sv-SE"/>
            <a:t>Resurser </a:t>
          </a:r>
          <a:endParaRPr lang="en-SE"/>
        </a:p>
      </dgm:t>
    </dgm:pt>
    <dgm:pt modelId="{91ED0CE7-0BDC-4CC4-A1C0-C093B3E93FBF}" type="parTrans" cxnId="{A5FDBFC5-1AC9-4355-9A22-C4D8F156C088}">
      <dgm:prSet/>
      <dgm:spPr/>
      <dgm:t>
        <a:bodyPr/>
        <a:lstStyle/>
        <a:p>
          <a:endParaRPr lang="en-SE"/>
        </a:p>
      </dgm:t>
    </dgm:pt>
    <dgm:pt modelId="{7F22533C-EAA9-481A-B29E-AF72BB6F71B7}" type="sibTrans" cxnId="{A5FDBFC5-1AC9-4355-9A22-C4D8F156C088}">
      <dgm:prSet/>
      <dgm:spPr>
        <a:solidFill>
          <a:srgbClr val="228A5D"/>
        </a:solidFill>
      </dgm:spPr>
      <dgm:t>
        <a:bodyPr/>
        <a:lstStyle/>
        <a:p>
          <a:endParaRPr lang="en-SE"/>
        </a:p>
      </dgm:t>
    </dgm:pt>
    <dgm:pt modelId="{5DF6D687-7EFC-465C-BF42-4662A1BD0E80}">
      <dgm:prSet phldrT="[Text]" phldr="0"/>
      <dgm:spPr>
        <a:solidFill>
          <a:srgbClr val="195929"/>
        </a:solidFill>
        <a:ln>
          <a:noFill/>
        </a:ln>
      </dgm:spPr>
      <dgm:t>
        <a:bodyPr/>
        <a:lstStyle/>
        <a:p>
          <a:r>
            <a:rPr lang="sv-SE"/>
            <a:t>Aktiviteter </a:t>
          </a:r>
          <a:endParaRPr lang="en-SE"/>
        </a:p>
      </dgm:t>
    </dgm:pt>
    <dgm:pt modelId="{E20C799E-46E4-4A6F-9DC1-197920BC13B3}" type="parTrans" cxnId="{A582BBB6-41C3-4552-800F-03C012D437F3}">
      <dgm:prSet/>
      <dgm:spPr/>
      <dgm:t>
        <a:bodyPr/>
        <a:lstStyle/>
        <a:p>
          <a:endParaRPr lang="en-SE"/>
        </a:p>
      </dgm:t>
    </dgm:pt>
    <dgm:pt modelId="{11601C20-9BBF-458C-883E-1620A212EC18}" type="sibTrans" cxnId="{A582BBB6-41C3-4552-800F-03C012D437F3}">
      <dgm:prSet/>
      <dgm:spPr>
        <a:solidFill>
          <a:srgbClr val="228A5D"/>
        </a:solidFill>
      </dgm:spPr>
      <dgm:t>
        <a:bodyPr/>
        <a:lstStyle/>
        <a:p>
          <a:endParaRPr lang="en-SE"/>
        </a:p>
      </dgm:t>
    </dgm:pt>
    <dgm:pt modelId="{91A71909-F8B7-4B46-B1D2-5DAF9FDC345F}">
      <dgm:prSet phldrT="[Text]" phldr="0"/>
      <dgm:spPr>
        <a:solidFill>
          <a:srgbClr val="195929"/>
        </a:solidFill>
        <a:ln>
          <a:noFill/>
        </a:ln>
      </dgm:spPr>
      <dgm:t>
        <a:bodyPr/>
        <a:lstStyle/>
        <a:p>
          <a:r>
            <a:rPr lang="sv-SE"/>
            <a:t>Utfall </a:t>
          </a:r>
          <a:endParaRPr lang="en-SE"/>
        </a:p>
      </dgm:t>
    </dgm:pt>
    <dgm:pt modelId="{D0F64584-1C16-4350-BC8D-3C492327209A}" type="parTrans" cxnId="{222F3D44-427A-4BE1-AF9B-8F8C67C7AAFB}">
      <dgm:prSet/>
      <dgm:spPr/>
      <dgm:t>
        <a:bodyPr/>
        <a:lstStyle/>
        <a:p>
          <a:endParaRPr lang="en-SE"/>
        </a:p>
      </dgm:t>
    </dgm:pt>
    <dgm:pt modelId="{32E418A9-0FF1-4889-96E6-23933EB2958F}" type="sibTrans" cxnId="{222F3D44-427A-4BE1-AF9B-8F8C67C7AAFB}">
      <dgm:prSet/>
      <dgm:spPr>
        <a:solidFill>
          <a:srgbClr val="228A5D"/>
        </a:solidFill>
      </dgm:spPr>
      <dgm:t>
        <a:bodyPr/>
        <a:lstStyle/>
        <a:p>
          <a:endParaRPr lang="en-SE"/>
        </a:p>
      </dgm:t>
    </dgm:pt>
    <dgm:pt modelId="{6E55778D-22A2-4C20-8793-461F39B4E2AC}">
      <dgm:prSet phldrT="[Text]" phldr="0"/>
      <dgm:spPr>
        <a:solidFill>
          <a:srgbClr val="195929"/>
        </a:solidFill>
        <a:ln>
          <a:noFill/>
        </a:ln>
      </dgm:spPr>
      <dgm:t>
        <a:bodyPr/>
        <a:lstStyle/>
        <a:p>
          <a:r>
            <a:rPr lang="sv-SE"/>
            <a:t>Mål</a:t>
          </a:r>
          <a:endParaRPr lang="en-SE"/>
        </a:p>
      </dgm:t>
    </dgm:pt>
    <dgm:pt modelId="{A34ECDCF-219C-42E1-BCEC-4D339353E518}" type="parTrans" cxnId="{C6925A39-7E3A-4E35-AFE6-59B93515DEFE}">
      <dgm:prSet/>
      <dgm:spPr/>
      <dgm:t>
        <a:bodyPr/>
        <a:lstStyle/>
        <a:p>
          <a:endParaRPr lang="en-SE"/>
        </a:p>
      </dgm:t>
    </dgm:pt>
    <dgm:pt modelId="{0620487E-4AFC-4881-8C1D-1B5830F09884}" type="sibTrans" cxnId="{C6925A39-7E3A-4E35-AFE6-59B93515DEFE}">
      <dgm:prSet/>
      <dgm:spPr/>
      <dgm:t>
        <a:bodyPr/>
        <a:lstStyle/>
        <a:p>
          <a:endParaRPr lang="en-SE"/>
        </a:p>
      </dgm:t>
    </dgm:pt>
    <dgm:pt modelId="{0E449373-A048-49EE-9DE5-33434BE8E587}" type="pres">
      <dgm:prSet presAssocID="{9EC30776-FBC3-4355-9F5A-DC0A70F40598}" presName="Name0" presStyleCnt="0">
        <dgm:presLayoutVars>
          <dgm:dir/>
          <dgm:resizeHandles val="exact"/>
        </dgm:presLayoutVars>
      </dgm:prSet>
      <dgm:spPr/>
    </dgm:pt>
    <dgm:pt modelId="{5BDD2059-D5A9-4AA0-AEA9-AC7295033CDC}" type="pres">
      <dgm:prSet presAssocID="{0F7CE2B3-0291-4459-A8F5-69B34840B5FA}" presName="node" presStyleLbl="node1" presStyleIdx="0" presStyleCnt="4">
        <dgm:presLayoutVars>
          <dgm:bulletEnabled val="1"/>
        </dgm:presLayoutVars>
      </dgm:prSet>
      <dgm:spPr/>
    </dgm:pt>
    <dgm:pt modelId="{B3E8DA01-053F-4589-8982-DD417D57A116}" type="pres">
      <dgm:prSet presAssocID="{7F22533C-EAA9-481A-B29E-AF72BB6F71B7}" presName="sibTrans" presStyleLbl="sibTrans2D1" presStyleIdx="0" presStyleCnt="3"/>
      <dgm:spPr/>
    </dgm:pt>
    <dgm:pt modelId="{C1F4C457-396A-4AAA-8A4E-B9E28B04DA94}" type="pres">
      <dgm:prSet presAssocID="{7F22533C-EAA9-481A-B29E-AF72BB6F71B7}" presName="connectorText" presStyleLbl="sibTrans2D1" presStyleIdx="0" presStyleCnt="3"/>
      <dgm:spPr/>
    </dgm:pt>
    <dgm:pt modelId="{9B07691A-5E7D-4B92-A330-B5ADD68C70DA}" type="pres">
      <dgm:prSet presAssocID="{5DF6D687-7EFC-465C-BF42-4662A1BD0E80}" presName="node" presStyleLbl="node1" presStyleIdx="1" presStyleCnt="4">
        <dgm:presLayoutVars>
          <dgm:bulletEnabled val="1"/>
        </dgm:presLayoutVars>
      </dgm:prSet>
      <dgm:spPr/>
    </dgm:pt>
    <dgm:pt modelId="{09BEFC24-95FE-46C5-87B2-E13FB084E0FB}" type="pres">
      <dgm:prSet presAssocID="{11601C20-9BBF-458C-883E-1620A212EC18}" presName="sibTrans" presStyleLbl="sibTrans2D1" presStyleIdx="1" presStyleCnt="3"/>
      <dgm:spPr/>
    </dgm:pt>
    <dgm:pt modelId="{0FCB9DAD-A4B7-4F99-BC27-229D87D08937}" type="pres">
      <dgm:prSet presAssocID="{11601C20-9BBF-458C-883E-1620A212EC18}" presName="connectorText" presStyleLbl="sibTrans2D1" presStyleIdx="1" presStyleCnt="3"/>
      <dgm:spPr/>
    </dgm:pt>
    <dgm:pt modelId="{84B896AF-3519-41BB-A45B-81BB1D93EE4F}" type="pres">
      <dgm:prSet presAssocID="{91A71909-F8B7-4B46-B1D2-5DAF9FDC345F}" presName="node" presStyleLbl="node1" presStyleIdx="2" presStyleCnt="4">
        <dgm:presLayoutVars>
          <dgm:bulletEnabled val="1"/>
        </dgm:presLayoutVars>
      </dgm:prSet>
      <dgm:spPr/>
    </dgm:pt>
    <dgm:pt modelId="{AF6BA131-FCA2-414A-AA07-7BBE4EC4AE7B}" type="pres">
      <dgm:prSet presAssocID="{32E418A9-0FF1-4889-96E6-23933EB2958F}" presName="sibTrans" presStyleLbl="sibTrans2D1" presStyleIdx="2" presStyleCnt="3"/>
      <dgm:spPr/>
    </dgm:pt>
    <dgm:pt modelId="{4AEC7ACA-50B8-4BAE-89E3-62BE9F28363A}" type="pres">
      <dgm:prSet presAssocID="{32E418A9-0FF1-4889-96E6-23933EB2958F}" presName="connectorText" presStyleLbl="sibTrans2D1" presStyleIdx="2" presStyleCnt="3"/>
      <dgm:spPr/>
    </dgm:pt>
    <dgm:pt modelId="{3DA426D2-39AB-4041-A2DB-30B8FCC3C2CA}" type="pres">
      <dgm:prSet presAssocID="{6E55778D-22A2-4C20-8793-461F39B4E2AC}" presName="node" presStyleLbl="node1" presStyleIdx="3" presStyleCnt="4">
        <dgm:presLayoutVars>
          <dgm:bulletEnabled val="1"/>
        </dgm:presLayoutVars>
      </dgm:prSet>
      <dgm:spPr/>
    </dgm:pt>
  </dgm:ptLst>
  <dgm:cxnLst>
    <dgm:cxn modelId="{4B04A834-8D0D-4C52-9BF9-8E43C83EA497}" type="presOf" srcId="{5DF6D687-7EFC-465C-BF42-4662A1BD0E80}" destId="{9B07691A-5E7D-4B92-A330-B5ADD68C70DA}" srcOrd="0" destOrd="0" presId="urn:microsoft.com/office/officeart/2005/8/layout/process1"/>
    <dgm:cxn modelId="{C6925A39-7E3A-4E35-AFE6-59B93515DEFE}" srcId="{9EC30776-FBC3-4355-9F5A-DC0A70F40598}" destId="{6E55778D-22A2-4C20-8793-461F39B4E2AC}" srcOrd="3" destOrd="0" parTransId="{A34ECDCF-219C-42E1-BCEC-4D339353E518}" sibTransId="{0620487E-4AFC-4881-8C1D-1B5830F09884}"/>
    <dgm:cxn modelId="{02BF3D60-2F89-4274-9CBE-325F38FC3027}" type="presOf" srcId="{32E418A9-0FF1-4889-96E6-23933EB2958F}" destId="{4AEC7ACA-50B8-4BAE-89E3-62BE9F28363A}" srcOrd="1" destOrd="0" presId="urn:microsoft.com/office/officeart/2005/8/layout/process1"/>
    <dgm:cxn modelId="{222F3D44-427A-4BE1-AF9B-8F8C67C7AAFB}" srcId="{9EC30776-FBC3-4355-9F5A-DC0A70F40598}" destId="{91A71909-F8B7-4B46-B1D2-5DAF9FDC345F}" srcOrd="2" destOrd="0" parTransId="{D0F64584-1C16-4350-BC8D-3C492327209A}" sibTransId="{32E418A9-0FF1-4889-96E6-23933EB2958F}"/>
    <dgm:cxn modelId="{CE212D66-5C4F-43B2-9318-13EB4AB5C9F2}" type="presOf" srcId="{32E418A9-0FF1-4889-96E6-23933EB2958F}" destId="{AF6BA131-FCA2-414A-AA07-7BBE4EC4AE7B}" srcOrd="0" destOrd="0" presId="urn:microsoft.com/office/officeart/2005/8/layout/process1"/>
    <dgm:cxn modelId="{D385FD69-C386-4C5C-A048-22D6D160EC9E}" type="presOf" srcId="{11601C20-9BBF-458C-883E-1620A212EC18}" destId="{0FCB9DAD-A4B7-4F99-BC27-229D87D08937}" srcOrd="1" destOrd="0" presId="urn:microsoft.com/office/officeart/2005/8/layout/process1"/>
    <dgm:cxn modelId="{E334576E-8268-4BD2-B1BC-AC9B36557FB1}" type="presOf" srcId="{7F22533C-EAA9-481A-B29E-AF72BB6F71B7}" destId="{B3E8DA01-053F-4589-8982-DD417D57A116}" srcOrd="0" destOrd="0" presId="urn:microsoft.com/office/officeart/2005/8/layout/process1"/>
    <dgm:cxn modelId="{E6E51150-B6B1-4457-926C-F95CFFB68036}" type="presOf" srcId="{7F22533C-EAA9-481A-B29E-AF72BB6F71B7}" destId="{C1F4C457-396A-4AAA-8A4E-B9E28B04DA94}" srcOrd="1" destOrd="0" presId="urn:microsoft.com/office/officeart/2005/8/layout/process1"/>
    <dgm:cxn modelId="{8CD26897-18DB-4F5E-A3D8-029CEE6D4E87}" type="presOf" srcId="{9EC30776-FBC3-4355-9F5A-DC0A70F40598}" destId="{0E449373-A048-49EE-9DE5-33434BE8E587}" srcOrd="0" destOrd="0" presId="urn:microsoft.com/office/officeart/2005/8/layout/process1"/>
    <dgm:cxn modelId="{A582BBB6-41C3-4552-800F-03C012D437F3}" srcId="{9EC30776-FBC3-4355-9F5A-DC0A70F40598}" destId="{5DF6D687-7EFC-465C-BF42-4662A1BD0E80}" srcOrd="1" destOrd="0" parTransId="{E20C799E-46E4-4A6F-9DC1-197920BC13B3}" sibTransId="{11601C20-9BBF-458C-883E-1620A212EC18}"/>
    <dgm:cxn modelId="{A5FDBFC5-1AC9-4355-9A22-C4D8F156C088}" srcId="{9EC30776-FBC3-4355-9F5A-DC0A70F40598}" destId="{0F7CE2B3-0291-4459-A8F5-69B34840B5FA}" srcOrd="0" destOrd="0" parTransId="{91ED0CE7-0BDC-4CC4-A1C0-C093B3E93FBF}" sibTransId="{7F22533C-EAA9-481A-B29E-AF72BB6F71B7}"/>
    <dgm:cxn modelId="{70985CCB-17A1-4C3F-8756-9C2DB5023000}" type="presOf" srcId="{6E55778D-22A2-4C20-8793-461F39B4E2AC}" destId="{3DA426D2-39AB-4041-A2DB-30B8FCC3C2CA}" srcOrd="0" destOrd="0" presId="urn:microsoft.com/office/officeart/2005/8/layout/process1"/>
    <dgm:cxn modelId="{03AE22EB-AB15-41EE-B903-2020262E5C3E}" type="presOf" srcId="{91A71909-F8B7-4B46-B1D2-5DAF9FDC345F}" destId="{84B896AF-3519-41BB-A45B-81BB1D93EE4F}" srcOrd="0" destOrd="0" presId="urn:microsoft.com/office/officeart/2005/8/layout/process1"/>
    <dgm:cxn modelId="{FB1424EC-31EE-42F5-B31E-A4360CBA9393}" type="presOf" srcId="{0F7CE2B3-0291-4459-A8F5-69B34840B5FA}" destId="{5BDD2059-D5A9-4AA0-AEA9-AC7295033CDC}" srcOrd="0" destOrd="0" presId="urn:microsoft.com/office/officeart/2005/8/layout/process1"/>
    <dgm:cxn modelId="{D40338FB-E29B-4A3A-A33F-023739FF75E0}" type="presOf" srcId="{11601C20-9BBF-458C-883E-1620A212EC18}" destId="{09BEFC24-95FE-46C5-87B2-E13FB084E0FB}" srcOrd="0" destOrd="0" presId="urn:microsoft.com/office/officeart/2005/8/layout/process1"/>
    <dgm:cxn modelId="{C78CD0FF-2D58-4FD8-AF8B-6F8C941AEEE9}" type="presParOf" srcId="{0E449373-A048-49EE-9DE5-33434BE8E587}" destId="{5BDD2059-D5A9-4AA0-AEA9-AC7295033CDC}" srcOrd="0" destOrd="0" presId="urn:microsoft.com/office/officeart/2005/8/layout/process1"/>
    <dgm:cxn modelId="{A561BE82-0A2F-4EA4-8200-674610F641AB}" type="presParOf" srcId="{0E449373-A048-49EE-9DE5-33434BE8E587}" destId="{B3E8DA01-053F-4589-8982-DD417D57A116}" srcOrd="1" destOrd="0" presId="urn:microsoft.com/office/officeart/2005/8/layout/process1"/>
    <dgm:cxn modelId="{390F703B-276D-4CFE-9C7D-3DD8D6F72EA2}" type="presParOf" srcId="{B3E8DA01-053F-4589-8982-DD417D57A116}" destId="{C1F4C457-396A-4AAA-8A4E-B9E28B04DA94}" srcOrd="0" destOrd="0" presId="urn:microsoft.com/office/officeart/2005/8/layout/process1"/>
    <dgm:cxn modelId="{56539CD4-8CA0-4709-9824-C4A45FC810B5}" type="presParOf" srcId="{0E449373-A048-49EE-9DE5-33434BE8E587}" destId="{9B07691A-5E7D-4B92-A330-B5ADD68C70DA}" srcOrd="2" destOrd="0" presId="urn:microsoft.com/office/officeart/2005/8/layout/process1"/>
    <dgm:cxn modelId="{41B6EC55-F579-434A-8F0E-57FA41AFD154}" type="presParOf" srcId="{0E449373-A048-49EE-9DE5-33434BE8E587}" destId="{09BEFC24-95FE-46C5-87B2-E13FB084E0FB}" srcOrd="3" destOrd="0" presId="urn:microsoft.com/office/officeart/2005/8/layout/process1"/>
    <dgm:cxn modelId="{7CDDB1E9-1450-4D42-8F94-194AA7DABD7E}" type="presParOf" srcId="{09BEFC24-95FE-46C5-87B2-E13FB084E0FB}" destId="{0FCB9DAD-A4B7-4F99-BC27-229D87D08937}" srcOrd="0" destOrd="0" presId="urn:microsoft.com/office/officeart/2005/8/layout/process1"/>
    <dgm:cxn modelId="{A6FF3F7D-5693-47B6-BF22-6970EF6C3E45}" type="presParOf" srcId="{0E449373-A048-49EE-9DE5-33434BE8E587}" destId="{84B896AF-3519-41BB-A45B-81BB1D93EE4F}" srcOrd="4" destOrd="0" presId="urn:microsoft.com/office/officeart/2005/8/layout/process1"/>
    <dgm:cxn modelId="{8FDC51CC-C119-4F7A-AB5F-5CE61D7B78B9}" type="presParOf" srcId="{0E449373-A048-49EE-9DE5-33434BE8E587}" destId="{AF6BA131-FCA2-414A-AA07-7BBE4EC4AE7B}" srcOrd="5" destOrd="0" presId="urn:microsoft.com/office/officeart/2005/8/layout/process1"/>
    <dgm:cxn modelId="{1EAC5C30-849B-44BB-9A44-042B57D81B26}" type="presParOf" srcId="{AF6BA131-FCA2-414A-AA07-7BBE4EC4AE7B}" destId="{4AEC7ACA-50B8-4BAE-89E3-62BE9F28363A}" srcOrd="0" destOrd="0" presId="urn:microsoft.com/office/officeart/2005/8/layout/process1"/>
    <dgm:cxn modelId="{9405D500-462A-4452-883F-007B6E3A97AA}" type="presParOf" srcId="{0E449373-A048-49EE-9DE5-33434BE8E587}" destId="{3DA426D2-39AB-4041-A2DB-30B8FCC3C2CA}" srcOrd="6"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C30776-FBC3-4355-9F5A-DC0A70F4059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SE"/>
        </a:p>
      </dgm:t>
    </dgm:pt>
    <dgm:pt modelId="{0F7CE2B3-0291-4459-A8F5-69B34840B5FA}">
      <dgm:prSet phldrT="[Text]" phldr="0"/>
      <dgm:spPr>
        <a:solidFill>
          <a:srgbClr val="195929"/>
        </a:solidFill>
        <a:ln>
          <a:noFill/>
        </a:ln>
      </dgm:spPr>
      <dgm:t>
        <a:bodyPr/>
        <a:lstStyle/>
        <a:p>
          <a:r>
            <a:rPr lang="sv-SE"/>
            <a:t>Resurser </a:t>
          </a:r>
          <a:endParaRPr lang="en-SE"/>
        </a:p>
      </dgm:t>
    </dgm:pt>
    <dgm:pt modelId="{91ED0CE7-0BDC-4CC4-A1C0-C093B3E93FBF}" type="parTrans" cxnId="{A5FDBFC5-1AC9-4355-9A22-C4D8F156C088}">
      <dgm:prSet/>
      <dgm:spPr/>
      <dgm:t>
        <a:bodyPr/>
        <a:lstStyle/>
        <a:p>
          <a:endParaRPr lang="en-SE"/>
        </a:p>
      </dgm:t>
    </dgm:pt>
    <dgm:pt modelId="{7F22533C-EAA9-481A-B29E-AF72BB6F71B7}" type="sibTrans" cxnId="{A5FDBFC5-1AC9-4355-9A22-C4D8F156C088}">
      <dgm:prSet/>
      <dgm:spPr>
        <a:solidFill>
          <a:srgbClr val="228A5D"/>
        </a:solidFill>
      </dgm:spPr>
      <dgm:t>
        <a:bodyPr/>
        <a:lstStyle/>
        <a:p>
          <a:endParaRPr lang="en-SE"/>
        </a:p>
      </dgm:t>
    </dgm:pt>
    <dgm:pt modelId="{5DF6D687-7EFC-465C-BF42-4662A1BD0E80}">
      <dgm:prSet phldrT="[Text]" phldr="0"/>
      <dgm:spPr>
        <a:solidFill>
          <a:srgbClr val="195929"/>
        </a:solidFill>
        <a:ln>
          <a:noFill/>
        </a:ln>
      </dgm:spPr>
      <dgm:t>
        <a:bodyPr/>
        <a:lstStyle/>
        <a:p>
          <a:r>
            <a:rPr lang="sv-SE"/>
            <a:t>Aktiviteter </a:t>
          </a:r>
          <a:endParaRPr lang="en-SE"/>
        </a:p>
      </dgm:t>
    </dgm:pt>
    <dgm:pt modelId="{E20C799E-46E4-4A6F-9DC1-197920BC13B3}" type="parTrans" cxnId="{A582BBB6-41C3-4552-800F-03C012D437F3}">
      <dgm:prSet/>
      <dgm:spPr/>
      <dgm:t>
        <a:bodyPr/>
        <a:lstStyle/>
        <a:p>
          <a:endParaRPr lang="en-SE"/>
        </a:p>
      </dgm:t>
    </dgm:pt>
    <dgm:pt modelId="{11601C20-9BBF-458C-883E-1620A212EC18}" type="sibTrans" cxnId="{A582BBB6-41C3-4552-800F-03C012D437F3}">
      <dgm:prSet/>
      <dgm:spPr>
        <a:solidFill>
          <a:srgbClr val="228A5D"/>
        </a:solidFill>
      </dgm:spPr>
      <dgm:t>
        <a:bodyPr/>
        <a:lstStyle/>
        <a:p>
          <a:endParaRPr lang="en-SE"/>
        </a:p>
      </dgm:t>
    </dgm:pt>
    <dgm:pt modelId="{91A71909-F8B7-4B46-B1D2-5DAF9FDC345F}">
      <dgm:prSet phldrT="[Text]" phldr="0"/>
      <dgm:spPr>
        <a:solidFill>
          <a:srgbClr val="195929"/>
        </a:solidFill>
        <a:ln>
          <a:noFill/>
        </a:ln>
      </dgm:spPr>
      <dgm:t>
        <a:bodyPr/>
        <a:lstStyle/>
        <a:p>
          <a:r>
            <a:rPr lang="sv-SE"/>
            <a:t>Utfall </a:t>
          </a:r>
          <a:endParaRPr lang="en-SE"/>
        </a:p>
      </dgm:t>
    </dgm:pt>
    <dgm:pt modelId="{D0F64584-1C16-4350-BC8D-3C492327209A}" type="parTrans" cxnId="{222F3D44-427A-4BE1-AF9B-8F8C67C7AAFB}">
      <dgm:prSet/>
      <dgm:spPr/>
      <dgm:t>
        <a:bodyPr/>
        <a:lstStyle/>
        <a:p>
          <a:endParaRPr lang="en-SE"/>
        </a:p>
      </dgm:t>
    </dgm:pt>
    <dgm:pt modelId="{32E418A9-0FF1-4889-96E6-23933EB2958F}" type="sibTrans" cxnId="{222F3D44-427A-4BE1-AF9B-8F8C67C7AAFB}">
      <dgm:prSet/>
      <dgm:spPr>
        <a:solidFill>
          <a:srgbClr val="228A5D"/>
        </a:solidFill>
      </dgm:spPr>
      <dgm:t>
        <a:bodyPr/>
        <a:lstStyle/>
        <a:p>
          <a:endParaRPr lang="en-SE"/>
        </a:p>
      </dgm:t>
    </dgm:pt>
    <dgm:pt modelId="{6E55778D-22A2-4C20-8793-461F39B4E2AC}">
      <dgm:prSet phldrT="[Text]" phldr="0"/>
      <dgm:spPr>
        <a:solidFill>
          <a:srgbClr val="195929"/>
        </a:solidFill>
        <a:ln>
          <a:noFill/>
        </a:ln>
      </dgm:spPr>
      <dgm:t>
        <a:bodyPr/>
        <a:lstStyle/>
        <a:p>
          <a:r>
            <a:rPr lang="sv-SE"/>
            <a:t>Mål</a:t>
          </a:r>
          <a:endParaRPr lang="en-SE"/>
        </a:p>
      </dgm:t>
    </dgm:pt>
    <dgm:pt modelId="{A34ECDCF-219C-42E1-BCEC-4D339353E518}" type="parTrans" cxnId="{C6925A39-7E3A-4E35-AFE6-59B93515DEFE}">
      <dgm:prSet/>
      <dgm:spPr/>
      <dgm:t>
        <a:bodyPr/>
        <a:lstStyle/>
        <a:p>
          <a:endParaRPr lang="en-SE"/>
        </a:p>
      </dgm:t>
    </dgm:pt>
    <dgm:pt modelId="{0620487E-4AFC-4881-8C1D-1B5830F09884}" type="sibTrans" cxnId="{C6925A39-7E3A-4E35-AFE6-59B93515DEFE}">
      <dgm:prSet/>
      <dgm:spPr/>
      <dgm:t>
        <a:bodyPr/>
        <a:lstStyle/>
        <a:p>
          <a:endParaRPr lang="en-SE"/>
        </a:p>
      </dgm:t>
    </dgm:pt>
    <dgm:pt modelId="{0E449373-A048-49EE-9DE5-33434BE8E587}" type="pres">
      <dgm:prSet presAssocID="{9EC30776-FBC3-4355-9F5A-DC0A70F40598}" presName="Name0" presStyleCnt="0">
        <dgm:presLayoutVars>
          <dgm:dir/>
          <dgm:resizeHandles val="exact"/>
        </dgm:presLayoutVars>
      </dgm:prSet>
      <dgm:spPr/>
    </dgm:pt>
    <dgm:pt modelId="{5BDD2059-D5A9-4AA0-AEA9-AC7295033CDC}" type="pres">
      <dgm:prSet presAssocID="{0F7CE2B3-0291-4459-A8F5-69B34840B5FA}" presName="node" presStyleLbl="node1" presStyleIdx="0" presStyleCnt="4">
        <dgm:presLayoutVars>
          <dgm:bulletEnabled val="1"/>
        </dgm:presLayoutVars>
      </dgm:prSet>
      <dgm:spPr/>
    </dgm:pt>
    <dgm:pt modelId="{B3E8DA01-053F-4589-8982-DD417D57A116}" type="pres">
      <dgm:prSet presAssocID="{7F22533C-EAA9-481A-B29E-AF72BB6F71B7}" presName="sibTrans" presStyleLbl="sibTrans2D1" presStyleIdx="0" presStyleCnt="3"/>
      <dgm:spPr/>
    </dgm:pt>
    <dgm:pt modelId="{C1F4C457-396A-4AAA-8A4E-B9E28B04DA94}" type="pres">
      <dgm:prSet presAssocID="{7F22533C-EAA9-481A-B29E-AF72BB6F71B7}" presName="connectorText" presStyleLbl="sibTrans2D1" presStyleIdx="0" presStyleCnt="3"/>
      <dgm:spPr/>
    </dgm:pt>
    <dgm:pt modelId="{9B07691A-5E7D-4B92-A330-B5ADD68C70DA}" type="pres">
      <dgm:prSet presAssocID="{5DF6D687-7EFC-465C-BF42-4662A1BD0E80}" presName="node" presStyleLbl="node1" presStyleIdx="1" presStyleCnt="4">
        <dgm:presLayoutVars>
          <dgm:bulletEnabled val="1"/>
        </dgm:presLayoutVars>
      </dgm:prSet>
      <dgm:spPr/>
    </dgm:pt>
    <dgm:pt modelId="{09BEFC24-95FE-46C5-87B2-E13FB084E0FB}" type="pres">
      <dgm:prSet presAssocID="{11601C20-9BBF-458C-883E-1620A212EC18}" presName="sibTrans" presStyleLbl="sibTrans2D1" presStyleIdx="1" presStyleCnt="3"/>
      <dgm:spPr/>
    </dgm:pt>
    <dgm:pt modelId="{0FCB9DAD-A4B7-4F99-BC27-229D87D08937}" type="pres">
      <dgm:prSet presAssocID="{11601C20-9BBF-458C-883E-1620A212EC18}" presName="connectorText" presStyleLbl="sibTrans2D1" presStyleIdx="1" presStyleCnt="3"/>
      <dgm:spPr/>
    </dgm:pt>
    <dgm:pt modelId="{84B896AF-3519-41BB-A45B-81BB1D93EE4F}" type="pres">
      <dgm:prSet presAssocID="{91A71909-F8B7-4B46-B1D2-5DAF9FDC345F}" presName="node" presStyleLbl="node1" presStyleIdx="2" presStyleCnt="4">
        <dgm:presLayoutVars>
          <dgm:bulletEnabled val="1"/>
        </dgm:presLayoutVars>
      </dgm:prSet>
      <dgm:spPr/>
    </dgm:pt>
    <dgm:pt modelId="{AF6BA131-FCA2-414A-AA07-7BBE4EC4AE7B}" type="pres">
      <dgm:prSet presAssocID="{32E418A9-0FF1-4889-96E6-23933EB2958F}" presName="sibTrans" presStyleLbl="sibTrans2D1" presStyleIdx="2" presStyleCnt="3"/>
      <dgm:spPr/>
    </dgm:pt>
    <dgm:pt modelId="{4AEC7ACA-50B8-4BAE-89E3-62BE9F28363A}" type="pres">
      <dgm:prSet presAssocID="{32E418A9-0FF1-4889-96E6-23933EB2958F}" presName="connectorText" presStyleLbl="sibTrans2D1" presStyleIdx="2" presStyleCnt="3"/>
      <dgm:spPr/>
    </dgm:pt>
    <dgm:pt modelId="{3DA426D2-39AB-4041-A2DB-30B8FCC3C2CA}" type="pres">
      <dgm:prSet presAssocID="{6E55778D-22A2-4C20-8793-461F39B4E2AC}" presName="node" presStyleLbl="node1" presStyleIdx="3" presStyleCnt="4">
        <dgm:presLayoutVars>
          <dgm:bulletEnabled val="1"/>
        </dgm:presLayoutVars>
      </dgm:prSet>
      <dgm:spPr/>
    </dgm:pt>
  </dgm:ptLst>
  <dgm:cxnLst>
    <dgm:cxn modelId="{4B04A834-8D0D-4C52-9BF9-8E43C83EA497}" type="presOf" srcId="{5DF6D687-7EFC-465C-BF42-4662A1BD0E80}" destId="{9B07691A-5E7D-4B92-A330-B5ADD68C70DA}" srcOrd="0" destOrd="0" presId="urn:microsoft.com/office/officeart/2005/8/layout/process1"/>
    <dgm:cxn modelId="{C6925A39-7E3A-4E35-AFE6-59B93515DEFE}" srcId="{9EC30776-FBC3-4355-9F5A-DC0A70F40598}" destId="{6E55778D-22A2-4C20-8793-461F39B4E2AC}" srcOrd="3" destOrd="0" parTransId="{A34ECDCF-219C-42E1-BCEC-4D339353E518}" sibTransId="{0620487E-4AFC-4881-8C1D-1B5830F09884}"/>
    <dgm:cxn modelId="{02BF3D60-2F89-4274-9CBE-325F38FC3027}" type="presOf" srcId="{32E418A9-0FF1-4889-96E6-23933EB2958F}" destId="{4AEC7ACA-50B8-4BAE-89E3-62BE9F28363A}" srcOrd="1" destOrd="0" presId="urn:microsoft.com/office/officeart/2005/8/layout/process1"/>
    <dgm:cxn modelId="{222F3D44-427A-4BE1-AF9B-8F8C67C7AAFB}" srcId="{9EC30776-FBC3-4355-9F5A-DC0A70F40598}" destId="{91A71909-F8B7-4B46-B1D2-5DAF9FDC345F}" srcOrd="2" destOrd="0" parTransId="{D0F64584-1C16-4350-BC8D-3C492327209A}" sibTransId="{32E418A9-0FF1-4889-96E6-23933EB2958F}"/>
    <dgm:cxn modelId="{CE212D66-5C4F-43B2-9318-13EB4AB5C9F2}" type="presOf" srcId="{32E418A9-0FF1-4889-96E6-23933EB2958F}" destId="{AF6BA131-FCA2-414A-AA07-7BBE4EC4AE7B}" srcOrd="0" destOrd="0" presId="urn:microsoft.com/office/officeart/2005/8/layout/process1"/>
    <dgm:cxn modelId="{D385FD69-C386-4C5C-A048-22D6D160EC9E}" type="presOf" srcId="{11601C20-9BBF-458C-883E-1620A212EC18}" destId="{0FCB9DAD-A4B7-4F99-BC27-229D87D08937}" srcOrd="1" destOrd="0" presId="urn:microsoft.com/office/officeart/2005/8/layout/process1"/>
    <dgm:cxn modelId="{E334576E-8268-4BD2-B1BC-AC9B36557FB1}" type="presOf" srcId="{7F22533C-EAA9-481A-B29E-AF72BB6F71B7}" destId="{B3E8DA01-053F-4589-8982-DD417D57A116}" srcOrd="0" destOrd="0" presId="urn:microsoft.com/office/officeart/2005/8/layout/process1"/>
    <dgm:cxn modelId="{E6E51150-B6B1-4457-926C-F95CFFB68036}" type="presOf" srcId="{7F22533C-EAA9-481A-B29E-AF72BB6F71B7}" destId="{C1F4C457-396A-4AAA-8A4E-B9E28B04DA94}" srcOrd="1" destOrd="0" presId="urn:microsoft.com/office/officeart/2005/8/layout/process1"/>
    <dgm:cxn modelId="{8CD26897-18DB-4F5E-A3D8-029CEE6D4E87}" type="presOf" srcId="{9EC30776-FBC3-4355-9F5A-DC0A70F40598}" destId="{0E449373-A048-49EE-9DE5-33434BE8E587}" srcOrd="0" destOrd="0" presId="urn:microsoft.com/office/officeart/2005/8/layout/process1"/>
    <dgm:cxn modelId="{A582BBB6-41C3-4552-800F-03C012D437F3}" srcId="{9EC30776-FBC3-4355-9F5A-DC0A70F40598}" destId="{5DF6D687-7EFC-465C-BF42-4662A1BD0E80}" srcOrd="1" destOrd="0" parTransId="{E20C799E-46E4-4A6F-9DC1-197920BC13B3}" sibTransId="{11601C20-9BBF-458C-883E-1620A212EC18}"/>
    <dgm:cxn modelId="{A5FDBFC5-1AC9-4355-9A22-C4D8F156C088}" srcId="{9EC30776-FBC3-4355-9F5A-DC0A70F40598}" destId="{0F7CE2B3-0291-4459-A8F5-69B34840B5FA}" srcOrd="0" destOrd="0" parTransId="{91ED0CE7-0BDC-4CC4-A1C0-C093B3E93FBF}" sibTransId="{7F22533C-EAA9-481A-B29E-AF72BB6F71B7}"/>
    <dgm:cxn modelId="{70985CCB-17A1-4C3F-8756-9C2DB5023000}" type="presOf" srcId="{6E55778D-22A2-4C20-8793-461F39B4E2AC}" destId="{3DA426D2-39AB-4041-A2DB-30B8FCC3C2CA}" srcOrd="0" destOrd="0" presId="urn:microsoft.com/office/officeart/2005/8/layout/process1"/>
    <dgm:cxn modelId="{03AE22EB-AB15-41EE-B903-2020262E5C3E}" type="presOf" srcId="{91A71909-F8B7-4B46-B1D2-5DAF9FDC345F}" destId="{84B896AF-3519-41BB-A45B-81BB1D93EE4F}" srcOrd="0" destOrd="0" presId="urn:microsoft.com/office/officeart/2005/8/layout/process1"/>
    <dgm:cxn modelId="{FB1424EC-31EE-42F5-B31E-A4360CBA9393}" type="presOf" srcId="{0F7CE2B3-0291-4459-A8F5-69B34840B5FA}" destId="{5BDD2059-D5A9-4AA0-AEA9-AC7295033CDC}" srcOrd="0" destOrd="0" presId="urn:microsoft.com/office/officeart/2005/8/layout/process1"/>
    <dgm:cxn modelId="{D40338FB-E29B-4A3A-A33F-023739FF75E0}" type="presOf" srcId="{11601C20-9BBF-458C-883E-1620A212EC18}" destId="{09BEFC24-95FE-46C5-87B2-E13FB084E0FB}" srcOrd="0" destOrd="0" presId="urn:microsoft.com/office/officeart/2005/8/layout/process1"/>
    <dgm:cxn modelId="{C78CD0FF-2D58-4FD8-AF8B-6F8C941AEEE9}" type="presParOf" srcId="{0E449373-A048-49EE-9DE5-33434BE8E587}" destId="{5BDD2059-D5A9-4AA0-AEA9-AC7295033CDC}" srcOrd="0" destOrd="0" presId="urn:microsoft.com/office/officeart/2005/8/layout/process1"/>
    <dgm:cxn modelId="{A561BE82-0A2F-4EA4-8200-674610F641AB}" type="presParOf" srcId="{0E449373-A048-49EE-9DE5-33434BE8E587}" destId="{B3E8DA01-053F-4589-8982-DD417D57A116}" srcOrd="1" destOrd="0" presId="urn:microsoft.com/office/officeart/2005/8/layout/process1"/>
    <dgm:cxn modelId="{390F703B-276D-4CFE-9C7D-3DD8D6F72EA2}" type="presParOf" srcId="{B3E8DA01-053F-4589-8982-DD417D57A116}" destId="{C1F4C457-396A-4AAA-8A4E-B9E28B04DA94}" srcOrd="0" destOrd="0" presId="urn:microsoft.com/office/officeart/2005/8/layout/process1"/>
    <dgm:cxn modelId="{56539CD4-8CA0-4709-9824-C4A45FC810B5}" type="presParOf" srcId="{0E449373-A048-49EE-9DE5-33434BE8E587}" destId="{9B07691A-5E7D-4B92-A330-B5ADD68C70DA}" srcOrd="2" destOrd="0" presId="urn:microsoft.com/office/officeart/2005/8/layout/process1"/>
    <dgm:cxn modelId="{41B6EC55-F579-434A-8F0E-57FA41AFD154}" type="presParOf" srcId="{0E449373-A048-49EE-9DE5-33434BE8E587}" destId="{09BEFC24-95FE-46C5-87B2-E13FB084E0FB}" srcOrd="3" destOrd="0" presId="urn:microsoft.com/office/officeart/2005/8/layout/process1"/>
    <dgm:cxn modelId="{7CDDB1E9-1450-4D42-8F94-194AA7DABD7E}" type="presParOf" srcId="{09BEFC24-95FE-46C5-87B2-E13FB084E0FB}" destId="{0FCB9DAD-A4B7-4F99-BC27-229D87D08937}" srcOrd="0" destOrd="0" presId="urn:microsoft.com/office/officeart/2005/8/layout/process1"/>
    <dgm:cxn modelId="{A6FF3F7D-5693-47B6-BF22-6970EF6C3E45}" type="presParOf" srcId="{0E449373-A048-49EE-9DE5-33434BE8E587}" destId="{84B896AF-3519-41BB-A45B-81BB1D93EE4F}" srcOrd="4" destOrd="0" presId="urn:microsoft.com/office/officeart/2005/8/layout/process1"/>
    <dgm:cxn modelId="{8FDC51CC-C119-4F7A-AB5F-5CE61D7B78B9}" type="presParOf" srcId="{0E449373-A048-49EE-9DE5-33434BE8E587}" destId="{AF6BA131-FCA2-414A-AA07-7BBE4EC4AE7B}" srcOrd="5" destOrd="0" presId="urn:microsoft.com/office/officeart/2005/8/layout/process1"/>
    <dgm:cxn modelId="{1EAC5C30-849B-44BB-9A44-042B57D81B26}" type="presParOf" srcId="{AF6BA131-FCA2-414A-AA07-7BBE4EC4AE7B}" destId="{4AEC7ACA-50B8-4BAE-89E3-62BE9F28363A}" srcOrd="0" destOrd="0" presId="urn:microsoft.com/office/officeart/2005/8/layout/process1"/>
    <dgm:cxn modelId="{9405D500-462A-4452-883F-007B6E3A97AA}" type="presParOf" srcId="{0E449373-A048-49EE-9DE5-33434BE8E587}" destId="{3DA426D2-39AB-4041-A2DB-30B8FCC3C2CA}" srcOrd="6"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9562A1-BBCB-40C5-BBCE-14E9EC2490B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SE"/>
        </a:p>
      </dgm:t>
    </dgm:pt>
    <dgm:pt modelId="{85ACB62C-FF35-46B5-B2CE-1BC77416E02A}">
      <dgm:prSet phldrT="[Text]"/>
      <dgm:spPr>
        <a:solidFill>
          <a:srgbClr val="228A5D"/>
        </a:solidFill>
        <a:ln>
          <a:noFill/>
        </a:ln>
      </dgm:spPr>
      <dgm:t>
        <a:bodyPr/>
        <a:lstStyle/>
        <a:p>
          <a:r>
            <a:rPr lang="sv-SE"/>
            <a:t>Utfall lång sikt</a:t>
          </a:r>
          <a:endParaRPr lang="en-SE"/>
        </a:p>
      </dgm:t>
    </dgm:pt>
    <dgm:pt modelId="{75B8882D-D9D1-48DC-A070-F2D37F435A53}" type="parTrans" cxnId="{4BA71CD9-2514-4C9B-BB80-5916A3E1C490}">
      <dgm:prSet/>
      <dgm:spPr/>
      <dgm:t>
        <a:bodyPr/>
        <a:lstStyle/>
        <a:p>
          <a:endParaRPr lang="en-SE"/>
        </a:p>
      </dgm:t>
    </dgm:pt>
    <dgm:pt modelId="{B6B19FFA-2DCC-480D-B1B6-6B0FB3971D5E}" type="sibTrans" cxnId="{4BA71CD9-2514-4C9B-BB80-5916A3E1C490}">
      <dgm:prSet/>
      <dgm:spPr/>
      <dgm:t>
        <a:bodyPr/>
        <a:lstStyle/>
        <a:p>
          <a:endParaRPr lang="en-SE"/>
        </a:p>
      </dgm:t>
    </dgm:pt>
    <dgm:pt modelId="{BE43A78C-7ED9-4B7A-9D35-4011C1E5EB6D}">
      <dgm:prSet phldrT="[Text]"/>
      <dgm:spPr>
        <a:solidFill>
          <a:srgbClr val="228A5D"/>
        </a:solidFill>
        <a:ln>
          <a:noFill/>
        </a:ln>
      </dgm:spPr>
      <dgm:t>
        <a:bodyPr/>
        <a:lstStyle/>
        <a:p>
          <a:r>
            <a:rPr lang="sv-SE"/>
            <a:t>Önskat läge</a:t>
          </a:r>
          <a:endParaRPr lang="en-SE"/>
        </a:p>
      </dgm:t>
    </dgm:pt>
    <dgm:pt modelId="{854E0030-85EC-4A78-9D38-3FEDE499A127}" type="parTrans" cxnId="{58F41480-85FE-4D80-8256-FF93848C8166}">
      <dgm:prSet/>
      <dgm:spPr/>
      <dgm:t>
        <a:bodyPr/>
        <a:lstStyle/>
        <a:p>
          <a:endParaRPr lang="en-SE"/>
        </a:p>
      </dgm:t>
    </dgm:pt>
    <dgm:pt modelId="{68037074-D114-44A0-98E1-D2F8262C8E54}" type="sibTrans" cxnId="{58F41480-85FE-4D80-8256-FF93848C8166}">
      <dgm:prSet/>
      <dgm:spPr/>
      <dgm:t>
        <a:bodyPr/>
        <a:lstStyle/>
        <a:p>
          <a:endParaRPr lang="en-SE"/>
        </a:p>
      </dgm:t>
    </dgm:pt>
    <dgm:pt modelId="{ACAA98A8-FE8B-44E7-BC4E-A60F52E13A29}">
      <dgm:prSet phldrT="[Text]"/>
      <dgm:spPr>
        <a:solidFill>
          <a:srgbClr val="228A5D"/>
        </a:solidFill>
        <a:ln>
          <a:noFill/>
        </a:ln>
      </dgm:spPr>
      <dgm:t>
        <a:bodyPr/>
        <a:lstStyle/>
        <a:p>
          <a:r>
            <a:rPr lang="sv-SE"/>
            <a:t>Utfall kort sikt</a:t>
          </a:r>
          <a:endParaRPr lang="en-SE"/>
        </a:p>
      </dgm:t>
    </dgm:pt>
    <dgm:pt modelId="{31C8F6E7-2495-40E6-8AA3-24FB2370130F}" type="parTrans" cxnId="{E9A656FD-7B35-482F-AE7B-51E551FA652C}">
      <dgm:prSet/>
      <dgm:spPr/>
      <dgm:t>
        <a:bodyPr/>
        <a:lstStyle/>
        <a:p>
          <a:endParaRPr lang="en-SE"/>
        </a:p>
      </dgm:t>
    </dgm:pt>
    <dgm:pt modelId="{FFA80906-3966-4FE2-944F-519A2E50E406}" type="sibTrans" cxnId="{E9A656FD-7B35-482F-AE7B-51E551FA652C}">
      <dgm:prSet/>
      <dgm:spPr/>
      <dgm:t>
        <a:bodyPr/>
        <a:lstStyle/>
        <a:p>
          <a:endParaRPr lang="en-SE"/>
        </a:p>
      </dgm:t>
    </dgm:pt>
    <dgm:pt modelId="{004DE066-5421-428F-9150-F39D4536A5C5}">
      <dgm:prSet phldrT="[Text]"/>
      <dgm:spPr>
        <a:solidFill>
          <a:srgbClr val="228A5D"/>
        </a:solidFill>
        <a:ln>
          <a:noFill/>
        </a:ln>
      </dgm:spPr>
      <dgm:t>
        <a:bodyPr/>
        <a:lstStyle/>
        <a:p>
          <a:r>
            <a:rPr lang="sv-SE"/>
            <a:t>Resurser</a:t>
          </a:r>
          <a:endParaRPr lang="en-SE"/>
        </a:p>
      </dgm:t>
    </dgm:pt>
    <dgm:pt modelId="{9F9B78A6-E68F-4E3D-B232-E5A5D8A193C9}" type="parTrans" cxnId="{A45AC18A-A659-46D3-A7F3-D19CDBC621AA}">
      <dgm:prSet/>
      <dgm:spPr/>
      <dgm:t>
        <a:bodyPr/>
        <a:lstStyle/>
        <a:p>
          <a:endParaRPr lang="en-SE"/>
        </a:p>
      </dgm:t>
    </dgm:pt>
    <dgm:pt modelId="{196AE753-0860-4F8C-A41A-381686E56068}" type="sibTrans" cxnId="{A45AC18A-A659-46D3-A7F3-D19CDBC621AA}">
      <dgm:prSet/>
      <dgm:spPr/>
      <dgm:t>
        <a:bodyPr/>
        <a:lstStyle/>
        <a:p>
          <a:endParaRPr lang="en-SE"/>
        </a:p>
      </dgm:t>
    </dgm:pt>
    <dgm:pt modelId="{B21FCF16-23A9-4A62-BA89-E4273B146477}">
      <dgm:prSet phldrT="[Text]"/>
      <dgm:spPr>
        <a:solidFill>
          <a:srgbClr val="228A5D"/>
        </a:solidFill>
        <a:ln>
          <a:noFill/>
        </a:ln>
      </dgm:spPr>
      <dgm:t>
        <a:bodyPr/>
        <a:lstStyle/>
        <a:p>
          <a:r>
            <a:rPr lang="sv-SE"/>
            <a:t>Aktiviteter</a:t>
          </a:r>
          <a:endParaRPr lang="en-SE"/>
        </a:p>
      </dgm:t>
    </dgm:pt>
    <dgm:pt modelId="{88109DD5-FDD4-4DFC-89C8-D36E162DDE69}" type="parTrans" cxnId="{FDC29580-1F98-40AB-9982-8268E92CC39D}">
      <dgm:prSet/>
      <dgm:spPr/>
      <dgm:t>
        <a:bodyPr/>
        <a:lstStyle/>
        <a:p>
          <a:endParaRPr lang="en-SE"/>
        </a:p>
      </dgm:t>
    </dgm:pt>
    <dgm:pt modelId="{3D091562-D21E-4D51-9A8C-A5FAC54B9A68}" type="sibTrans" cxnId="{FDC29580-1F98-40AB-9982-8268E92CC39D}">
      <dgm:prSet/>
      <dgm:spPr/>
      <dgm:t>
        <a:bodyPr/>
        <a:lstStyle/>
        <a:p>
          <a:endParaRPr lang="en-SE"/>
        </a:p>
      </dgm:t>
    </dgm:pt>
    <dgm:pt modelId="{0B32AC90-669F-40C4-AB09-AF0EEAE6A180}" type="pres">
      <dgm:prSet presAssocID="{0A9562A1-BBCB-40C5-BBCE-14E9EC2490B1}" presName="Name0" presStyleCnt="0">
        <dgm:presLayoutVars>
          <dgm:dir/>
          <dgm:resizeHandles val="exact"/>
        </dgm:presLayoutVars>
      </dgm:prSet>
      <dgm:spPr/>
    </dgm:pt>
    <dgm:pt modelId="{B60950E3-C56A-43D9-A193-5D61B449F0C3}" type="pres">
      <dgm:prSet presAssocID="{004DE066-5421-428F-9150-F39D4536A5C5}" presName="node" presStyleLbl="node1" presStyleIdx="0" presStyleCnt="5" custLinFactNeighborX="20703" custLinFactNeighborY="-315">
        <dgm:presLayoutVars>
          <dgm:bulletEnabled val="1"/>
        </dgm:presLayoutVars>
      </dgm:prSet>
      <dgm:spPr/>
    </dgm:pt>
    <dgm:pt modelId="{0E0382AC-D3BA-4667-8377-6F4B7A8C7B82}" type="pres">
      <dgm:prSet presAssocID="{196AE753-0860-4F8C-A41A-381686E56068}" presName="sibTrans" presStyleLbl="sibTrans2D1" presStyleIdx="0" presStyleCnt="4"/>
      <dgm:spPr/>
    </dgm:pt>
    <dgm:pt modelId="{C3B8440E-9E48-4A74-82E3-C4120C09281C}" type="pres">
      <dgm:prSet presAssocID="{196AE753-0860-4F8C-A41A-381686E56068}" presName="connectorText" presStyleLbl="sibTrans2D1" presStyleIdx="0" presStyleCnt="4"/>
      <dgm:spPr/>
    </dgm:pt>
    <dgm:pt modelId="{86A998D9-31A6-4229-932D-39D663DE7C4B}" type="pres">
      <dgm:prSet presAssocID="{B21FCF16-23A9-4A62-BA89-E4273B146477}" presName="node" presStyleLbl="node1" presStyleIdx="1" presStyleCnt="5">
        <dgm:presLayoutVars>
          <dgm:bulletEnabled val="1"/>
        </dgm:presLayoutVars>
      </dgm:prSet>
      <dgm:spPr/>
    </dgm:pt>
    <dgm:pt modelId="{92303238-0984-49D8-B30E-7897FF0348B6}" type="pres">
      <dgm:prSet presAssocID="{3D091562-D21E-4D51-9A8C-A5FAC54B9A68}" presName="sibTrans" presStyleLbl="sibTrans2D1" presStyleIdx="1" presStyleCnt="4"/>
      <dgm:spPr/>
    </dgm:pt>
    <dgm:pt modelId="{719DE932-9508-4198-9D2C-2D9C265B0D9D}" type="pres">
      <dgm:prSet presAssocID="{3D091562-D21E-4D51-9A8C-A5FAC54B9A68}" presName="connectorText" presStyleLbl="sibTrans2D1" presStyleIdx="1" presStyleCnt="4"/>
      <dgm:spPr/>
    </dgm:pt>
    <dgm:pt modelId="{B9601E4C-EC37-461B-B64F-A031EBEBD00C}" type="pres">
      <dgm:prSet presAssocID="{ACAA98A8-FE8B-44E7-BC4E-A60F52E13A29}" presName="node" presStyleLbl="node1" presStyleIdx="2" presStyleCnt="5">
        <dgm:presLayoutVars>
          <dgm:bulletEnabled val="1"/>
        </dgm:presLayoutVars>
      </dgm:prSet>
      <dgm:spPr/>
    </dgm:pt>
    <dgm:pt modelId="{84A6F168-B904-4A0A-ADF5-00221FF935CC}" type="pres">
      <dgm:prSet presAssocID="{FFA80906-3966-4FE2-944F-519A2E50E406}" presName="sibTrans" presStyleLbl="sibTrans2D1" presStyleIdx="2" presStyleCnt="4"/>
      <dgm:spPr/>
    </dgm:pt>
    <dgm:pt modelId="{F06BF420-4346-459C-A156-DAA759B9557B}" type="pres">
      <dgm:prSet presAssocID="{FFA80906-3966-4FE2-944F-519A2E50E406}" presName="connectorText" presStyleLbl="sibTrans2D1" presStyleIdx="2" presStyleCnt="4"/>
      <dgm:spPr/>
    </dgm:pt>
    <dgm:pt modelId="{1FCC47A3-9BFF-4DD8-98D3-99A0E5713AB4}" type="pres">
      <dgm:prSet presAssocID="{85ACB62C-FF35-46B5-B2CE-1BC77416E02A}" presName="node" presStyleLbl="node1" presStyleIdx="3" presStyleCnt="5">
        <dgm:presLayoutVars>
          <dgm:bulletEnabled val="1"/>
        </dgm:presLayoutVars>
      </dgm:prSet>
      <dgm:spPr/>
    </dgm:pt>
    <dgm:pt modelId="{E45FA2F4-2A80-4AEA-82C7-B744909B9A04}" type="pres">
      <dgm:prSet presAssocID="{B6B19FFA-2DCC-480D-B1B6-6B0FB3971D5E}" presName="sibTrans" presStyleLbl="sibTrans2D1" presStyleIdx="3" presStyleCnt="4"/>
      <dgm:spPr/>
    </dgm:pt>
    <dgm:pt modelId="{59195398-ABEE-4C04-B23B-83DD06F0FC42}" type="pres">
      <dgm:prSet presAssocID="{B6B19FFA-2DCC-480D-B1B6-6B0FB3971D5E}" presName="connectorText" presStyleLbl="sibTrans2D1" presStyleIdx="3" presStyleCnt="4"/>
      <dgm:spPr/>
    </dgm:pt>
    <dgm:pt modelId="{5E14CBF6-01CE-470B-B360-1B19C6E1D0D3}" type="pres">
      <dgm:prSet presAssocID="{BE43A78C-7ED9-4B7A-9D35-4011C1E5EB6D}" presName="node" presStyleLbl="node1" presStyleIdx="4" presStyleCnt="5">
        <dgm:presLayoutVars>
          <dgm:bulletEnabled val="1"/>
        </dgm:presLayoutVars>
      </dgm:prSet>
      <dgm:spPr/>
    </dgm:pt>
  </dgm:ptLst>
  <dgm:cxnLst>
    <dgm:cxn modelId="{10E0E600-EC87-4C89-8F46-AC03B5AE46A0}" type="presOf" srcId="{3D091562-D21E-4D51-9A8C-A5FAC54B9A68}" destId="{719DE932-9508-4198-9D2C-2D9C265B0D9D}" srcOrd="1" destOrd="0" presId="urn:microsoft.com/office/officeart/2005/8/layout/process1"/>
    <dgm:cxn modelId="{C4360A0D-4D10-416E-9972-31773147DAF1}" type="presOf" srcId="{85ACB62C-FF35-46B5-B2CE-1BC77416E02A}" destId="{1FCC47A3-9BFF-4DD8-98D3-99A0E5713AB4}" srcOrd="0" destOrd="0" presId="urn:microsoft.com/office/officeart/2005/8/layout/process1"/>
    <dgm:cxn modelId="{5B216F14-624A-44B5-96FE-ED1358377B78}" type="presOf" srcId="{196AE753-0860-4F8C-A41A-381686E56068}" destId="{C3B8440E-9E48-4A74-82E3-C4120C09281C}" srcOrd="1" destOrd="0" presId="urn:microsoft.com/office/officeart/2005/8/layout/process1"/>
    <dgm:cxn modelId="{F6A23017-4B02-45E9-9596-049478A91904}" type="presOf" srcId="{FFA80906-3966-4FE2-944F-519A2E50E406}" destId="{F06BF420-4346-459C-A156-DAA759B9557B}" srcOrd="1" destOrd="0" presId="urn:microsoft.com/office/officeart/2005/8/layout/process1"/>
    <dgm:cxn modelId="{CAB1561D-6DFD-43A8-A62F-BF8061D32A3F}" type="presOf" srcId="{004DE066-5421-428F-9150-F39D4536A5C5}" destId="{B60950E3-C56A-43D9-A193-5D61B449F0C3}" srcOrd="0" destOrd="0" presId="urn:microsoft.com/office/officeart/2005/8/layout/process1"/>
    <dgm:cxn modelId="{4B50E633-DBBD-4AA8-A71E-4D4539D17357}" type="presOf" srcId="{FFA80906-3966-4FE2-944F-519A2E50E406}" destId="{84A6F168-B904-4A0A-ADF5-00221FF935CC}" srcOrd="0" destOrd="0" presId="urn:microsoft.com/office/officeart/2005/8/layout/process1"/>
    <dgm:cxn modelId="{D546EC63-3A64-4EB6-BA47-C32FDA468E1E}" type="presOf" srcId="{BE43A78C-7ED9-4B7A-9D35-4011C1E5EB6D}" destId="{5E14CBF6-01CE-470B-B360-1B19C6E1D0D3}" srcOrd="0" destOrd="0" presId="urn:microsoft.com/office/officeart/2005/8/layout/process1"/>
    <dgm:cxn modelId="{7465C554-BEC4-429D-863A-C9AC7469A85E}" type="presOf" srcId="{B6B19FFA-2DCC-480D-B1B6-6B0FB3971D5E}" destId="{E45FA2F4-2A80-4AEA-82C7-B744909B9A04}" srcOrd="0" destOrd="0" presId="urn:microsoft.com/office/officeart/2005/8/layout/process1"/>
    <dgm:cxn modelId="{58F41480-85FE-4D80-8256-FF93848C8166}" srcId="{0A9562A1-BBCB-40C5-BBCE-14E9EC2490B1}" destId="{BE43A78C-7ED9-4B7A-9D35-4011C1E5EB6D}" srcOrd="4" destOrd="0" parTransId="{854E0030-85EC-4A78-9D38-3FEDE499A127}" sibTransId="{68037074-D114-44A0-98E1-D2F8262C8E54}"/>
    <dgm:cxn modelId="{FDC29580-1F98-40AB-9982-8268E92CC39D}" srcId="{0A9562A1-BBCB-40C5-BBCE-14E9EC2490B1}" destId="{B21FCF16-23A9-4A62-BA89-E4273B146477}" srcOrd="1" destOrd="0" parTransId="{88109DD5-FDD4-4DFC-89C8-D36E162DDE69}" sibTransId="{3D091562-D21E-4D51-9A8C-A5FAC54B9A68}"/>
    <dgm:cxn modelId="{A45AC18A-A659-46D3-A7F3-D19CDBC621AA}" srcId="{0A9562A1-BBCB-40C5-BBCE-14E9EC2490B1}" destId="{004DE066-5421-428F-9150-F39D4536A5C5}" srcOrd="0" destOrd="0" parTransId="{9F9B78A6-E68F-4E3D-B232-E5A5D8A193C9}" sibTransId="{196AE753-0860-4F8C-A41A-381686E56068}"/>
    <dgm:cxn modelId="{774B6ABC-4BA1-4DFF-99AE-438AD784CC31}" type="presOf" srcId="{B21FCF16-23A9-4A62-BA89-E4273B146477}" destId="{86A998D9-31A6-4229-932D-39D663DE7C4B}" srcOrd="0" destOrd="0" presId="urn:microsoft.com/office/officeart/2005/8/layout/process1"/>
    <dgm:cxn modelId="{6EF47BCD-854C-435A-97B0-C415E682D018}" type="presOf" srcId="{B6B19FFA-2DCC-480D-B1B6-6B0FB3971D5E}" destId="{59195398-ABEE-4C04-B23B-83DD06F0FC42}" srcOrd="1" destOrd="0" presId="urn:microsoft.com/office/officeart/2005/8/layout/process1"/>
    <dgm:cxn modelId="{1B9DCAD4-6E6D-4BC8-BBCC-F35463C62997}" type="presOf" srcId="{196AE753-0860-4F8C-A41A-381686E56068}" destId="{0E0382AC-D3BA-4667-8377-6F4B7A8C7B82}" srcOrd="0" destOrd="0" presId="urn:microsoft.com/office/officeart/2005/8/layout/process1"/>
    <dgm:cxn modelId="{7F2034D6-3AD7-4E61-AAE0-4591D79D763E}" type="presOf" srcId="{0A9562A1-BBCB-40C5-BBCE-14E9EC2490B1}" destId="{0B32AC90-669F-40C4-AB09-AF0EEAE6A180}" srcOrd="0" destOrd="0" presId="urn:microsoft.com/office/officeart/2005/8/layout/process1"/>
    <dgm:cxn modelId="{4BA71CD9-2514-4C9B-BB80-5916A3E1C490}" srcId="{0A9562A1-BBCB-40C5-BBCE-14E9EC2490B1}" destId="{85ACB62C-FF35-46B5-B2CE-1BC77416E02A}" srcOrd="3" destOrd="0" parTransId="{75B8882D-D9D1-48DC-A070-F2D37F435A53}" sibTransId="{B6B19FFA-2DCC-480D-B1B6-6B0FB3971D5E}"/>
    <dgm:cxn modelId="{552C9AF8-F2EF-45E6-B4E6-A1FDA97DFBFE}" type="presOf" srcId="{ACAA98A8-FE8B-44E7-BC4E-A60F52E13A29}" destId="{B9601E4C-EC37-461B-B64F-A031EBEBD00C}" srcOrd="0" destOrd="0" presId="urn:microsoft.com/office/officeart/2005/8/layout/process1"/>
    <dgm:cxn modelId="{FE26BEFA-BF38-47C4-B75F-04F0630B7B1E}" type="presOf" srcId="{3D091562-D21E-4D51-9A8C-A5FAC54B9A68}" destId="{92303238-0984-49D8-B30E-7897FF0348B6}" srcOrd="0" destOrd="0" presId="urn:microsoft.com/office/officeart/2005/8/layout/process1"/>
    <dgm:cxn modelId="{E9A656FD-7B35-482F-AE7B-51E551FA652C}" srcId="{0A9562A1-BBCB-40C5-BBCE-14E9EC2490B1}" destId="{ACAA98A8-FE8B-44E7-BC4E-A60F52E13A29}" srcOrd="2" destOrd="0" parTransId="{31C8F6E7-2495-40E6-8AA3-24FB2370130F}" sibTransId="{FFA80906-3966-4FE2-944F-519A2E50E406}"/>
    <dgm:cxn modelId="{D97DCF26-2FC2-425D-BF7D-AA58FB38B376}" type="presParOf" srcId="{0B32AC90-669F-40C4-AB09-AF0EEAE6A180}" destId="{B60950E3-C56A-43D9-A193-5D61B449F0C3}" srcOrd="0" destOrd="0" presId="urn:microsoft.com/office/officeart/2005/8/layout/process1"/>
    <dgm:cxn modelId="{87B0A9AD-4993-4936-8E76-165915A7945F}" type="presParOf" srcId="{0B32AC90-669F-40C4-AB09-AF0EEAE6A180}" destId="{0E0382AC-D3BA-4667-8377-6F4B7A8C7B82}" srcOrd="1" destOrd="0" presId="urn:microsoft.com/office/officeart/2005/8/layout/process1"/>
    <dgm:cxn modelId="{273DD47A-CA06-4450-BD13-631D0BBBDAFE}" type="presParOf" srcId="{0E0382AC-D3BA-4667-8377-6F4B7A8C7B82}" destId="{C3B8440E-9E48-4A74-82E3-C4120C09281C}" srcOrd="0" destOrd="0" presId="urn:microsoft.com/office/officeart/2005/8/layout/process1"/>
    <dgm:cxn modelId="{84A285BB-0F11-470C-9A4C-C530565B730F}" type="presParOf" srcId="{0B32AC90-669F-40C4-AB09-AF0EEAE6A180}" destId="{86A998D9-31A6-4229-932D-39D663DE7C4B}" srcOrd="2" destOrd="0" presId="urn:microsoft.com/office/officeart/2005/8/layout/process1"/>
    <dgm:cxn modelId="{A830876A-6662-4402-9405-2C81CF208418}" type="presParOf" srcId="{0B32AC90-669F-40C4-AB09-AF0EEAE6A180}" destId="{92303238-0984-49D8-B30E-7897FF0348B6}" srcOrd="3" destOrd="0" presId="urn:microsoft.com/office/officeart/2005/8/layout/process1"/>
    <dgm:cxn modelId="{7E793A95-F5FF-488A-8FE2-E0407B78B0CC}" type="presParOf" srcId="{92303238-0984-49D8-B30E-7897FF0348B6}" destId="{719DE932-9508-4198-9D2C-2D9C265B0D9D}" srcOrd="0" destOrd="0" presId="urn:microsoft.com/office/officeart/2005/8/layout/process1"/>
    <dgm:cxn modelId="{F0A2BE56-CDDA-4209-897E-B23A95FC6D41}" type="presParOf" srcId="{0B32AC90-669F-40C4-AB09-AF0EEAE6A180}" destId="{B9601E4C-EC37-461B-B64F-A031EBEBD00C}" srcOrd="4" destOrd="0" presId="urn:microsoft.com/office/officeart/2005/8/layout/process1"/>
    <dgm:cxn modelId="{45859F6F-365A-4DFD-8660-96388DDA9854}" type="presParOf" srcId="{0B32AC90-669F-40C4-AB09-AF0EEAE6A180}" destId="{84A6F168-B904-4A0A-ADF5-00221FF935CC}" srcOrd="5" destOrd="0" presId="urn:microsoft.com/office/officeart/2005/8/layout/process1"/>
    <dgm:cxn modelId="{0EBA4ED2-0E4E-4252-A265-2F65183BEB62}" type="presParOf" srcId="{84A6F168-B904-4A0A-ADF5-00221FF935CC}" destId="{F06BF420-4346-459C-A156-DAA759B9557B}" srcOrd="0" destOrd="0" presId="urn:microsoft.com/office/officeart/2005/8/layout/process1"/>
    <dgm:cxn modelId="{4905BCCF-4A5B-4B07-A94A-656FE83C6B77}" type="presParOf" srcId="{0B32AC90-669F-40C4-AB09-AF0EEAE6A180}" destId="{1FCC47A3-9BFF-4DD8-98D3-99A0E5713AB4}" srcOrd="6" destOrd="0" presId="urn:microsoft.com/office/officeart/2005/8/layout/process1"/>
    <dgm:cxn modelId="{4E0983A1-931F-499C-85D6-28161309392E}" type="presParOf" srcId="{0B32AC90-669F-40C4-AB09-AF0EEAE6A180}" destId="{E45FA2F4-2A80-4AEA-82C7-B744909B9A04}" srcOrd="7" destOrd="0" presId="urn:microsoft.com/office/officeart/2005/8/layout/process1"/>
    <dgm:cxn modelId="{EBDB7393-CD80-4F17-9E68-D37175158FE6}" type="presParOf" srcId="{E45FA2F4-2A80-4AEA-82C7-B744909B9A04}" destId="{59195398-ABEE-4C04-B23B-83DD06F0FC42}" srcOrd="0" destOrd="0" presId="urn:microsoft.com/office/officeart/2005/8/layout/process1"/>
    <dgm:cxn modelId="{720A1984-7842-42D9-975D-1884086E53BB}" type="presParOf" srcId="{0B32AC90-669F-40C4-AB09-AF0EEAE6A180}" destId="{5E14CBF6-01CE-470B-B360-1B19C6E1D0D3}"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9562A1-BBCB-40C5-BBCE-14E9EC2490B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SE"/>
        </a:p>
      </dgm:t>
    </dgm:pt>
    <dgm:pt modelId="{85ACB62C-FF35-46B5-B2CE-1BC77416E02A}">
      <dgm:prSet phldrT="[Text]" custT="1"/>
      <dgm:spPr>
        <a:solidFill>
          <a:srgbClr val="5FB98B"/>
        </a:solidFill>
        <a:ln>
          <a:noFill/>
        </a:ln>
      </dgm:spPr>
      <dgm:t>
        <a:bodyPr/>
        <a:lstStyle/>
        <a:p>
          <a:r>
            <a:rPr lang="sv-SE" sz="1400"/>
            <a:t>Indikatorer</a:t>
          </a:r>
          <a:endParaRPr lang="en-SE" sz="1400"/>
        </a:p>
      </dgm:t>
    </dgm:pt>
    <dgm:pt modelId="{75B8882D-D9D1-48DC-A070-F2D37F435A53}" type="parTrans" cxnId="{4BA71CD9-2514-4C9B-BB80-5916A3E1C490}">
      <dgm:prSet/>
      <dgm:spPr/>
      <dgm:t>
        <a:bodyPr/>
        <a:lstStyle/>
        <a:p>
          <a:endParaRPr lang="en-SE"/>
        </a:p>
      </dgm:t>
    </dgm:pt>
    <dgm:pt modelId="{B6B19FFA-2DCC-480D-B1B6-6B0FB3971D5E}" type="sibTrans" cxnId="{4BA71CD9-2514-4C9B-BB80-5916A3E1C490}">
      <dgm:prSet/>
      <dgm:spPr/>
      <dgm:t>
        <a:bodyPr/>
        <a:lstStyle/>
        <a:p>
          <a:endParaRPr lang="en-SE"/>
        </a:p>
      </dgm:t>
    </dgm:pt>
    <dgm:pt modelId="{ACAA98A8-FE8B-44E7-BC4E-A60F52E13A29}">
      <dgm:prSet phldrT="[Text]" custT="1"/>
      <dgm:spPr>
        <a:solidFill>
          <a:srgbClr val="5FB98B"/>
        </a:solidFill>
        <a:ln>
          <a:noFill/>
        </a:ln>
      </dgm:spPr>
      <dgm:t>
        <a:bodyPr/>
        <a:lstStyle/>
        <a:p>
          <a:r>
            <a:rPr lang="sv-SE" sz="1400"/>
            <a:t>Indikatorer</a:t>
          </a:r>
          <a:endParaRPr lang="en-SE" sz="1400"/>
        </a:p>
      </dgm:t>
    </dgm:pt>
    <dgm:pt modelId="{31C8F6E7-2495-40E6-8AA3-24FB2370130F}" type="parTrans" cxnId="{E9A656FD-7B35-482F-AE7B-51E551FA652C}">
      <dgm:prSet/>
      <dgm:spPr/>
      <dgm:t>
        <a:bodyPr/>
        <a:lstStyle/>
        <a:p>
          <a:endParaRPr lang="en-SE"/>
        </a:p>
      </dgm:t>
    </dgm:pt>
    <dgm:pt modelId="{FFA80906-3966-4FE2-944F-519A2E50E406}" type="sibTrans" cxnId="{E9A656FD-7B35-482F-AE7B-51E551FA652C}">
      <dgm:prSet/>
      <dgm:spPr/>
      <dgm:t>
        <a:bodyPr/>
        <a:lstStyle/>
        <a:p>
          <a:endParaRPr lang="en-SE"/>
        </a:p>
      </dgm:t>
    </dgm:pt>
    <dgm:pt modelId="{DF2FDCC5-D0BC-4726-ABE8-D2B4C8B3A844}">
      <dgm:prSet phldrT="[Text]" custT="1"/>
      <dgm:spPr>
        <a:solidFill>
          <a:srgbClr val="5FB98B"/>
        </a:solidFill>
        <a:ln>
          <a:noFill/>
        </a:ln>
      </dgm:spPr>
      <dgm:t>
        <a:bodyPr/>
        <a:lstStyle/>
        <a:p>
          <a:r>
            <a:rPr lang="sv-SE" sz="1400"/>
            <a:t>Indikatorer</a:t>
          </a:r>
          <a:endParaRPr lang="en-SE" sz="1400"/>
        </a:p>
      </dgm:t>
    </dgm:pt>
    <dgm:pt modelId="{071231AD-B63A-4B41-8A26-3CC79D119DC1}" type="parTrans" cxnId="{3F07A587-39DC-440B-A6CC-A3AD0B0B4FE7}">
      <dgm:prSet/>
      <dgm:spPr/>
      <dgm:t>
        <a:bodyPr/>
        <a:lstStyle/>
        <a:p>
          <a:endParaRPr lang="en-SE"/>
        </a:p>
      </dgm:t>
    </dgm:pt>
    <dgm:pt modelId="{B0B22A11-4C38-4E11-B28A-4C2359C77919}" type="sibTrans" cxnId="{3F07A587-39DC-440B-A6CC-A3AD0B0B4FE7}">
      <dgm:prSet/>
      <dgm:spPr/>
      <dgm:t>
        <a:bodyPr/>
        <a:lstStyle/>
        <a:p>
          <a:endParaRPr lang="en-SE"/>
        </a:p>
      </dgm:t>
    </dgm:pt>
    <dgm:pt modelId="{004DE066-5421-428F-9150-F39D4536A5C5}">
      <dgm:prSet phldrT="[Text]" custT="1"/>
      <dgm:spPr>
        <a:solidFill>
          <a:srgbClr val="5FB98B"/>
        </a:solidFill>
        <a:ln>
          <a:noFill/>
        </a:ln>
      </dgm:spPr>
      <dgm:t>
        <a:bodyPr/>
        <a:lstStyle/>
        <a:p>
          <a:r>
            <a:rPr lang="sv-SE" sz="1400"/>
            <a:t>Indikatorer</a:t>
          </a:r>
          <a:endParaRPr lang="en-SE" sz="1400"/>
        </a:p>
      </dgm:t>
    </dgm:pt>
    <dgm:pt modelId="{9F9B78A6-E68F-4E3D-B232-E5A5D8A193C9}" type="parTrans" cxnId="{A45AC18A-A659-46D3-A7F3-D19CDBC621AA}">
      <dgm:prSet/>
      <dgm:spPr/>
      <dgm:t>
        <a:bodyPr/>
        <a:lstStyle/>
        <a:p>
          <a:endParaRPr lang="en-SE"/>
        </a:p>
      </dgm:t>
    </dgm:pt>
    <dgm:pt modelId="{196AE753-0860-4F8C-A41A-381686E56068}" type="sibTrans" cxnId="{A45AC18A-A659-46D3-A7F3-D19CDBC621AA}">
      <dgm:prSet/>
      <dgm:spPr/>
      <dgm:t>
        <a:bodyPr/>
        <a:lstStyle/>
        <a:p>
          <a:endParaRPr lang="en-SE"/>
        </a:p>
      </dgm:t>
    </dgm:pt>
    <dgm:pt modelId="{B21FCF16-23A9-4A62-BA89-E4273B146477}">
      <dgm:prSet phldrT="[Text]" custT="1"/>
      <dgm:spPr>
        <a:solidFill>
          <a:srgbClr val="5FB98B"/>
        </a:solidFill>
        <a:ln>
          <a:noFill/>
        </a:ln>
      </dgm:spPr>
      <dgm:t>
        <a:bodyPr/>
        <a:lstStyle/>
        <a:p>
          <a:r>
            <a:rPr lang="sv-SE" sz="1400"/>
            <a:t>Indikatorer</a:t>
          </a:r>
          <a:endParaRPr lang="en-SE" sz="1400"/>
        </a:p>
      </dgm:t>
    </dgm:pt>
    <dgm:pt modelId="{88109DD5-FDD4-4DFC-89C8-D36E162DDE69}" type="parTrans" cxnId="{FDC29580-1F98-40AB-9982-8268E92CC39D}">
      <dgm:prSet/>
      <dgm:spPr/>
      <dgm:t>
        <a:bodyPr/>
        <a:lstStyle/>
        <a:p>
          <a:endParaRPr lang="en-SE"/>
        </a:p>
      </dgm:t>
    </dgm:pt>
    <dgm:pt modelId="{3D091562-D21E-4D51-9A8C-A5FAC54B9A68}" type="sibTrans" cxnId="{FDC29580-1F98-40AB-9982-8268E92CC39D}">
      <dgm:prSet/>
      <dgm:spPr/>
      <dgm:t>
        <a:bodyPr/>
        <a:lstStyle/>
        <a:p>
          <a:endParaRPr lang="en-SE"/>
        </a:p>
      </dgm:t>
    </dgm:pt>
    <dgm:pt modelId="{0B32AC90-669F-40C4-AB09-AF0EEAE6A180}" type="pres">
      <dgm:prSet presAssocID="{0A9562A1-BBCB-40C5-BBCE-14E9EC2490B1}" presName="Name0" presStyleCnt="0">
        <dgm:presLayoutVars>
          <dgm:dir/>
          <dgm:resizeHandles val="exact"/>
        </dgm:presLayoutVars>
      </dgm:prSet>
      <dgm:spPr/>
    </dgm:pt>
    <dgm:pt modelId="{B60950E3-C56A-43D9-A193-5D61B449F0C3}" type="pres">
      <dgm:prSet presAssocID="{004DE066-5421-428F-9150-F39D4536A5C5}" presName="node" presStyleLbl="node1" presStyleIdx="0" presStyleCnt="5" custScaleY="75214">
        <dgm:presLayoutVars>
          <dgm:bulletEnabled val="1"/>
        </dgm:presLayoutVars>
      </dgm:prSet>
      <dgm:spPr/>
    </dgm:pt>
    <dgm:pt modelId="{0E0382AC-D3BA-4667-8377-6F4B7A8C7B82}" type="pres">
      <dgm:prSet presAssocID="{196AE753-0860-4F8C-A41A-381686E56068}" presName="sibTrans" presStyleLbl="sibTrans2D1" presStyleIdx="0" presStyleCnt="4"/>
      <dgm:spPr/>
    </dgm:pt>
    <dgm:pt modelId="{C3B8440E-9E48-4A74-82E3-C4120C09281C}" type="pres">
      <dgm:prSet presAssocID="{196AE753-0860-4F8C-A41A-381686E56068}" presName="connectorText" presStyleLbl="sibTrans2D1" presStyleIdx="0" presStyleCnt="4"/>
      <dgm:spPr/>
    </dgm:pt>
    <dgm:pt modelId="{86A998D9-31A6-4229-932D-39D663DE7C4B}" type="pres">
      <dgm:prSet presAssocID="{B21FCF16-23A9-4A62-BA89-E4273B146477}" presName="node" presStyleLbl="node1" presStyleIdx="1" presStyleCnt="5" custScaleY="75214">
        <dgm:presLayoutVars>
          <dgm:bulletEnabled val="1"/>
        </dgm:presLayoutVars>
      </dgm:prSet>
      <dgm:spPr/>
    </dgm:pt>
    <dgm:pt modelId="{92303238-0984-49D8-B30E-7897FF0348B6}" type="pres">
      <dgm:prSet presAssocID="{3D091562-D21E-4D51-9A8C-A5FAC54B9A68}" presName="sibTrans" presStyleLbl="sibTrans2D1" presStyleIdx="1" presStyleCnt="4"/>
      <dgm:spPr/>
    </dgm:pt>
    <dgm:pt modelId="{719DE932-9508-4198-9D2C-2D9C265B0D9D}" type="pres">
      <dgm:prSet presAssocID="{3D091562-D21E-4D51-9A8C-A5FAC54B9A68}" presName="connectorText" presStyleLbl="sibTrans2D1" presStyleIdx="1" presStyleCnt="4"/>
      <dgm:spPr/>
    </dgm:pt>
    <dgm:pt modelId="{4672A563-0A61-4824-8F81-0EF6BC9D37A4}" type="pres">
      <dgm:prSet presAssocID="{DF2FDCC5-D0BC-4726-ABE8-D2B4C8B3A844}" presName="node" presStyleLbl="node1" presStyleIdx="2" presStyleCnt="5" custScaleY="75214">
        <dgm:presLayoutVars>
          <dgm:bulletEnabled val="1"/>
        </dgm:presLayoutVars>
      </dgm:prSet>
      <dgm:spPr/>
    </dgm:pt>
    <dgm:pt modelId="{C3BDF6A1-765E-446C-9EA3-D2C9D6FEA44D}" type="pres">
      <dgm:prSet presAssocID="{B0B22A11-4C38-4E11-B28A-4C2359C77919}" presName="sibTrans" presStyleLbl="sibTrans2D1" presStyleIdx="2" presStyleCnt="4"/>
      <dgm:spPr/>
    </dgm:pt>
    <dgm:pt modelId="{04CAA681-F358-4BD7-BC04-0984BD290ED7}" type="pres">
      <dgm:prSet presAssocID="{B0B22A11-4C38-4E11-B28A-4C2359C77919}" presName="connectorText" presStyleLbl="sibTrans2D1" presStyleIdx="2" presStyleCnt="4"/>
      <dgm:spPr/>
    </dgm:pt>
    <dgm:pt modelId="{B9601E4C-EC37-461B-B64F-A031EBEBD00C}" type="pres">
      <dgm:prSet presAssocID="{ACAA98A8-FE8B-44E7-BC4E-A60F52E13A29}" presName="node" presStyleLbl="node1" presStyleIdx="3" presStyleCnt="5" custScaleY="75214">
        <dgm:presLayoutVars>
          <dgm:bulletEnabled val="1"/>
        </dgm:presLayoutVars>
      </dgm:prSet>
      <dgm:spPr/>
    </dgm:pt>
    <dgm:pt modelId="{84A6F168-B904-4A0A-ADF5-00221FF935CC}" type="pres">
      <dgm:prSet presAssocID="{FFA80906-3966-4FE2-944F-519A2E50E406}" presName="sibTrans" presStyleLbl="sibTrans2D1" presStyleIdx="3" presStyleCnt="4"/>
      <dgm:spPr/>
    </dgm:pt>
    <dgm:pt modelId="{F06BF420-4346-459C-A156-DAA759B9557B}" type="pres">
      <dgm:prSet presAssocID="{FFA80906-3966-4FE2-944F-519A2E50E406}" presName="connectorText" presStyleLbl="sibTrans2D1" presStyleIdx="3" presStyleCnt="4"/>
      <dgm:spPr/>
    </dgm:pt>
    <dgm:pt modelId="{1FCC47A3-9BFF-4DD8-98D3-99A0E5713AB4}" type="pres">
      <dgm:prSet presAssocID="{85ACB62C-FF35-46B5-B2CE-1BC77416E02A}" presName="node" presStyleLbl="node1" presStyleIdx="4" presStyleCnt="5" custScaleY="75214">
        <dgm:presLayoutVars>
          <dgm:bulletEnabled val="1"/>
        </dgm:presLayoutVars>
      </dgm:prSet>
      <dgm:spPr/>
    </dgm:pt>
  </dgm:ptLst>
  <dgm:cxnLst>
    <dgm:cxn modelId="{10E0E600-EC87-4C89-8F46-AC03B5AE46A0}" type="presOf" srcId="{3D091562-D21E-4D51-9A8C-A5FAC54B9A68}" destId="{719DE932-9508-4198-9D2C-2D9C265B0D9D}" srcOrd="1" destOrd="0" presId="urn:microsoft.com/office/officeart/2005/8/layout/process1"/>
    <dgm:cxn modelId="{C4360A0D-4D10-416E-9972-31773147DAF1}" type="presOf" srcId="{85ACB62C-FF35-46B5-B2CE-1BC77416E02A}" destId="{1FCC47A3-9BFF-4DD8-98D3-99A0E5713AB4}" srcOrd="0" destOrd="0" presId="urn:microsoft.com/office/officeart/2005/8/layout/process1"/>
    <dgm:cxn modelId="{5B216F14-624A-44B5-96FE-ED1358377B78}" type="presOf" srcId="{196AE753-0860-4F8C-A41A-381686E56068}" destId="{C3B8440E-9E48-4A74-82E3-C4120C09281C}" srcOrd="1" destOrd="0" presId="urn:microsoft.com/office/officeart/2005/8/layout/process1"/>
    <dgm:cxn modelId="{F6A23017-4B02-45E9-9596-049478A91904}" type="presOf" srcId="{FFA80906-3966-4FE2-944F-519A2E50E406}" destId="{F06BF420-4346-459C-A156-DAA759B9557B}" srcOrd="1" destOrd="0" presId="urn:microsoft.com/office/officeart/2005/8/layout/process1"/>
    <dgm:cxn modelId="{CAB1561D-6DFD-43A8-A62F-BF8061D32A3F}" type="presOf" srcId="{004DE066-5421-428F-9150-F39D4536A5C5}" destId="{B60950E3-C56A-43D9-A193-5D61B449F0C3}" srcOrd="0" destOrd="0" presId="urn:microsoft.com/office/officeart/2005/8/layout/process1"/>
    <dgm:cxn modelId="{4B50E633-DBBD-4AA8-A71E-4D4539D17357}" type="presOf" srcId="{FFA80906-3966-4FE2-944F-519A2E50E406}" destId="{84A6F168-B904-4A0A-ADF5-00221FF935CC}" srcOrd="0" destOrd="0" presId="urn:microsoft.com/office/officeart/2005/8/layout/process1"/>
    <dgm:cxn modelId="{AAE7905D-9E6A-4529-9865-350DB8B8213E}" type="presOf" srcId="{B0B22A11-4C38-4E11-B28A-4C2359C77919}" destId="{04CAA681-F358-4BD7-BC04-0984BD290ED7}" srcOrd="1" destOrd="0" presId="urn:microsoft.com/office/officeart/2005/8/layout/process1"/>
    <dgm:cxn modelId="{F412E954-3A38-4D7E-8C71-EDD7C9BE8D61}" type="presOf" srcId="{DF2FDCC5-D0BC-4726-ABE8-D2B4C8B3A844}" destId="{4672A563-0A61-4824-8F81-0EF6BC9D37A4}" srcOrd="0" destOrd="0" presId="urn:microsoft.com/office/officeart/2005/8/layout/process1"/>
    <dgm:cxn modelId="{FDC29580-1F98-40AB-9982-8268E92CC39D}" srcId="{0A9562A1-BBCB-40C5-BBCE-14E9EC2490B1}" destId="{B21FCF16-23A9-4A62-BA89-E4273B146477}" srcOrd="1" destOrd="0" parTransId="{88109DD5-FDD4-4DFC-89C8-D36E162DDE69}" sibTransId="{3D091562-D21E-4D51-9A8C-A5FAC54B9A68}"/>
    <dgm:cxn modelId="{3F07A587-39DC-440B-A6CC-A3AD0B0B4FE7}" srcId="{0A9562A1-BBCB-40C5-BBCE-14E9EC2490B1}" destId="{DF2FDCC5-D0BC-4726-ABE8-D2B4C8B3A844}" srcOrd="2" destOrd="0" parTransId="{071231AD-B63A-4B41-8A26-3CC79D119DC1}" sibTransId="{B0B22A11-4C38-4E11-B28A-4C2359C77919}"/>
    <dgm:cxn modelId="{A45AC18A-A659-46D3-A7F3-D19CDBC621AA}" srcId="{0A9562A1-BBCB-40C5-BBCE-14E9EC2490B1}" destId="{004DE066-5421-428F-9150-F39D4536A5C5}" srcOrd="0" destOrd="0" parTransId="{9F9B78A6-E68F-4E3D-B232-E5A5D8A193C9}" sibTransId="{196AE753-0860-4F8C-A41A-381686E56068}"/>
    <dgm:cxn modelId="{E79DB799-1338-4B56-8397-DCA36989169C}" type="presOf" srcId="{B0B22A11-4C38-4E11-B28A-4C2359C77919}" destId="{C3BDF6A1-765E-446C-9EA3-D2C9D6FEA44D}" srcOrd="0" destOrd="0" presId="urn:microsoft.com/office/officeart/2005/8/layout/process1"/>
    <dgm:cxn modelId="{774B6ABC-4BA1-4DFF-99AE-438AD784CC31}" type="presOf" srcId="{B21FCF16-23A9-4A62-BA89-E4273B146477}" destId="{86A998D9-31A6-4229-932D-39D663DE7C4B}" srcOrd="0" destOrd="0" presId="urn:microsoft.com/office/officeart/2005/8/layout/process1"/>
    <dgm:cxn modelId="{1B9DCAD4-6E6D-4BC8-BBCC-F35463C62997}" type="presOf" srcId="{196AE753-0860-4F8C-A41A-381686E56068}" destId="{0E0382AC-D3BA-4667-8377-6F4B7A8C7B82}" srcOrd="0" destOrd="0" presId="urn:microsoft.com/office/officeart/2005/8/layout/process1"/>
    <dgm:cxn modelId="{7F2034D6-3AD7-4E61-AAE0-4591D79D763E}" type="presOf" srcId="{0A9562A1-BBCB-40C5-BBCE-14E9EC2490B1}" destId="{0B32AC90-669F-40C4-AB09-AF0EEAE6A180}" srcOrd="0" destOrd="0" presId="urn:microsoft.com/office/officeart/2005/8/layout/process1"/>
    <dgm:cxn modelId="{4BA71CD9-2514-4C9B-BB80-5916A3E1C490}" srcId="{0A9562A1-BBCB-40C5-BBCE-14E9EC2490B1}" destId="{85ACB62C-FF35-46B5-B2CE-1BC77416E02A}" srcOrd="4" destOrd="0" parTransId="{75B8882D-D9D1-48DC-A070-F2D37F435A53}" sibTransId="{B6B19FFA-2DCC-480D-B1B6-6B0FB3971D5E}"/>
    <dgm:cxn modelId="{552C9AF8-F2EF-45E6-B4E6-A1FDA97DFBFE}" type="presOf" srcId="{ACAA98A8-FE8B-44E7-BC4E-A60F52E13A29}" destId="{B9601E4C-EC37-461B-B64F-A031EBEBD00C}" srcOrd="0" destOrd="0" presId="urn:microsoft.com/office/officeart/2005/8/layout/process1"/>
    <dgm:cxn modelId="{FE26BEFA-BF38-47C4-B75F-04F0630B7B1E}" type="presOf" srcId="{3D091562-D21E-4D51-9A8C-A5FAC54B9A68}" destId="{92303238-0984-49D8-B30E-7897FF0348B6}" srcOrd="0" destOrd="0" presId="urn:microsoft.com/office/officeart/2005/8/layout/process1"/>
    <dgm:cxn modelId="{E9A656FD-7B35-482F-AE7B-51E551FA652C}" srcId="{0A9562A1-BBCB-40C5-BBCE-14E9EC2490B1}" destId="{ACAA98A8-FE8B-44E7-BC4E-A60F52E13A29}" srcOrd="3" destOrd="0" parTransId="{31C8F6E7-2495-40E6-8AA3-24FB2370130F}" sibTransId="{FFA80906-3966-4FE2-944F-519A2E50E406}"/>
    <dgm:cxn modelId="{D97DCF26-2FC2-425D-BF7D-AA58FB38B376}" type="presParOf" srcId="{0B32AC90-669F-40C4-AB09-AF0EEAE6A180}" destId="{B60950E3-C56A-43D9-A193-5D61B449F0C3}" srcOrd="0" destOrd="0" presId="urn:microsoft.com/office/officeart/2005/8/layout/process1"/>
    <dgm:cxn modelId="{87B0A9AD-4993-4936-8E76-165915A7945F}" type="presParOf" srcId="{0B32AC90-669F-40C4-AB09-AF0EEAE6A180}" destId="{0E0382AC-D3BA-4667-8377-6F4B7A8C7B82}" srcOrd="1" destOrd="0" presId="urn:microsoft.com/office/officeart/2005/8/layout/process1"/>
    <dgm:cxn modelId="{273DD47A-CA06-4450-BD13-631D0BBBDAFE}" type="presParOf" srcId="{0E0382AC-D3BA-4667-8377-6F4B7A8C7B82}" destId="{C3B8440E-9E48-4A74-82E3-C4120C09281C}" srcOrd="0" destOrd="0" presId="urn:microsoft.com/office/officeart/2005/8/layout/process1"/>
    <dgm:cxn modelId="{84A285BB-0F11-470C-9A4C-C530565B730F}" type="presParOf" srcId="{0B32AC90-669F-40C4-AB09-AF0EEAE6A180}" destId="{86A998D9-31A6-4229-932D-39D663DE7C4B}" srcOrd="2" destOrd="0" presId="urn:microsoft.com/office/officeart/2005/8/layout/process1"/>
    <dgm:cxn modelId="{A830876A-6662-4402-9405-2C81CF208418}" type="presParOf" srcId="{0B32AC90-669F-40C4-AB09-AF0EEAE6A180}" destId="{92303238-0984-49D8-B30E-7897FF0348B6}" srcOrd="3" destOrd="0" presId="urn:microsoft.com/office/officeart/2005/8/layout/process1"/>
    <dgm:cxn modelId="{7E793A95-F5FF-488A-8FE2-E0407B78B0CC}" type="presParOf" srcId="{92303238-0984-49D8-B30E-7897FF0348B6}" destId="{719DE932-9508-4198-9D2C-2D9C265B0D9D}" srcOrd="0" destOrd="0" presId="urn:microsoft.com/office/officeart/2005/8/layout/process1"/>
    <dgm:cxn modelId="{DFDF9888-A71E-4663-9807-E7296A7E0B02}" type="presParOf" srcId="{0B32AC90-669F-40C4-AB09-AF0EEAE6A180}" destId="{4672A563-0A61-4824-8F81-0EF6BC9D37A4}" srcOrd="4" destOrd="0" presId="urn:microsoft.com/office/officeart/2005/8/layout/process1"/>
    <dgm:cxn modelId="{9BAE86D7-883F-4A77-A313-34D00557C74A}" type="presParOf" srcId="{0B32AC90-669F-40C4-AB09-AF0EEAE6A180}" destId="{C3BDF6A1-765E-446C-9EA3-D2C9D6FEA44D}" srcOrd="5" destOrd="0" presId="urn:microsoft.com/office/officeart/2005/8/layout/process1"/>
    <dgm:cxn modelId="{98FCCAB1-3C6E-445D-A168-2951BD7211AD}" type="presParOf" srcId="{C3BDF6A1-765E-446C-9EA3-D2C9D6FEA44D}" destId="{04CAA681-F358-4BD7-BC04-0984BD290ED7}" srcOrd="0" destOrd="0" presId="urn:microsoft.com/office/officeart/2005/8/layout/process1"/>
    <dgm:cxn modelId="{F0A2BE56-CDDA-4209-897E-B23A95FC6D41}" type="presParOf" srcId="{0B32AC90-669F-40C4-AB09-AF0EEAE6A180}" destId="{B9601E4C-EC37-461B-B64F-A031EBEBD00C}" srcOrd="6" destOrd="0" presId="urn:microsoft.com/office/officeart/2005/8/layout/process1"/>
    <dgm:cxn modelId="{45859F6F-365A-4DFD-8660-96388DDA9854}" type="presParOf" srcId="{0B32AC90-669F-40C4-AB09-AF0EEAE6A180}" destId="{84A6F168-B904-4A0A-ADF5-00221FF935CC}" srcOrd="7" destOrd="0" presId="urn:microsoft.com/office/officeart/2005/8/layout/process1"/>
    <dgm:cxn modelId="{0EBA4ED2-0E4E-4252-A265-2F65183BEB62}" type="presParOf" srcId="{84A6F168-B904-4A0A-ADF5-00221FF935CC}" destId="{F06BF420-4346-459C-A156-DAA759B9557B}" srcOrd="0" destOrd="0" presId="urn:microsoft.com/office/officeart/2005/8/layout/process1"/>
    <dgm:cxn modelId="{4905BCCF-4A5B-4B07-A94A-656FE83C6B77}" type="presParOf" srcId="{0B32AC90-669F-40C4-AB09-AF0EEAE6A180}" destId="{1FCC47A3-9BFF-4DD8-98D3-99A0E5713AB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9562A1-BBCB-40C5-BBCE-14E9EC2490B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SE"/>
        </a:p>
      </dgm:t>
    </dgm:pt>
    <dgm:pt modelId="{85ACB62C-FF35-46B5-B2CE-1BC77416E02A}">
      <dgm:prSet phldrT="[Text]" custT="1"/>
      <dgm:spPr>
        <a:solidFill>
          <a:srgbClr val="195929"/>
        </a:solidFill>
        <a:ln>
          <a:noFill/>
        </a:ln>
      </dgm:spPr>
      <dgm:t>
        <a:bodyPr/>
        <a:lstStyle/>
        <a:p>
          <a:r>
            <a:rPr lang="sv-SE" sz="1400"/>
            <a:t>Utfall lång sikt</a:t>
          </a:r>
          <a:endParaRPr lang="en-SE" sz="1400"/>
        </a:p>
      </dgm:t>
    </dgm:pt>
    <dgm:pt modelId="{75B8882D-D9D1-48DC-A070-F2D37F435A53}" type="parTrans" cxnId="{4BA71CD9-2514-4C9B-BB80-5916A3E1C490}">
      <dgm:prSet/>
      <dgm:spPr/>
      <dgm:t>
        <a:bodyPr/>
        <a:lstStyle/>
        <a:p>
          <a:endParaRPr lang="en-SE"/>
        </a:p>
      </dgm:t>
    </dgm:pt>
    <dgm:pt modelId="{B6B19FFA-2DCC-480D-B1B6-6B0FB3971D5E}" type="sibTrans" cxnId="{4BA71CD9-2514-4C9B-BB80-5916A3E1C490}">
      <dgm:prSet/>
      <dgm:spPr/>
      <dgm:t>
        <a:bodyPr/>
        <a:lstStyle/>
        <a:p>
          <a:endParaRPr lang="en-SE"/>
        </a:p>
      </dgm:t>
    </dgm:pt>
    <dgm:pt modelId="{BE43A78C-7ED9-4B7A-9D35-4011C1E5EB6D}">
      <dgm:prSet phldrT="[Text]" custT="1"/>
      <dgm:spPr>
        <a:solidFill>
          <a:srgbClr val="195929"/>
        </a:solidFill>
        <a:ln>
          <a:noFill/>
        </a:ln>
      </dgm:spPr>
      <dgm:t>
        <a:bodyPr/>
        <a:lstStyle/>
        <a:p>
          <a:r>
            <a:rPr lang="sv-SE" sz="1400"/>
            <a:t>Önskat läge</a:t>
          </a:r>
          <a:endParaRPr lang="en-SE" sz="1400"/>
        </a:p>
      </dgm:t>
    </dgm:pt>
    <dgm:pt modelId="{854E0030-85EC-4A78-9D38-3FEDE499A127}" type="parTrans" cxnId="{58F41480-85FE-4D80-8256-FF93848C8166}">
      <dgm:prSet/>
      <dgm:spPr/>
      <dgm:t>
        <a:bodyPr/>
        <a:lstStyle/>
        <a:p>
          <a:endParaRPr lang="en-SE"/>
        </a:p>
      </dgm:t>
    </dgm:pt>
    <dgm:pt modelId="{68037074-D114-44A0-98E1-D2F8262C8E54}" type="sibTrans" cxnId="{58F41480-85FE-4D80-8256-FF93848C8166}">
      <dgm:prSet/>
      <dgm:spPr/>
      <dgm:t>
        <a:bodyPr/>
        <a:lstStyle/>
        <a:p>
          <a:endParaRPr lang="en-SE"/>
        </a:p>
      </dgm:t>
    </dgm:pt>
    <dgm:pt modelId="{ACAA98A8-FE8B-44E7-BC4E-A60F52E13A29}">
      <dgm:prSet phldrT="[Text]" custT="1"/>
      <dgm:spPr>
        <a:solidFill>
          <a:srgbClr val="195929"/>
        </a:solidFill>
        <a:ln>
          <a:noFill/>
        </a:ln>
      </dgm:spPr>
      <dgm:t>
        <a:bodyPr/>
        <a:lstStyle/>
        <a:p>
          <a:r>
            <a:rPr lang="sv-SE" sz="1400"/>
            <a:t>Utfall kort sikt</a:t>
          </a:r>
          <a:endParaRPr lang="en-SE" sz="1400"/>
        </a:p>
      </dgm:t>
    </dgm:pt>
    <dgm:pt modelId="{31C8F6E7-2495-40E6-8AA3-24FB2370130F}" type="parTrans" cxnId="{E9A656FD-7B35-482F-AE7B-51E551FA652C}">
      <dgm:prSet/>
      <dgm:spPr/>
      <dgm:t>
        <a:bodyPr/>
        <a:lstStyle/>
        <a:p>
          <a:endParaRPr lang="en-SE"/>
        </a:p>
      </dgm:t>
    </dgm:pt>
    <dgm:pt modelId="{FFA80906-3966-4FE2-944F-519A2E50E406}" type="sibTrans" cxnId="{E9A656FD-7B35-482F-AE7B-51E551FA652C}">
      <dgm:prSet/>
      <dgm:spPr/>
      <dgm:t>
        <a:bodyPr/>
        <a:lstStyle/>
        <a:p>
          <a:endParaRPr lang="en-SE"/>
        </a:p>
      </dgm:t>
    </dgm:pt>
    <dgm:pt modelId="{004DE066-5421-428F-9150-F39D4536A5C5}">
      <dgm:prSet phldrT="[Text]" custT="1"/>
      <dgm:spPr>
        <a:solidFill>
          <a:srgbClr val="195929"/>
        </a:solidFill>
        <a:ln>
          <a:noFill/>
        </a:ln>
      </dgm:spPr>
      <dgm:t>
        <a:bodyPr/>
        <a:lstStyle/>
        <a:p>
          <a:r>
            <a:rPr lang="sv-SE" sz="1400"/>
            <a:t>Resurser</a:t>
          </a:r>
          <a:endParaRPr lang="en-SE" sz="1400"/>
        </a:p>
      </dgm:t>
    </dgm:pt>
    <dgm:pt modelId="{9F9B78A6-E68F-4E3D-B232-E5A5D8A193C9}" type="parTrans" cxnId="{A45AC18A-A659-46D3-A7F3-D19CDBC621AA}">
      <dgm:prSet/>
      <dgm:spPr/>
      <dgm:t>
        <a:bodyPr/>
        <a:lstStyle/>
        <a:p>
          <a:endParaRPr lang="en-SE"/>
        </a:p>
      </dgm:t>
    </dgm:pt>
    <dgm:pt modelId="{196AE753-0860-4F8C-A41A-381686E56068}" type="sibTrans" cxnId="{A45AC18A-A659-46D3-A7F3-D19CDBC621AA}">
      <dgm:prSet/>
      <dgm:spPr/>
      <dgm:t>
        <a:bodyPr/>
        <a:lstStyle/>
        <a:p>
          <a:endParaRPr lang="en-SE"/>
        </a:p>
      </dgm:t>
    </dgm:pt>
    <dgm:pt modelId="{B21FCF16-23A9-4A62-BA89-E4273B146477}">
      <dgm:prSet phldrT="[Text]" custT="1"/>
      <dgm:spPr>
        <a:solidFill>
          <a:srgbClr val="195929"/>
        </a:solidFill>
        <a:ln>
          <a:noFill/>
        </a:ln>
      </dgm:spPr>
      <dgm:t>
        <a:bodyPr/>
        <a:lstStyle/>
        <a:p>
          <a:r>
            <a:rPr lang="sv-SE" sz="1400"/>
            <a:t>Aktiviteter</a:t>
          </a:r>
          <a:endParaRPr lang="en-SE" sz="1400"/>
        </a:p>
      </dgm:t>
    </dgm:pt>
    <dgm:pt modelId="{88109DD5-FDD4-4DFC-89C8-D36E162DDE69}" type="parTrans" cxnId="{FDC29580-1F98-40AB-9982-8268E92CC39D}">
      <dgm:prSet/>
      <dgm:spPr/>
      <dgm:t>
        <a:bodyPr/>
        <a:lstStyle/>
        <a:p>
          <a:endParaRPr lang="en-SE"/>
        </a:p>
      </dgm:t>
    </dgm:pt>
    <dgm:pt modelId="{3D091562-D21E-4D51-9A8C-A5FAC54B9A68}" type="sibTrans" cxnId="{FDC29580-1F98-40AB-9982-8268E92CC39D}">
      <dgm:prSet/>
      <dgm:spPr/>
      <dgm:t>
        <a:bodyPr/>
        <a:lstStyle/>
        <a:p>
          <a:endParaRPr lang="en-SE"/>
        </a:p>
      </dgm:t>
    </dgm:pt>
    <dgm:pt modelId="{0B32AC90-669F-40C4-AB09-AF0EEAE6A180}" type="pres">
      <dgm:prSet presAssocID="{0A9562A1-BBCB-40C5-BBCE-14E9EC2490B1}" presName="Name0" presStyleCnt="0">
        <dgm:presLayoutVars>
          <dgm:dir/>
          <dgm:resizeHandles val="exact"/>
        </dgm:presLayoutVars>
      </dgm:prSet>
      <dgm:spPr/>
    </dgm:pt>
    <dgm:pt modelId="{B60950E3-C56A-43D9-A193-5D61B449F0C3}" type="pres">
      <dgm:prSet presAssocID="{004DE066-5421-428F-9150-F39D4536A5C5}" presName="node" presStyleLbl="node1" presStyleIdx="0" presStyleCnt="5" custScaleY="75214">
        <dgm:presLayoutVars>
          <dgm:bulletEnabled val="1"/>
        </dgm:presLayoutVars>
      </dgm:prSet>
      <dgm:spPr/>
    </dgm:pt>
    <dgm:pt modelId="{0E0382AC-D3BA-4667-8377-6F4B7A8C7B82}" type="pres">
      <dgm:prSet presAssocID="{196AE753-0860-4F8C-A41A-381686E56068}" presName="sibTrans" presStyleLbl="sibTrans2D1" presStyleIdx="0" presStyleCnt="4"/>
      <dgm:spPr/>
    </dgm:pt>
    <dgm:pt modelId="{C3B8440E-9E48-4A74-82E3-C4120C09281C}" type="pres">
      <dgm:prSet presAssocID="{196AE753-0860-4F8C-A41A-381686E56068}" presName="connectorText" presStyleLbl="sibTrans2D1" presStyleIdx="0" presStyleCnt="4"/>
      <dgm:spPr/>
    </dgm:pt>
    <dgm:pt modelId="{86A998D9-31A6-4229-932D-39D663DE7C4B}" type="pres">
      <dgm:prSet presAssocID="{B21FCF16-23A9-4A62-BA89-E4273B146477}" presName="node" presStyleLbl="node1" presStyleIdx="1" presStyleCnt="5" custScaleY="75214">
        <dgm:presLayoutVars>
          <dgm:bulletEnabled val="1"/>
        </dgm:presLayoutVars>
      </dgm:prSet>
      <dgm:spPr/>
    </dgm:pt>
    <dgm:pt modelId="{92303238-0984-49D8-B30E-7897FF0348B6}" type="pres">
      <dgm:prSet presAssocID="{3D091562-D21E-4D51-9A8C-A5FAC54B9A68}" presName="sibTrans" presStyleLbl="sibTrans2D1" presStyleIdx="1" presStyleCnt="4"/>
      <dgm:spPr/>
    </dgm:pt>
    <dgm:pt modelId="{719DE932-9508-4198-9D2C-2D9C265B0D9D}" type="pres">
      <dgm:prSet presAssocID="{3D091562-D21E-4D51-9A8C-A5FAC54B9A68}" presName="connectorText" presStyleLbl="sibTrans2D1" presStyleIdx="1" presStyleCnt="4"/>
      <dgm:spPr/>
    </dgm:pt>
    <dgm:pt modelId="{B9601E4C-EC37-461B-B64F-A031EBEBD00C}" type="pres">
      <dgm:prSet presAssocID="{ACAA98A8-FE8B-44E7-BC4E-A60F52E13A29}" presName="node" presStyleLbl="node1" presStyleIdx="2" presStyleCnt="5" custScaleY="75214">
        <dgm:presLayoutVars>
          <dgm:bulletEnabled val="1"/>
        </dgm:presLayoutVars>
      </dgm:prSet>
      <dgm:spPr/>
    </dgm:pt>
    <dgm:pt modelId="{84A6F168-B904-4A0A-ADF5-00221FF935CC}" type="pres">
      <dgm:prSet presAssocID="{FFA80906-3966-4FE2-944F-519A2E50E406}" presName="sibTrans" presStyleLbl="sibTrans2D1" presStyleIdx="2" presStyleCnt="4"/>
      <dgm:spPr/>
    </dgm:pt>
    <dgm:pt modelId="{F06BF420-4346-459C-A156-DAA759B9557B}" type="pres">
      <dgm:prSet presAssocID="{FFA80906-3966-4FE2-944F-519A2E50E406}" presName="connectorText" presStyleLbl="sibTrans2D1" presStyleIdx="2" presStyleCnt="4"/>
      <dgm:spPr/>
    </dgm:pt>
    <dgm:pt modelId="{1FCC47A3-9BFF-4DD8-98D3-99A0E5713AB4}" type="pres">
      <dgm:prSet presAssocID="{85ACB62C-FF35-46B5-B2CE-1BC77416E02A}" presName="node" presStyleLbl="node1" presStyleIdx="3" presStyleCnt="5" custScaleY="75214">
        <dgm:presLayoutVars>
          <dgm:bulletEnabled val="1"/>
        </dgm:presLayoutVars>
      </dgm:prSet>
      <dgm:spPr/>
    </dgm:pt>
    <dgm:pt modelId="{E45FA2F4-2A80-4AEA-82C7-B744909B9A04}" type="pres">
      <dgm:prSet presAssocID="{B6B19FFA-2DCC-480D-B1B6-6B0FB3971D5E}" presName="sibTrans" presStyleLbl="sibTrans2D1" presStyleIdx="3" presStyleCnt="4"/>
      <dgm:spPr/>
    </dgm:pt>
    <dgm:pt modelId="{59195398-ABEE-4C04-B23B-83DD06F0FC42}" type="pres">
      <dgm:prSet presAssocID="{B6B19FFA-2DCC-480D-B1B6-6B0FB3971D5E}" presName="connectorText" presStyleLbl="sibTrans2D1" presStyleIdx="3" presStyleCnt="4"/>
      <dgm:spPr/>
    </dgm:pt>
    <dgm:pt modelId="{5E14CBF6-01CE-470B-B360-1B19C6E1D0D3}" type="pres">
      <dgm:prSet presAssocID="{BE43A78C-7ED9-4B7A-9D35-4011C1E5EB6D}" presName="node" presStyleLbl="node1" presStyleIdx="4" presStyleCnt="5" custScaleY="75214">
        <dgm:presLayoutVars>
          <dgm:bulletEnabled val="1"/>
        </dgm:presLayoutVars>
      </dgm:prSet>
      <dgm:spPr/>
    </dgm:pt>
  </dgm:ptLst>
  <dgm:cxnLst>
    <dgm:cxn modelId="{10E0E600-EC87-4C89-8F46-AC03B5AE46A0}" type="presOf" srcId="{3D091562-D21E-4D51-9A8C-A5FAC54B9A68}" destId="{719DE932-9508-4198-9D2C-2D9C265B0D9D}" srcOrd="1" destOrd="0" presId="urn:microsoft.com/office/officeart/2005/8/layout/process1"/>
    <dgm:cxn modelId="{C4360A0D-4D10-416E-9972-31773147DAF1}" type="presOf" srcId="{85ACB62C-FF35-46B5-B2CE-1BC77416E02A}" destId="{1FCC47A3-9BFF-4DD8-98D3-99A0E5713AB4}" srcOrd="0" destOrd="0" presId="urn:microsoft.com/office/officeart/2005/8/layout/process1"/>
    <dgm:cxn modelId="{5B216F14-624A-44B5-96FE-ED1358377B78}" type="presOf" srcId="{196AE753-0860-4F8C-A41A-381686E56068}" destId="{C3B8440E-9E48-4A74-82E3-C4120C09281C}" srcOrd="1" destOrd="0" presId="urn:microsoft.com/office/officeart/2005/8/layout/process1"/>
    <dgm:cxn modelId="{F6A23017-4B02-45E9-9596-049478A91904}" type="presOf" srcId="{FFA80906-3966-4FE2-944F-519A2E50E406}" destId="{F06BF420-4346-459C-A156-DAA759B9557B}" srcOrd="1" destOrd="0" presId="urn:microsoft.com/office/officeart/2005/8/layout/process1"/>
    <dgm:cxn modelId="{CAB1561D-6DFD-43A8-A62F-BF8061D32A3F}" type="presOf" srcId="{004DE066-5421-428F-9150-F39D4536A5C5}" destId="{B60950E3-C56A-43D9-A193-5D61B449F0C3}" srcOrd="0" destOrd="0" presId="urn:microsoft.com/office/officeart/2005/8/layout/process1"/>
    <dgm:cxn modelId="{4B50E633-DBBD-4AA8-A71E-4D4539D17357}" type="presOf" srcId="{FFA80906-3966-4FE2-944F-519A2E50E406}" destId="{84A6F168-B904-4A0A-ADF5-00221FF935CC}" srcOrd="0" destOrd="0" presId="urn:microsoft.com/office/officeart/2005/8/layout/process1"/>
    <dgm:cxn modelId="{D546EC63-3A64-4EB6-BA47-C32FDA468E1E}" type="presOf" srcId="{BE43A78C-7ED9-4B7A-9D35-4011C1E5EB6D}" destId="{5E14CBF6-01CE-470B-B360-1B19C6E1D0D3}" srcOrd="0" destOrd="0" presId="urn:microsoft.com/office/officeart/2005/8/layout/process1"/>
    <dgm:cxn modelId="{7465C554-BEC4-429D-863A-C9AC7469A85E}" type="presOf" srcId="{B6B19FFA-2DCC-480D-B1B6-6B0FB3971D5E}" destId="{E45FA2F4-2A80-4AEA-82C7-B744909B9A04}" srcOrd="0" destOrd="0" presId="urn:microsoft.com/office/officeart/2005/8/layout/process1"/>
    <dgm:cxn modelId="{58F41480-85FE-4D80-8256-FF93848C8166}" srcId="{0A9562A1-BBCB-40C5-BBCE-14E9EC2490B1}" destId="{BE43A78C-7ED9-4B7A-9D35-4011C1E5EB6D}" srcOrd="4" destOrd="0" parTransId="{854E0030-85EC-4A78-9D38-3FEDE499A127}" sibTransId="{68037074-D114-44A0-98E1-D2F8262C8E54}"/>
    <dgm:cxn modelId="{FDC29580-1F98-40AB-9982-8268E92CC39D}" srcId="{0A9562A1-BBCB-40C5-BBCE-14E9EC2490B1}" destId="{B21FCF16-23A9-4A62-BA89-E4273B146477}" srcOrd="1" destOrd="0" parTransId="{88109DD5-FDD4-4DFC-89C8-D36E162DDE69}" sibTransId="{3D091562-D21E-4D51-9A8C-A5FAC54B9A68}"/>
    <dgm:cxn modelId="{A45AC18A-A659-46D3-A7F3-D19CDBC621AA}" srcId="{0A9562A1-BBCB-40C5-BBCE-14E9EC2490B1}" destId="{004DE066-5421-428F-9150-F39D4536A5C5}" srcOrd="0" destOrd="0" parTransId="{9F9B78A6-E68F-4E3D-B232-E5A5D8A193C9}" sibTransId="{196AE753-0860-4F8C-A41A-381686E56068}"/>
    <dgm:cxn modelId="{774B6ABC-4BA1-4DFF-99AE-438AD784CC31}" type="presOf" srcId="{B21FCF16-23A9-4A62-BA89-E4273B146477}" destId="{86A998D9-31A6-4229-932D-39D663DE7C4B}" srcOrd="0" destOrd="0" presId="urn:microsoft.com/office/officeart/2005/8/layout/process1"/>
    <dgm:cxn modelId="{6EF47BCD-854C-435A-97B0-C415E682D018}" type="presOf" srcId="{B6B19FFA-2DCC-480D-B1B6-6B0FB3971D5E}" destId="{59195398-ABEE-4C04-B23B-83DD06F0FC42}" srcOrd="1" destOrd="0" presId="urn:microsoft.com/office/officeart/2005/8/layout/process1"/>
    <dgm:cxn modelId="{1B9DCAD4-6E6D-4BC8-BBCC-F35463C62997}" type="presOf" srcId="{196AE753-0860-4F8C-A41A-381686E56068}" destId="{0E0382AC-D3BA-4667-8377-6F4B7A8C7B82}" srcOrd="0" destOrd="0" presId="urn:microsoft.com/office/officeart/2005/8/layout/process1"/>
    <dgm:cxn modelId="{7F2034D6-3AD7-4E61-AAE0-4591D79D763E}" type="presOf" srcId="{0A9562A1-BBCB-40C5-BBCE-14E9EC2490B1}" destId="{0B32AC90-669F-40C4-AB09-AF0EEAE6A180}" srcOrd="0" destOrd="0" presId="urn:microsoft.com/office/officeart/2005/8/layout/process1"/>
    <dgm:cxn modelId="{4BA71CD9-2514-4C9B-BB80-5916A3E1C490}" srcId="{0A9562A1-BBCB-40C5-BBCE-14E9EC2490B1}" destId="{85ACB62C-FF35-46B5-B2CE-1BC77416E02A}" srcOrd="3" destOrd="0" parTransId="{75B8882D-D9D1-48DC-A070-F2D37F435A53}" sibTransId="{B6B19FFA-2DCC-480D-B1B6-6B0FB3971D5E}"/>
    <dgm:cxn modelId="{552C9AF8-F2EF-45E6-B4E6-A1FDA97DFBFE}" type="presOf" srcId="{ACAA98A8-FE8B-44E7-BC4E-A60F52E13A29}" destId="{B9601E4C-EC37-461B-B64F-A031EBEBD00C}" srcOrd="0" destOrd="0" presId="urn:microsoft.com/office/officeart/2005/8/layout/process1"/>
    <dgm:cxn modelId="{FE26BEFA-BF38-47C4-B75F-04F0630B7B1E}" type="presOf" srcId="{3D091562-D21E-4D51-9A8C-A5FAC54B9A68}" destId="{92303238-0984-49D8-B30E-7897FF0348B6}" srcOrd="0" destOrd="0" presId="urn:microsoft.com/office/officeart/2005/8/layout/process1"/>
    <dgm:cxn modelId="{E9A656FD-7B35-482F-AE7B-51E551FA652C}" srcId="{0A9562A1-BBCB-40C5-BBCE-14E9EC2490B1}" destId="{ACAA98A8-FE8B-44E7-BC4E-A60F52E13A29}" srcOrd="2" destOrd="0" parTransId="{31C8F6E7-2495-40E6-8AA3-24FB2370130F}" sibTransId="{FFA80906-3966-4FE2-944F-519A2E50E406}"/>
    <dgm:cxn modelId="{D97DCF26-2FC2-425D-BF7D-AA58FB38B376}" type="presParOf" srcId="{0B32AC90-669F-40C4-AB09-AF0EEAE6A180}" destId="{B60950E3-C56A-43D9-A193-5D61B449F0C3}" srcOrd="0" destOrd="0" presId="urn:microsoft.com/office/officeart/2005/8/layout/process1"/>
    <dgm:cxn modelId="{87B0A9AD-4993-4936-8E76-165915A7945F}" type="presParOf" srcId="{0B32AC90-669F-40C4-AB09-AF0EEAE6A180}" destId="{0E0382AC-D3BA-4667-8377-6F4B7A8C7B82}" srcOrd="1" destOrd="0" presId="urn:microsoft.com/office/officeart/2005/8/layout/process1"/>
    <dgm:cxn modelId="{273DD47A-CA06-4450-BD13-631D0BBBDAFE}" type="presParOf" srcId="{0E0382AC-D3BA-4667-8377-6F4B7A8C7B82}" destId="{C3B8440E-9E48-4A74-82E3-C4120C09281C}" srcOrd="0" destOrd="0" presId="urn:microsoft.com/office/officeart/2005/8/layout/process1"/>
    <dgm:cxn modelId="{84A285BB-0F11-470C-9A4C-C530565B730F}" type="presParOf" srcId="{0B32AC90-669F-40C4-AB09-AF0EEAE6A180}" destId="{86A998D9-31A6-4229-932D-39D663DE7C4B}" srcOrd="2" destOrd="0" presId="urn:microsoft.com/office/officeart/2005/8/layout/process1"/>
    <dgm:cxn modelId="{A830876A-6662-4402-9405-2C81CF208418}" type="presParOf" srcId="{0B32AC90-669F-40C4-AB09-AF0EEAE6A180}" destId="{92303238-0984-49D8-B30E-7897FF0348B6}" srcOrd="3" destOrd="0" presId="urn:microsoft.com/office/officeart/2005/8/layout/process1"/>
    <dgm:cxn modelId="{7E793A95-F5FF-488A-8FE2-E0407B78B0CC}" type="presParOf" srcId="{92303238-0984-49D8-B30E-7897FF0348B6}" destId="{719DE932-9508-4198-9D2C-2D9C265B0D9D}" srcOrd="0" destOrd="0" presId="urn:microsoft.com/office/officeart/2005/8/layout/process1"/>
    <dgm:cxn modelId="{F0A2BE56-CDDA-4209-897E-B23A95FC6D41}" type="presParOf" srcId="{0B32AC90-669F-40C4-AB09-AF0EEAE6A180}" destId="{B9601E4C-EC37-461B-B64F-A031EBEBD00C}" srcOrd="4" destOrd="0" presId="urn:microsoft.com/office/officeart/2005/8/layout/process1"/>
    <dgm:cxn modelId="{45859F6F-365A-4DFD-8660-96388DDA9854}" type="presParOf" srcId="{0B32AC90-669F-40C4-AB09-AF0EEAE6A180}" destId="{84A6F168-B904-4A0A-ADF5-00221FF935CC}" srcOrd="5" destOrd="0" presId="urn:microsoft.com/office/officeart/2005/8/layout/process1"/>
    <dgm:cxn modelId="{0EBA4ED2-0E4E-4252-A265-2F65183BEB62}" type="presParOf" srcId="{84A6F168-B904-4A0A-ADF5-00221FF935CC}" destId="{F06BF420-4346-459C-A156-DAA759B9557B}" srcOrd="0" destOrd="0" presId="urn:microsoft.com/office/officeart/2005/8/layout/process1"/>
    <dgm:cxn modelId="{4905BCCF-4A5B-4B07-A94A-656FE83C6B77}" type="presParOf" srcId="{0B32AC90-669F-40C4-AB09-AF0EEAE6A180}" destId="{1FCC47A3-9BFF-4DD8-98D3-99A0E5713AB4}" srcOrd="6" destOrd="0" presId="urn:microsoft.com/office/officeart/2005/8/layout/process1"/>
    <dgm:cxn modelId="{4E0983A1-931F-499C-85D6-28161309392E}" type="presParOf" srcId="{0B32AC90-669F-40C4-AB09-AF0EEAE6A180}" destId="{E45FA2F4-2A80-4AEA-82C7-B744909B9A04}" srcOrd="7" destOrd="0" presId="urn:microsoft.com/office/officeart/2005/8/layout/process1"/>
    <dgm:cxn modelId="{EBDB7393-CD80-4F17-9E68-D37175158FE6}" type="presParOf" srcId="{E45FA2F4-2A80-4AEA-82C7-B744909B9A04}" destId="{59195398-ABEE-4C04-B23B-83DD06F0FC42}" srcOrd="0" destOrd="0" presId="urn:microsoft.com/office/officeart/2005/8/layout/process1"/>
    <dgm:cxn modelId="{720A1984-7842-42D9-975D-1884086E53BB}" type="presParOf" srcId="{0B32AC90-669F-40C4-AB09-AF0EEAE6A180}" destId="{5E14CBF6-01CE-470B-B360-1B19C6E1D0D3}"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3F544-9DF7-463C-BB91-8DC81D463EB5}">
      <dsp:nvSpPr>
        <dsp:cNvPr id="0" name=""/>
        <dsp:cNvSpPr/>
      </dsp:nvSpPr>
      <dsp:spPr>
        <a:xfrm>
          <a:off x="2101726" y="1060"/>
          <a:ext cx="2012194" cy="2012194"/>
        </a:xfrm>
        <a:prstGeom prst="ellipse">
          <a:avLst/>
        </a:prstGeom>
        <a:solidFill>
          <a:srgbClr val="1E855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a:solidFill>
                <a:sysClr val="window" lastClr="FFFFFF"/>
              </a:solidFill>
              <a:latin typeface="Lato"/>
              <a:ea typeface="+mn-ea"/>
              <a:cs typeface="+mn-cs"/>
            </a:rPr>
            <a:t>Kartlägga behov och resurser</a:t>
          </a:r>
          <a:endParaRPr lang="en-SE" sz="1500" kern="1200">
            <a:solidFill>
              <a:sysClr val="window" lastClr="FFFFFF"/>
            </a:solidFill>
            <a:latin typeface="Lato"/>
            <a:ea typeface="+mn-ea"/>
            <a:cs typeface="+mn-cs"/>
          </a:endParaRPr>
        </a:p>
      </dsp:txBody>
      <dsp:txXfrm>
        <a:off x="2396405" y="295739"/>
        <a:ext cx="1422836" cy="1422836"/>
      </dsp:txXfrm>
    </dsp:sp>
    <dsp:sp modelId="{9D34775B-6547-41CD-B343-D8FA3442DF86}">
      <dsp:nvSpPr>
        <dsp:cNvPr id="0" name=""/>
        <dsp:cNvSpPr/>
      </dsp:nvSpPr>
      <dsp:spPr>
        <a:xfrm rot="3600000">
          <a:off x="3588231" y="1961555"/>
          <a:ext cx="533316" cy="679115"/>
        </a:xfrm>
        <a:prstGeom prst="rightArrow">
          <a:avLst>
            <a:gd name="adj1" fmla="val 60000"/>
            <a:gd name="adj2" fmla="val 50000"/>
          </a:avLst>
        </a:prstGeom>
        <a:solidFill>
          <a:srgbClr val="98CD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SE" sz="1200" kern="1200">
            <a:solidFill>
              <a:sysClr val="window" lastClr="FFFFFF"/>
            </a:solidFill>
            <a:latin typeface="Lato"/>
            <a:ea typeface="+mn-ea"/>
            <a:cs typeface="+mn-cs"/>
          </a:endParaRPr>
        </a:p>
      </dsp:txBody>
      <dsp:txXfrm>
        <a:off x="3628230" y="2028098"/>
        <a:ext cx="373321" cy="407469"/>
      </dsp:txXfrm>
    </dsp:sp>
    <dsp:sp modelId="{72179BA2-F54A-4B14-994C-0FE81052B676}">
      <dsp:nvSpPr>
        <dsp:cNvPr id="0" name=""/>
        <dsp:cNvSpPr/>
      </dsp:nvSpPr>
      <dsp:spPr>
        <a:xfrm>
          <a:off x="3610952" y="2615116"/>
          <a:ext cx="2012194" cy="2012194"/>
        </a:xfrm>
        <a:prstGeom prst="ellipse">
          <a:avLst/>
        </a:prstGeom>
        <a:solidFill>
          <a:srgbClr val="1E855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a:solidFill>
                <a:sysClr val="window" lastClr="FFFFFF"/>
              </a:solidFill>
              <a:latin typeface="Lato"/>
              <a:ea typeface="+mn-ea"/>
              <a:cs typeface="+mn-cs"/>
            </a:rPr>
            <a:t>Utveckla förändringsteori och </a:t>
          </a:r>
          <a:r>
            <a:rPr lang="sv-SE" sz="1500" kern="1200" err="1">
              <a:solidFill>
                <a:sysClr val="window" lastClr="FFFFFF"/>
              </a:solidFill>
              <a:latin typeface="Lato"/>
              <a:ea typeface="+mn-ea"/>
              <a:cs typeface="+mn-cs"/>
            </a:rPr>
            <a:t>KPI:er</a:t>
          </a:r>
          <a:endParaRPr lang="en-SE" sz="1500" kern="1200">
            <a:solidFill>
              <a:sysClr val="window" lastClr="FFFFFF"/>
            </a:solidFill>
            <a:latin typeface="Lato"/>
            <a:ea typeface="+mn-ea"/>
            <a:cs typeface="+mn-cs"/>
          </a:endParaRPr>
        </a:p>
      </dsp:txBody>
      <dsp:txXfrm>
        <a:off x="3905631" y="2909795"/>
        <a:ext cx="1422836" cy="1422836"/>
      </dsp:txXfrm>
    </dsp:sp>
    <dsp:sp modelId="{5BC83F8F-0965-4A86-B308-CC21C0AAA736}">
      <dsp:nvSpPr>
        <dsp:cNvPr id="0" name=""/>
        <dsp:cNvSpPr/>
      </dsp:nvSpPr>
      <dsp:spPr>
        <a:xfrm rot="10800000">
          <a:off x="2856259" y="3281655"/>
          <a:ext cx="533316" cy="679115"/>
        </a:xfrm>
        <a:prstGeom prst="rightArrow">
          <a:avLst>
            <a:gd name="adj1" fmla="val 60000"/>
            <a:gd name="adj2" fmla="val 50000"/>
          </a:avLst>
        </a:prstGeom>
        <a:solidFill>
          <a:srgbClr val="98CD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SE" sz="1200" kern="1200">
            <a:solidFill>
              <a:sysClr val="window" lastClr="FFFFFF"/>
            </a:solidFill>
            <a:latin typeface="Lato"/>
            <a:ea typeface="+mn-ea"/>
            <a:cs typeface="+mn-cs"/>
          </a:endParaRPr>
        </a:p>
      </dsp:txBody>
      <dsp:txXfrm rot="10800000">
        <a:off x="3016254" y="3417478"/>
        <a:ext cx="373321" cy="407469"/>
      </dsp:txXfrm>
    </dsp:sp>
    <dsp:sp modelId="{126A35A1-591D-4165-A886-4A9E66823DF9}">
      <dsp:nvSpPr>
        <dsp:cNvPr id="0" name=""/>
        <dsp:cNvSpPr/>
      </dsp:nvSpPr>
      <dsp:spPr>
        <a:xfrm>
          <a:off x="592500" y="2615116"/>
          <a:ext cx="2012194" cy="2012194"/>
        </a:xfrm>
        <a:prstGeom prst="ellipse">
          <a:avLst/>
        </a:prstGeom>
        <a:solidFill>
          <a:srgbClr val="1E855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a:solidFill>
                <a:sysClr val="window" lastClr="FFFFFF"/>
              </a:solidFill>
              <a:latin typeface="Lato"/>
              <a:ea typeface="+mn-ea"/>
              <a:cs typeface="+mn-cs"/>
            </a:rPr>
            <a:t>Mäta och följa upp</a:t>
          </a:r>
          <a:endParaRPr lang="en-SE" sz="1500" kern="1200">
            <a:solidFill>
              <a:sysClr val="window" lastClr="FFFFFF"/>
            </a:solidFill>
            <a:highlight>
              <a:srgbClr val="FFFF00"/>
            </a:highlight>
            <a:latin typeface="Lato"/>
            <a:ea typeface="+mn-ea"/>
            <a:cs typeface="+mn-cs"/>
          </a:endParaRPr>
        </a:p>
      </dsp:txBody>
      <dsp:txXfrm>
        <a:off x="887179" y="2909795"/>
        <a:ext cx="1422836" cy="1422836"/>
      </dsp:txXfrm>
    </dsp:sp>
    <dsp:sp modelId="{3055E53E-AADA-4753-A200-FFF58AC2E9DC}">
      <dsp:nvSpPr>
        <dsp:cNvPr id="0" name=""/>
        <dsp:cNvSpPr/>
      </dsp:nvSpPr>
      <dsp:spPr>
        <a:xfrm rot="18000000">
          <a:off x="2079005" y="1987699"/>
          <a:ext cx="533316" cy="679115"/>
        </a:xfrm>
        <a:prstGeom prst="rightArrow">
          <a:avLst>
            <a:gd name="adj1" fmla="val 60000"/>
            <a:gd name="adj2" fmla="val 50000"/>
          </a:avLst>
        </a:prstGeom>
        <a:solidFill>
          <a:srgbClr val="98CD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SE" sz="1200" kern="1200">
            <a:solidFill>
              <a:sysClr val="window" lastClr="FFFFFF"/>
            </a:solidFill>
            <a:latin typeface="Lato"/>
            <a:ea typeface="+mn-ea"/>
            <a:cs typeface="+mn-cs"/>
          </a:endParaRPr>
        </a:p>
      </dsp:txBody>
      <dsp:txXfrm>
        <a:off x="2119004" y="2192802"/>
        <a:ext cx="373321" cy="407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D2059-D5A9-4AA0-AEA9-AC7295033CDC}">
      <dsp:nvSpPr>
        <dsp:cNvPr id="0" name=""/>
        <dsp:cNvSpPr/>
      </dsp:nvSpPr>
      <dsp:spPr>
        <a:xfrm>
          <a:off x="2118"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Resurser </a:t>
          </a:r>
          <a:endParaRPr lang="en-SE" sz="1300" kern="1200"/>
        </a:p>
      </dsp:txBody>
      <dsp:txXfrm>
        <a:off x="18398" y="3917821"/>
        <a:ext cx="893813" cy="523264"/>
      </dsp:txXfrm>
    </dsp:sp>
    <dsp:sp modelId="{B3E8DA01-053F-4589-8982-DD417D57A116}">
      <dsp:nvSpPr>
        <dsp:cNvPr id="0" name=""/>
        <dsp:cNvSpPr/>
      </dsp:nvSpPr>
      <dsp:spPr>
        <a:xfrm>
          <a:off x="1021130" y="4064583"/>
          <a:ext cx="196391" cy="229740"/>
        </a:xfrm>
        <a:prstGeom prst="rightArrow">
          <a:avLst>
            <a:gd name="adj1" fmla="val 60000"/>
            <a:gd name="adj2" fmla="val 50000"/>
          </a:avLst>
        </a:prstGeom>
        <a:solidFill>
          <a:srgbClr val="228A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SE" sz="1000" kern="1200"/>
        </a:p>
      </dsp:txBody>
      <dsp:txXfrm>
        <a:off x="1021130" y="4110531"/>
        <a:ext cx="137474" cy="137844"/>
      </dsp:txXfrm>
    </dsp:sp>
    <dsp:sp modelId="{9B07691A-5E7D-4B92-A330-B5ADD68C70DA}">
      <dsp:nvSpPr>
        <dsp:cNvPr id="0" name=""/>
        <dsp:cNvSpPr/>
      </dsp:nvSpPr>
      <dsp:spPr>
        <a:xfrm>
          <a:off x="1299042"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Aktiviteter </a:t>
          </a:r>
          <a:endParaRPr lang="en-SE" sz="1300" kern="1200"/>
        </a:p>
      </dsp:txBody>
      <dsp:txXfrm>
        <a:off x="1315322" y="3917821"/>
        <a:ext cx="893813" cy="523264"/>
      </dsp:txXfrm>
    </dsp:sp>
    <dsp:sp modelId="{09BEFC24-95FE-46C5-87B2-E13FB084E0FB}">
      <dsp:nvSpPr>
        <dsp:cNvPr id="0" name=""/>
        <dsp:cNvSpPr/>
      </dsp:nvSpPr>
      <dsp:spPr>
        <a:xfrm>
          <a:off x="2318053" y="4064583"/>
          <a:ext cx="196391" cy="229740"/>
        </a:xfrm>
        <a:prstGeom prst="rightArrow">
          <a:avLst>
            <a:gd name="adj1" fmla="val 60000"/>
            <a:gd name="adj2" fmla="val 50000"/>
          </a:avLst>
        </a:prstGeom>
        <a:solidFill>
          <a:srgbClr val="228A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SE" sz="1000" kern="1200"/>
        </a:p>
      </dsp:txBody>
      <dsp:txXfrm>
        <a:off x="2318053" y="4110531"/>
        <a:ext cx="137474" cy="137844"/>
      </dsp:txXfrm>
    </dsp:sp>
    <dsp:sp modelId="{84B896AF-3519-41BB-A45B-81BB1D93EE4F}">
      <dsp:nvSpPr>
        <dsp:cNvPr id="0" name=""/>
        <dsp:cNvSpPr/>
      </dsp:nvSpPr>
      <dsp:spPr>
        <a:xfrm>
          <a:off x="2595965"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Utfall </a:t>
          </a:r>
          <a:endParaRPr lang="en-SE" sz="1300" kern="1200"/>
        </a:p>
      </dsp:txBody>
      <dsp:txXfrm>
        <a:off x="2612245" y="3917821"/>
        <a:ext cx="893813" cy="523264"/>
      </dsp:txXfrm>
    </dsp:sp>
    <dsp:sp modelId="{AF6BA131-FCA2-414A-AA07-7BBE4EC4AE7B}">
      <dsp:nvSpPr>
        <dsp:cNvPr id="0" name=""/>
        <dsp:cNvSpPr/>
      </dsp:nvSpPr>
      <dsp:spPr>
        <a:xfrm>
          <a:off x="3614977" y="4064583"/>
          <a:ext cx="196391" cy="229740"/>
        </a:xfrm>
        <a:prstGeom prst="rightArrow">
          <a:avLst>
            <a:gd name="adj1" fmla="val 60000"/>
            <a:gd name="adj2" fmla="val 50000"/>
          </a:avLst>
        </a:prstGeom>
        <a:solidFill>
          <a:srgbClr val="228A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SE" sz="1000" kern="1200"/>
        </a:p>
      </dsp:txBody>
      <dsp:txXfrm>
        <a:off x="3614977" y="4110531"/>
        <a:ext cx="137474" cy="137844"/>
      </dsp:txXfrm>
    </dsp:sp>
    <dsp:sp modelId="{3DA426D2-39AB-4041-A2DB-30B8FCC3C2CA}">
      <dsp:nvSpPr>
        <dsp:cNvPr id="0" name=""/>
        <dsp:cNvSpPr/>
      </dsp:nvSpPr>
      <dsp:spPr>
        <a:xfrm>
          <a:off x="3892889"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Mål</a:t>
          </a:r>
          <a:endParaRPr lang="en-SE" sz="1300" kern="1200"/>
        </a:p>
      </dsp:txBody>
      <dsp:txXfrm>
        <a:off x="3909169" y="3917821"/>
        <a:ext cx="893813" cy="523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D2059-D5A9-4AA0-AEA9-AC7295033CDC}">
      <dsp:nvSpPr>
        <dsp:cNvPr id="0" name=""/>
        <dsp:cNvSpPr/>
      </dsp:nvSpPr>
      <dsp:spPr>
        <a:xfrm>
          <a:off x="2118"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Resurser </a:t>
          </a:r>
          <a:endParaRPr lang="en-SE" sz="1300" kern="1200"/>
        </a:p>
      </dsp:txBody>
      <dsp:txXfrm>
        <a:off x="18398" y="3917821"/>
        <a:ext cx="893813" cy="523264"/>
      </dsp:txXfrm>
    </dsp:sp>
    <dsp:sp modelId="{B3E8DA01-053F-4589-8982-DD417D57A116}">
      <dsp:nvSpPr>
        <dsp:cNvPr id="0" name=""/>
        <dsp:cNvSpPr/>
      </dsp:nvSpPr>
      <dsp:spPr>
        <a:xfrm>
          <a:off x="1021130" y="4064583"/>
          <a:ext cx="196391" cy="229740"/>
        </a:xfrm>
        <a:prstGeom prst="rightArrow">
          <a:avLst>
            <a:gd name="adj1" fmla="val 60000"/>
            <a:gd name="adj2" fmla="val 50000"/>
          </a:avLst>
        </a:prstGeom>
        <a:solidFill>
          <a:srgbClr val="228A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SE" sz="1000" kern="1200"/>
        </a:p>
      </dsp:txBody>
      <dsp:txXfrm>
        <a:off x="1021130" y="4110531"/>
        <a:ext cx="137474" cy="137844"/>
      </dsp:txXfrm>
    </dsp:sp>
    <dsp:sp modelId="{9B07691A-5E7D-4B92-A330-B5ADD68C70DA}">
      <dsp:nvSpPr>
        <dsp:cNvPr id="0" name=""/>
        <dsp:cNvSpPr/>
      </dsp:nvSpPr>
      <dsp:spPr>
        <a:xfrm>
          <a:off x="1299042"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Aktiviteter </a:t>
          </a:r>
          <a:endParaRPr lang="en-SE" sz="1300" kern="1200"/>
        </a:p>
      </dsp:txBody>
      <dsp:txXfrm>
        <a:off x="1315322" y="3917821"/>
        <a:ext cx="893813" cy="523264"/>
      </dsp:txXfrm>
    </dsp:sp>
    <dsp:sp modelId="{09BEFC24-95FE-46C5-87B2-E13FB084E0FB}">
      <dsp:nvSpPr>
        <dsp:cNvPr id="0" name=""/>
        <dsp:cNvSpPr/>
      </dsp:nvSpPr>
      <dsp:spPr>
        <a:xfrm>
          <a:off x="2318053" y="4064583"/>
          <a:ext cx="196391" cy="229740"/>
        </a:xfrm>
        <a:prstGeom prst="rightArrow">
          <a:avLst>
            <a:gd name="adj1" fmla="val 60000"/>
            <a:gd name="adj2" fmla="val 50000"/>
          </a:avLst>
        </a:prstGeom>
        <a:solidFill>
          <a:srgbClr val="228A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SE" sz="1000" kern="1200"/>
        </a:p>
      </dsp:txBody>
      <dsp:txXfrm>
        <a:off x="2318053" y="4110531"/>
        <a:ext cx="137474" cy="137844"/>
      </dsp:txXfrm>
    </dsp:sp>
    <dsp:sp modelId="{84B896AF-3519-41BB-A45B-81BB1D93EE4F}">
      <dsp:nvSpPr>
        <dsp:cNvPr id="0" name=""/>
        <dsp:cNvSpPr/>
      </dsp:nvSpPr>
      <dsp:spPr>
        <a:xfrm>
          <a:off x="2595965"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Utfall </a:t>
          </a:r>
          <a:endParaRPr lang="en-SE" sz="1300" kern="1200"/>
        </a:p>
      </dsp:txBody>
      <dsp:txXfrm>
        <a:off x="2612245" y="3917821"/>
        <a:ext cx="893813" cy="523264"/>
      </dsp:txXfrm>
    </dsp:sp>
    <dsp:sp modelId="{AF6BA131-FCA2-414A-AA07-7BBE4EC4AE7B}">
      <dsp:nvSpPr>
        <dsp:cNvPr id="0" name=""/>
        <dsp:cNvSpPr/>
      </dsp:nvSpPr>
      <dsp:spPr>
        <a:xfrm>
          <a:off x="3614977" y="4064583"/>
          <a:ext cx="196391" cy="229740"/>
        </a:xfrm>
        <a:prstGeom prst="rightArrow">
          <a:avLst>
            <a:gd name="adj1" fmla="val 60000"/>
            <a:gd name="adj2" fmla="val 50000"/>
          </a:avLst>
        </a:prstGeom>
        <a:solidFill>
          <a:srgbClr val="228A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SE" sz="1000" kern="1200"/>
        </a:p>
      </dsp:txBody>
      <dsp:txXfrm>
        <a:off x="3614977" y="4110531"/>
        <a:ext cx="137474" cy="137844"/>
      </dsp:txXfrm>
    </dsp:sp>
    <dsp:sp modelId="{3DA426D2-39AB-4041-A2DB-30B8FCC3C2CA}">
      <dsp:nvSpPr>
        <dsp:cNvPr id="0" name=""/>
        <dsp:cNvSpPr/>
      </dsp:nvSpPr>
      <dsp:spPr>
        <a:xfrm>
          <a:off x="3892889"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Mål</a:t>
          </a:r>
          <a:endParaRPr lang="en-SE" sz="1300" kern="1200"/>
        </a:p>
      </dsp:txBody>
      <dsp:txXfrm>
        <a:off x="3909169" y="3917821"/>
        <a:ext cx="893813" cy="523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950E3-C56A-43D9-A193-5D61B449F0C3}">
      <dsp:nvSpPr>
        <dsp:cNvPr id="0" name=""/>
        <dsp:cNvSpPr/>
      </dsp:nvSpPr>
      <dsp:spPr>
        <a:xfrm>
          <a:off x="154190" y="1797363"/>
          <a:ext cx="1792123" cy="1075273"/>
        </a:xfrm>
        <a:prstGeom prst="roundRect">
          <a:avLst>
            <a:gd name="adj" fmla="val 10000"/>
          </a:avLst>
        </a:prstGeom>
        <a:solidFill>
          <a:srgbClr val="228A5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t>Resurser</a:t>
          </a:r>
          <a:endParaRPr lang="en-SE" sz="2500" kern="1200"/>
        </a:p>
      </dsp:txBody>
      <dsp:txXfrm>
        <a:off x="185684" y="1828857"/>
        <a:ext cx="1729135" cy="1012285"/>
      </dsp:txXfrm>
    </dsp:sp>
    <dsp:sp modelId="{0E0382AC-D3BA-4667-8377-6F4B7A8C7B82}">
      <dsp:nvSpPr>
        <dsp:cNvPr id="0" name=""/>
        <dsp:cNvSpPr/>
      </dsp:nvSpPr>
      <dsp:spPr>
        <a:xfrm rot="4933">
          <a:off x="2088423" y="2114483"/>
          <a:ext cx="301273" cy="444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2088423" y="2203307"/>
        <a:ext cx="210891" cy="266668"/>
      </dsp:txXfrm>
    </dsp:sp>
    <dsp:sp modelId="{86A998D9-31A6-4229-932D-39D663DE7C4B}">
      <dsp:nvSpPr>
        <dsp:cNvPr id="0" name=""/>
        <dsp:cNvSpPr/>
      </dsp:nvSpPr>
      <dsp:spPr>
        <a:xfrm>
          <a:off x="2514753" y="1800751"/>
          <a:ext cx="1792123" cy="1075273"/>
        </a:xfrm>
        <a:prstGeom prst="roundRect">
          <a:avLst>
            <a:gd name="adj" fmla="val 10000"/>
          </a:avLst>
        </a:prstGeom>
        <a:solidFill>
          <a:srgbClr val="228A5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t>Aktiviteter</a:t>
          </a:r>
          <a:endParaRPr lang="en-SE" sz="2500" kern="1200"/>
        </a:p>
      </dsp:txBody>
      <dsp:txXfrm>
        <a:off x="2546247" y="1832245"/>
        <a:ext cx="1729135" cy="1012285"/>
      </dsp:txXfrm>
    </dsp:sp>
    <dsp:sp modelId="{92303238-0984-49D8-B30E-7897FF0348B6}">
      <dsp:nvSpPr>
        <dsp:cNvPr id="0" name=""/>
        <dsp:cNvSpPr/>
      </dsp:nvSpPr>
      <dsp:spPr>
        <a:xfrm>
          <a:off x="4486088" y="2116164"/>
          <a:ext cx="379930" cy="444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4486088" y="2205053"/>
        <a:ext cx="265951" cy="266668"/>
      </dsp:txXfrm>
    </dsp:sp>
    <dsp:sp modelId="{B9601E4C-EC37-461B-B64F-A031EBEBD00C}">
      <dsp:nvSpPr>
        <dsp:cNvPr id="0" name=""/>
        <dsp:cNvSpPr/>
      </dsp:nvSpPr>
      <dsp:spPr>
        <a:xfrm>
          <a:off x="5023725" y="1800751"/>
          <a:ext cx="1792123" cy="1075273"/>
        </a:xfrm>
        <a:prstGeom prst="roundRect">
          <a:avLst>
            <a:gd name="adj" fmla="val 10000"/>
          </a:avLst>
        </a:prstGeom>
        <a:solidFill>
          <a:srgbClr val="228A5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t>Utfall kort sikt</a:t>
          </a:r>
          <a:endParaRPr lang="en-SE" sz="2500" kern="1200"/>
        </a:p>
      </dsp:txBody>
      <dsp:txXfrm>
        <a:off x="5055219" y="1832245"/>
        <a:ext cx="1729135" cy="1012285"/>
      </dsp:txXfrm>
    </dsp:sp>
    <dsp:sp modelId="{84A6F168-B904-4A0A-ADF5-00221FF935CC}">
      <dsp:nvSpPr>
        <dsp:cNvPr id="0" name=""/>
        <dsp:cNvSpPr/>
      </dsp:nvSpPr>
      <dsp:spPr>
        <a:xfrm>
          <a:off x="6995061" y="2116164"/>
          <a:ext cx="379930" cy="444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6995061" y="2205053"/>
        <a:ext cx="265951" cy="266668"/>
      </dsp:txXfrm>
    </dsp:sp>
    <dsp:sp modelId="{1FCC47A3-9BFF-4DD8-98D3-99A0E5713AB4}">
      <dsp:nvSpPr>
        <dsp:cNvPr id="0" name=""/>
        <dsp:cNvSpPr/>
      </dsp:nvSpPr>
      <dsp:spPr>
        <a:xfrm>
          <a:off x="7532698" y="1800751"/>
          <a:ext cx="1792123" cy="1075273"/>
        </a:xfrm>
        <a:prstGeom prst="roundRect">
          <a:avLst>
            <a:gd name="adj" fmla="val 10000"/>
          </a:avLst>
        </a:prstGeom>
        <a:solidFill>
          <a:srgbClr val="228A5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t>Utfall lång sikt</a:t>
          </a:r>
          <a:endParaRPr lang="en-SE" sz="2500" kern="1200"/>
        </a:p>
      </dsp:txBody>
      <dsp:txXfrm>
        <a:off x="7564192" y="1832245"/>
        <a:ext cx="1729135" cy="1012285"/>
      </dsp:txXfrm>
    </dsp:sp>
    <dsp:sp modelId="{E45FA2F4-2A80-4AEA-82C7-B744909B9A04}">
      <dsp:nvSpPr>
        <dsp:cNvPr id="0" name=""/>
        <dsp:cNvSpPr/>
      </dsp:nvSpPr>
      <dsp:spPr>
        <a:xfrm>
          <a:off x="9504033" y="2116164"/>
          <a:ext cx="379930" cy="444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9504033" y="2205053"/>
        <a:ext cx="265951" cy="266668"/>
      </dsp:txXfrm>
    </dsp:sp>
    <dsp:sp modelId="{5E14CBF6-01CE-470B-B360-1B19C6E1D0D3}">
      <dsp:nvSpPr>
        <dsp:cNvPr id="0" name=""/>
        <dsp:cNvSpPr/>
      </dsp:nvSpPr>
      <dsp:spPr>
        <a:xfrm>
          <a:off x="10041670" y="1800751"/>
          <a:ext cx="1792123" cy="1075273"/>
        </a:xfrm>
        <a:prstGeom prst="roundRect">
          <a:avLst>
            <a:gd name="adj" fmla="val 10000"/>
          </a:avLst>
        </a:prstGeom>
        <a:solidFill>
          <a:srgbClr val="228A5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t>Önskat läge</a:t>
          </a:r>
          <a:endParaRPr lang="en-SE" sz="2500" kern="1200"/>
        </a:p>
      </dsp:txBody>
      <dsp:txXfrm>
        <a:off x="10073164" y="1832245"/>
        <a:ext cx="1729135" cy="1012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950E3-C56A-43D9-A193-5D61B449F0C3}">
      <dsp:nvSpPr>
        <dsp:cNvPr id="0" name=""/>
        <dsp:cNvSpPr/>
      </dsp:nvSpPr>
      <dsp:spPr>
        <a:xfrm>
          <a:off x="5780" y="1933772"/>
          <a:ext cx="1792106" cy="808749"/>
        </a:xfrm>
        <a:prstGeom prst="roundRect">
          <a:avLst>
            <a:gd name="adj" fmla="val 10000"/>
          </a:avLst>
        </a:prstGeom>
        <a:solidFill>
          <a:srgbClr val="5FB98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Indikatorer</a:t>
          </a:r>
          <a:endParaRPr lang="en-SE" sz="1400" kern="1200"/>
        </a:p>
      </dsp:txBody>
      <dsp:txXfrm>
        <a:off x="29467" y="1957459"/>
        <a:ext cx="1744732" cy="761375"/>
      </dsp:txXfrm>
    </dsp:sp>
    <dsp:sp modelId="{0E0382AC-D3BA-4667-8377-6F4B7A8C7B82}">
      <dsp:nvSpPr>
        <dsp:cNvPr id="0" name=""/>
        <dsp:cNvSpPr/>
      </dsp:nvSpPr>
      <dsp:spPr>
        <a:xfrm>
          <a:off x="1977098"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1977098" y="2204814"/>
        <a:ext cx="265948" cy="266666"/>
      </dsp:txXfrm>
    </dsp:sp>
    <dsp:sp modelId="{86A998D9-31A6-4229-932D-39D663DE7C4B}">
      <dsp:nvSpPr>
        <dsp:cNvPr id="0" name=""/>
        <dsp:cNvSpPr/>
      </dsp:nvSpPr>
      <dsp:spPr>
        <a:xfrm>
          <a:off x="2514730" y="1933772"/>
          <a:ext cx="1792106" cy="808749"/>
        </a:xfrm>
        <a:prstGeom prst="roundRect">
          <a:avLst>
            <a:gd name="adj" fmla="val 10000"/>
          </a:avLst>
        </a:prstGeom>
        <a:solidFill>
          <a:srgbClr val="5FB98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Indikatorer</a:t>
          </a:r>
          <a:endParaRPr lang="en-SE" sz="1400" kern="1200"/>
        </a:p>
      </dsp:txBody>
      <dsp:txXfrm>
        <a:off x="2538417" y="1957459"/>
        <a:ext cx="1744732" cy="761375"/>
      </dsp:txXfrm>
    </dsp:sp>
    <dsp:sp modelId="{92303238-0984-49D8-B30E-7897FF0348B6}">
      <dsp:nvSpPr>
        <dsp:cNvPr id="0" name=""/>
        <dsp:cNvSpPr/>
      </dsp:nvSpPr>
      <dsp:spPr>
        <a:xfrm>
          <a:off x="4486047"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4486047" y="2204814"/>
        <a:ext cx="265948" cy="266666"/>
      </dsp:txXfrm>
    </dsp:sp>
    <dsp:sp modelId="{4672A563-0A61-4824-8F81-0EF6BC9D37A4}">
      <dsp:nvSpPr>
        <dsp:cNvPr id="0" name=""/>
        <dsp:cNvSpPr/>
      </dsp:nvSpPr>
      <dsp:spPr>
        <a:xfrm>
          <a:off x="5023679" y="1933772"/>
          <a:ext cx="1792106" cy="808749"/>
        </a:xfrm>
        <a:prstGeom prst="roundRect">
          <a:avLst>
            <a:gd name="adj" fmla="val 10000"/>
          </a:avLst>
        </a:prstGeom>
        <a:solidFill>
          <a:srgbClr val="5FB98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Indikatorer</a:t>
          </a:r>
          <a:endParaRPr lang="en-SE" sz="1400" kern="1200"/>
        </a:p>
      </dsp:txBody>
      <dsp:txXfrm>
        <a:off x="5047366" y="1957459"/>
        <a:ext cx="1744732" cy="761375"/>
      </dsp:txXfrm>
    </dsp:sp>
    <dsp:sp modelId="{C3BDF6A1-765E-446C-9EA3-D2C9D6FEA44D}">
      <dsp:nvSpPr>
        <dsp:cNvPr id="0" name=""/>
        <dsp:cNvSpPr/>
      </dsp:nvSpPr>
      <dsp:spPr>
        <a:xfrm>
          <a:off x="6994997"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6994997" y="2204814"/>
        <a:ext cx="265948" cy="266666"/>
      </dsp:txXfrm>
    </dsp:sp>
    <dsp:sp modelId="{B9601E4C-EC37-461B-B64F-A031EBEBD00C}">
      <dsp:nvSpPr>
        <dsp:cNvPr id="0" name=""/>
        <dsp:cNvSpPr/>
      </dsp:nvSpPr>
      <dsp:spPr>
        <a:xfrm>
          <a:off x="7532629" y="1933772"/>
          <a:ext cx="1792106" cy="808749"/>
        </a:xfrm>
        <a:prstGeom prst="roundRect">
          <a:avLst>
            <a:gd name="adj" fmla="val 10000"/>
          </a:avLst>
        </a:prstGeom>
        <a:solidFill>
          <a:srgbClr val="5FB98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Indikatorer</a:t>
          </a:r>
          <a:endParaRPr lang="en-SE" sz="1400" kern="1200"/>
        </a:p>
      </dsp:txBody>
      <dsp:txXfrm>
        <a:off x="7556316" y="1957459"/>
        <a:ext cx="1744732" cy="761375"/>
      </dsp:txXfrm>
    </dsp:sp>
    <dsp:sp modelId="{84A6F168-B904-4A0A-ADF5-00221FF935CC}">
      <dsp:nvSpPr>
        <dsp:cNvPr id="0" name=""/>
        <dsp:cNvSpPr/>
      </dsp:nvSpPr>
      <dsp:spPr>
        <a:xfrm>
          <a:off x="9503946"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9503946" y="2204814"/>
        <a:ext cx="265948" cy="266666"/>
      </dsp:txXfrm>
    </dsp:sp>
    <dsp:sp modelId="{1FCC47A3-9BFF-4DD8-98D3-99A0E5713AB4}">
      <dsp:nvSpPr>
        <dsp:cNvPr id="0" name=""/>
        <dsp:cNvSpPr/>
      </dsp:nvSpPr>
      <dsp:spPr>
        <a:xfrm>
          <a:off x="10041578" y="1933772"/>
          <a:ext cx="1792106" cy="808749"/>
        </a:xfrm>
        <a:prstGeom prst="roundRect">
          <a:avLst>
            <a:gd name="adj" fmla="val 10000"/>
          </a:avLst>
        </a:prstGeom>
        <a:solidFill>
          <a:srgbClr val="5FB98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Indikatorer</a:t>
          </a:r>
          <a:endParaRPr lang="en-SE" sz="1400" kern="1200"/>
        </a:p>
      </dsp:txBody>
      <dsp:txXfrm>
        <a:off x="10065265" y="1957459"/>
        <a:ext cx="1744732" cy="7613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950E3-C56A-43D9-A193-5D61B449F0C3}">
      <dsp:nvSpPr>
        <dsp:cNvPr id="0" name=""/>
        <dsp:cNvSpPr/>
      </dsp:nvSpPr>
      <dsp:spPr>
        <a:xfrm>
          <a:off x="5780" y="1933772"/>
          <a:ext cx="1792106" cy="808749"/>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Resurser</a:t>
          </a:r>
          <a:endParaRPr lang="en-SE" sz="1400" kern="1200"/>
        </a:p>
      </dsp:txBody>
      <dsp:txXfrm>
        <a:off x="29467" y="1957459"/>
        <a:ext cx="1744732" cy="761375"/>
      </dsp:txXfrm>
    </dsp:sp>
    <dsp:sp modelId="{0E0382AC-D3BA-4667-8377-6F4B7A8C7B82}">
      <dsp:nvSpPr>
        <dsp:cNvPr id="0" name=""/>
        <dsp:cNvSpPr/>
      </dsp:nvSpPr>
      <dsp:spPr>
        <a:xfrm>
          <a:off x="1977098"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1977098" y="2204814"/>
        <a:ext cx="265948" cy="266666"/>
      </dsp:txXfrm>
    </dsp:sp>
    <dsp:sp modelId="{86A998D9-31A6-4229-932D-39D663DE7C4B}">
      <dsp:nvSpPr>
        <dsp:cNvPr id="0" name=""/>
        <dsp:cNvSpPr/>
      </dsp:nvSpPr>
      <dsp:spPr>
        <a:xfrm>
          <a:off x="2514730" y="1933772"/>
          <a:ext cx="1792106" cy="808749"/>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Aktiviteter</a:t>
          </a:r>
          <a:endParaRPr lang="en-SE" sz="1400" kern="1200"/>
        </a:p>
      </dsp:txBody>
      <dsp:txXfrm>
        <a:off x="2538417" y="1957459"/>
        <a:ext cx="1744732" cy="761375"/>
      </dsp:txXfrm>
    </dsp:sp>
    <dsp:sp modelId="{92303238-0984-49D8-B30E-7897FF0348B6}">
      <dsp:nvSpPr>
        <dsp:cNvPr id="0" name=""/>
        <dsp:cNvSpPr/>
      </dsp:nvSpPr>
      <dsp:spPr>
        <a:xfrm>
          <a:off x="4486047"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4486047" y="2204814"/>
        <a:ext cx="265948" cy="266666"/>
      </dsp:txXfrm>
    </dsp:sp>
    <dsp:sp modelId="{B9601E4C-EC37-461B-B64F-A031EBEBD00C}">
      <dsp:nvSpPr>
        <dsp:cNvPr id="0" name=""/>
        <dsp:cNvSpPr/>
      </dsp:nvSpPr>
      <dsp:spPr>
        <a:xfrm>
          <a:off x="5023679" y="1933772"/>
          <a:ext cx="1792106" cy="808749"/>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Utfall kort sikt</a:t>
          </a:r>
          <a:endParaRPr lang="en-SE" sz="1400" kern="1200"/>
        </a:p>
      </dsp:txBody>
      <dsp:txXfrm>
        <a:off x="5047366" y="1957459"/>
        <a:ext cx="1744732" cy="761375"/>
      </dsp:txXfrm>
    </dsp:sp>
    <dsp:sp modelId="{84A6F168-B904-4A0A-ADF5-00221FF935CC}">
      <dsp:nvSpPr>
        <dsp:cNvPr id="0" name=""/>
        <dsp:cNvSpPr/>
      </dsp:nvSpPr>
      <dsp:spPr>
        <a:xfrm>
          <a:off x="6994997"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6994997" y="2204814"/>
        <a:ext cx="265948" cy="266666"/>
      </dsp:txXfrm>
    </dsp:sp>
    <dsp:sp modelId="{1FCC47A3-9BFF-4DD8-98D3-99A0E5713AB4}">
      <dsp:nvSpPr>
        <dsp:cNvPr id="0" name=""/>
        <dsp:cNvSpPr/>
      </dsp:nvSpPr>
      <dsp:spPr>
        <a:xfrm>
          <a:off x="7532629" y="1933772"/>
          <a:ext cx="1792106" cy="808749"/>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Utfall lång sikt</a:t>
          </a:r>
          <a:endParaRPr lang="en-SE" sz="1400" kern="1200"/>
        </a:p>
      </dsp:txBody>
      <dsp:txXfrm>
        <a:off x="7556316" y="1957459"/>
        <a:ext cx="1744732" cy="761375"/>
      </dsp:txXfrm>
    </dsp:sp>
    <dsp:sp modelId="{E45FA2F4-2A80-4AEA-82C7-B744909B9A04}">
      <dsp:nvSpPr>
        <dsp:cNvPr id="0" name=""/>
        <dsp:cNvSpPr/>
      </dsp:nvSpPr>
      <dsp:spPr>
        <a:xfrm>
          <a:off x="9503946"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9503946" y="2204814"/>
        <a:ext cx="265948" cy="266666"/>
      </dsp:txXfrm>
    </dsp:sp>
    <dsp:sp modelId="{5E14CBF6-01CE-470B-B360-1B19C6E1D0D3}">
      <dsp:nvSpPr>
        <dsp:cNvPr id="0" name=""/>
        <dsp:cNvSpPr/>
      </dsp:nvSpPr>
      <dsp:spPr>
        <a:xfrm>
          <a:off x="10041578" y="1933772"/>
          <a:ext cx="1792106" cy="808749"/>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Önskat läge</a:t>
          </a:r>
          <a:endParaRPr lang="en-SE" sz="1400" kern="1200"/>
        </a:p>
      </dsp:txBody>
      <dsp:txXfrm>
        <a:off x="10065265" y="1957459"/>
        <a:ext cx="1744732" cy="7613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521F9-E74F-4F94-A39E-BB098FCDA232}" type="datetimeFigureOut">
              <a:rPr lang="sv-SE" smtClean="0"/>
              <a:t>2026-05-25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7B098-6418-4493-8499-127B165A2156}" type="slidenum">
              <a:rPr lang="sv-SE" smtClean="0"/>
              <a:t>‹#›</a:t>
            </a:fld>
            <a:endParaRPr lang="sv-SE"/>
          </a:p>
        </p:txBody>
      </p:sp>
    </p:spTree>
    <p:extLst>
      <p:ext uri="{BB962C8B-B14F-4D97-AF65-F5344CB8AC3E}">
        <p14:creationId xmlns:p14="http://schemas.microsoft.com/office/powerpoint/2010/main" val="332486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562F9-585E-43C0-9285-D2E747C6B245}"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639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5A43C-2666-2A20-EF15-AAB4BD51527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8AC5074-18DA-4A2E-CFE9-E603BFF3DA6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8A83E72-FFB2-CFD4-FEBD-4995BAB6A54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E9796E5-D18F-ABDC-CFF2-7426BD131948}"/>
              </a:ext>
            </a:extLst>
          </p:cNvPr>
          <p:cNvSpPr>
            <a:spLocks noGrp="1"/>
          </p:cNvSpPr>
          <p:nvPr>
            <p:ph type="sldNum" sz="quarter" idx="5"/>
          </p:nvPr>
        </p:nvSpPr>
        <p:spPr/>
        <p:txBody>
          <a:bodyPr/>
          <a:lstStyle/>
          <a:p>
            <a:pPr marL="0" marR="0" lvl="0" indent="0" algn="r" defTabSz="1387405" rtl="0" eaLnBrk="1" fontAlgn="auto" latinLnBrk="0" hangingPunct="1">
              <a:lnSpc>
                <a:spcPct val="100000"/>
              </a:lnSpc>
              <a:spcBef>
                <a:spcPts val="0"/>
              </a:spcBef>
              <a:spcAft>
                <a:spcPts val="0"/>
              </a:spcAft>
              <a:buClrTx/>
              <a:buSzTx/>
              <a:buFontTx/>
              <a:buNone/>
              <a:tabLst/>
              <a:defRPr/>
            </a:pPr>
            <a:fld id="{82F562F9-585E-43C0-9285-D2E747C6B245}" type="slidenum">
              <a:rPr kumimoji="0" lang="sv-SE"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1387405"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095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6C7B9-931E-14F7-3196-14A1D39BF3C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2856D85-895F-D35E-AF56-FE901AE157F6}"/>
              </a:ext>
            </a:extLst>
          </p:cNvPr>
          <p:cNvSpPr>
            <a:spLocks noGrp="1" noRot="1" noChangeAspect="1"/>
          </p:cNvSpPr>
          <p:nvPr>
            <p:ph type="sldImg"/>
          </p:nvPr>
        </p:nvSpPr>
        <p:spPr>
          <a:xfrm>
            <a:off x="382588" y="685800"/>
            <a:ext cx="6094412" cy="3429000"/>
          </a:xfrm>
        </p:spPr>
      </p:sp>
      <p:sp>
        <p:nvSpPr>
          <p:cNvPr id="3" name="Platshållare för anteckningar 2">
            <a:extLst>
              <a:ext uri="{FF2B5EF4-FFF2-40B4-BE49-F238E27FC236}">
                <a16:creationId xmlns:a16="http://schemas.microsoft.com/office/drawing/2014/main" id="{2668D39D-BF5D-47A5-5B46-EBB5F01580FD}"/>
              </a:ext>
            </a:extLst>
          </p:cNvPr>
          <p:cNvSpPr>
            <a:spLocks noGrp="1"/>
          </p:cNvSpPr>
          <p:nvPr>
            <p:ph type="body" idx="1"/>
          </p:nvPr>
        </p:nvSpPr>
        <p:spPr/>
        <p:txBody>
          <a:bodyPr/>
          <a:lstStyle/>
          <a:p>
            <a:pPr marL="285750" indent="-285750">
              <a:buFont typeface="Arial" panose="020B0604020202020204" pitchFamily="34" charset="0"/>
              <a:buChar char="•"/>
            </a:pPr>
            <a:endParaRPr lang="sv-SE">
              <a:latin typeface="Abadi Extra Light" panose="020B0204020104020204" pitchFamily="34" charset="0"/>
            </a:endParaRPr>
          </a:p>
        </p:txBody>
      </p:sp>
      <p:sp>
        <p:nvSpPr>
          <p:cNvPr id="4" name="Platshållare för bildnummer 3">
            <a:extLst>
              <a:ext uri="{FF2B5EF4-FFF2-40B4-BE49-F238E27FC236}">
                <a16:creationId xmlns:a16="http://schemas.microsoft.com/office/drawing/2014/main" id="{F9353152-B9DE-DCB2-6060-15A545F85C89}"/>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CEAEFA6-DB51-4FF6-BA06-53617D70F0E6}" type="slidenum">
              <a:rPr kumimoji="0" lang="sv-SE"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sv-SE"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1484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F28FD-12F0-0623-7025-C0FCB784F32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185B4A1-A124-E84A-9A18-75B48110921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2ED8276-DBDF-DBCE-D0F4-059F22BD24D2}"/>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04AD58F1-80E3-E842-9EF2-376ADB0D0062}"/>
              </a:ext>
            </a:extLst>
          </p:cNvPr>
          <p:cNvSpPr>
            <a:spLocks noGrp="1"/>
          </p:cNvSpPr>
          <p:nvPr>
            <p:ph type="sldNum" sz="quarter" idx="5"/>
          </p:nvPr>
        </p:nvSpPr>
        <p:spPr/>
        <p:txBody>
          <a:bodyPr/>
          <a:lstStyle/>
          <a:p>
            <a:pPr marL="0" marR="0" lvl="0" indent="0" algn="r" defTabSz="518333" rtl="0" eaLnBrk="1" fontAlgn="auto" latinLnBrk="0" hangingPunct="1">
              <a:lnSpc>
                <a:spcPct val="100000"/>
              </a:lnSpc>
              <a:spcBef>
                <a:spcPts val="0"/>
              </a:spcBef>
              <a:spcAft>
                <a:spcPts val="0"/>
              </a:spcAft>
              <a:buClrTx/>
              <a:buSzTx/>
              <a:buFontTx/>
              <a:buNone/>
              <a:tabLst/>
              <a:defRPr/>
            </a:pPr>
            <a:fld id="{27F982C5-7E37-5C4D-97D7-010A44D02F0B}" type="slidenum">
              <a:rPr kumimoji="0" lang="sv-SE"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518333" rtl="0" eaLnBrk="1" fontAlgn="auto" latinLnBrk="0" hangingPunct="1">
                <a:lnSpc>
                  <a:spcPct val="100000"/>
                </a:lnSpc>
                <a:spcBef>
                  <a:spcPts val="0"/>
                </a:spcBef>
                <a:spcAft>
                  <a:spcPts val="0"/>
                </a:spcAft>
                <a:buClrTx/>
                <a:buSzTx/>
                <a:buFontTx/>
                <a:buNone/>
                <a:tabLst/>
                <a:defRPr/>
              </a:pPr>
              <a:t>38</a:t>
            </a:fld>
            <a:endParaRPr kumimoji="0" lang="sv-SE"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8770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0EF16-C6CA-A192-FA47-8AF5D8D2A9C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CA8511-F685-C52B-E24E-7121A245C55D}"/>
              </a:ext>
            </a:extLst>
          </p:cNvPr>
          <p:cNvSpPr>
            <a:spLocks noGrp="1" noRot="1" noChangeAspect="1"/>
          </p:cNvSpPr>
          <p:nvPr>
            <p:ph type="sldImg"/>
          </p:nvPr>
        </p:nvSpPr>
        <p:spPr>
          <a:xfrm>
            <a:off x="382588" y="685800"/>
            <a:ext cx="6094412" cy="3429000"/>
          </a:xfrm>
        </p:spPr>
      </p:sp>
      <p:sp>
        <p:nvSpPr>
          <p:cNvPr id="3" name="Platshållare för anteckningar 2">
            <a:extLst>
              <a:ext uri="{FF2B5EF4-FFF2-40B4-BE49-F238E27FC236}">
                <a16:creationId xmlns:a16="http://schemas.microsoft.com/office/drawing/2014/main" id="{DAF11268-A78F-E7D4-B17C-9490C7590065}"/>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511CE8C4-A965-64A1-5E83-4358CA2AAD7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CEAEFA6-DB51-4FF6-BA06-53617D70F0E6}" type="slidenum">
              <a:rPr kumimoji="0" lang="sv-SE"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sv-SE"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6727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9F45-93A5-B754-1344-D9EA0A4C1DF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7F1F868-ECF0-1341-500F-15C22AE627A4}"/>
              </a:ext>
            </a:extLst>
          </p:cNvPr>
          <p:cNvSpPr>
            <a:spLocks noGrp="1" noRot="1" noChangeAspect="1"/>
          </p:cNvSpPr>
          <p:nvPr>
            <p:ph type="sldImg"/>
          </p:nvPr>
        </p:nvSpPr>
        <p:spPr>
          <a:xfrm>
            <a:off x="382588" y="685800"/>
            <a:ext cx="6094412" cy="3429000"/>
          </a:xfrm>
        </p:spPr>
      </p:sp>
      <p:sp>
        <p:nvSpPr>
          <p:cNvPr id="3" name="Platshållare för anteckningar 2">
            <a:extLst>
              <a:ext uri="{FF2B5EF4-FFF2-40B4-BE49-F238E27FC236}">
                <a16:creationId xmlns:a16="http://schemas.microsoft.com/office/drawing/2014/main" id="{D44FDE90-F108-3F18-BB08-71A7770A12C2}"/>
              </a:ext>
            </a:extLst>
          </p:cNvPr>
          <p:cNvSpPr>
            <a:spLocks noGrp="1"/>
          </p:cNvSpPr>
          <p:nvPr>
            <p:ph type="body" idx="1"/>
          </p:nvPr>
        </p:nvSpPr>
        <p:spPr/>
        <p:txBody>
          <a:bodyPr/>
          <a:lstStyle/>
          <a:p>
            <a:pPr marL="285750" indent="-285750">
              <a:buFont typeface="Arial" panose="020B0604020202020204" pitchFamily="34" charset="0"/>
              <a:buChar char="•"/>
            </a:pPr>
            <a:endParaRPr lang="sv-SE">
              <a:latin typeface="Abadi Extra Light" panose="020B0204020104020204" pitchFamily="34" charset="0"/>
            </a:endParaRPr>
          </a:p>
        </p:txBody>
      </p:sp>
      <p:sp>
        <p:nvSpPr>
          <p:cNvPr id="4" name="Platshållare för bildnummer 3">
            <a:extLst>
              <a:ext uri="{FF2B5EF4-FFF2-40B4-BE49-F238E27FC236}">
                <a16:creationId xmlns:a16="http://schemas.microsoft.com/office/drawing/2014/main" id="{FF9BA461-C280-EEDA-5180-EC1E7C64F83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CEAEFA6-DB51-4FF6-BA06-53617D70F0E6}" type="slidenum">
              <a:rPr kumimoji="0" lang="sv-SE"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sv-SE"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7725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F1459-6731-F407-5C59-8227504991F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9681EA0-F478-1220-10F7-47E1C69E137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C61A2A-677E-1EA6-5FFE-18E8E4A90624}"/>
              </a:ext>
            </a:extLst>
          </p:cNvPr>
          <p:cNvSpPr>
            <a:spLocks noGrp="1"/>
          </p:cNvSpPr>
          <p:nvPr>
            <p:ph type="body" idx="1"/>
          </p:nvPr>
        </p:nvSpPr>
        <p:spPr/>
        <p:txBody>
          <a:bodyPr/>
          <a:lstStyle/>
          <a:p>
            <a:endParaRPr lang="en-SE" dirty="0"/>
          </a:p>
        </p:txBody>
      </p:sp>
      <p:sp>
        <p:nvSpPr>
          <p:cNvPr id="4" name="Platshållare för bildnummer 3">
            <a:extLst>
              <a:ext uri="{FF2B5EF4-FFF2-40B4-BE49-F238E27FC236}">
                <a16:creationId xmlns:a16="http://schemas.microsoft.com/office/drawing/2014/main" id="{3A7FD274-A197-05D0-1FAD-1F1FAF7C62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562F9-585E-43C0-9285-D2E747C6B245}"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545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a:p>
            <a:endParaRPr lang="en-SE" dirty="0"/>
          </a:p>
        </p:txBody>
      </p:sp>
      <p:sp>
        <p:nvSpPr>
          <p:cNvPr id="4" name="Platshållare för bildnummer 3"/>
          <p:cNvSpPr>
            <a:spLocks noGrp="1"/>
          </p:cNvSpPr>
          <p:nvPr>
            <p:ph type="sldNum" sz="quarter" idx="5"/>
          </p:nvPr>
        </p:nvSpPr>
        <p:spPr/>
        <p:txBody>
          <a:bodyPr/>
          <a:lstStyle/>
          <a:p>
            <a:fld id="{35F7B098-6418-4493-8499-127B165A2156}" type="slidenum">
              <a:rPr lang="sv-SE" smtClean="0"/>
              <a:t>13</a:t>
            </a:fld>
            <a:endParaRPr lang="sv-SE"/>
          </a:p>
        </p:txBody>
      </p:sp>
    </p:spTree>
    <p:extLst>
      <p:ext uri="{BB962C8B-B14F-4D97-AF65-F5344CB8AC3E}">
        <p14:creationId xmlns:p14="http://schemas.microsoft.com/office/powerpoint/2010/main" val="359497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C84CF-5D65-E869-B57D-3EA73ACA826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40C39F1-F31F-3497-9415-8A25336EC77A}"/>
              </a:ext>
            </a:extLst>
          </p:cNvPr>
          <p:cNvSpPr>
            <a:spLocks noGrp="1" noRot="1" noChangeAspect="1"/>
          </p:cNvSpPr>
          <p:nvPr>
            <p:ph type="sldImg"/>
          </p:nvPr>
        </p:nvSpPr>
        <p:spPr/>
        <p:txBody>
          <a:bodyPr/>
          <a:lstStyle/>
          <a:p>
            <a:endParaRPr lang="en-SE"/>
          </a:p>
        </p:txBody>
      </p:sp>
      <p:sp>
        <p:nvSpPr>
          <p:cNvPr id="3" name="Platshållare för anteckningar 2">
            <a:extLst>
              <a:ext uri="{FF2B5EF4-FFF2-40B4-BE49-F238E27FC236}">
                <a16:creationId xmlns:a16="http://schemas.microsoft.com/office/drawing/2014/main" id="{FB69DE71-707F-84F8-6601-79527663E304}"/>
              </a:ext>
            </a:extLst>
          </p:cNvPr>
          <p:cNvSpPr>
            <a:spLocks noGrp="1"/>
          </p:cNvSpPr>
          <p:nvPr>
            <p:ph type="body" idx="1"/>
          </p:nvPr>
        </p:nvSpPr>
        <p:spPr/>
        <p:txBody>
          <a:bodyPr/>
          <a:lstStyle/>
          <a:p>
            <a:endParaRPr lang="sv-SE" sz="1350"/>
          </a:p>
        </p:txBody>
      </p:sp>
      <p:sp>
        <p:nvSpPr>
          <p:cNvPr id="4" name="Platshållare för bildnummer 3">
            <a:extLst>
              <a:ext uri="{FF2B5EF4-FFF2-40B4-BE49-F238E27FC236}">
                <a16:creationId xmlns:a16="http://schemas.microsoft.com/office/drawing/2014/main" id="{B75C1827-0BA6-1CC5-B185-3A6A7D96F4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E30FE-E7CC-4459-849E-D02B77C0389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5024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5BA2-1206-0D02-63FB-3A9D632635F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7B06169-9D45-8427-37C3-89339C2210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F33DD70-3C50-BD91-868C-27BF1A4CDDD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3F3A3A99-7E23-0790-68B1-D8DF3E024681}"/>
              </a:ext>
            </a:extLst>
          </p:cNvPr>
          <p:cNvSpPr>
            <a:spLocks noGrp="1"/>
          </p:cNvSpPr>
          <p:nvPr>
            <p:ph type="sldNum" sz="quarter" idx="5"/>
          </p:nvPr>
        </p:nvSpPr>
        <p:spPr/>
        <p:txBody>
          <a:bodyPr/>
          <a:lstStyle/>
          <a:p>
            <a:pPr marL="0" marR="0" lvl="0" indent="0" algn="r" defTabSz="2014372" rtl="0" eaLnBrk="1" fontAlgn="auto" latinLnBrk="0" hangingPunct="1">
              <a:lnSpc>
                <a:spcPct val="100000"/>
              </a:lnSpc>
              <a:spcBef>
                <a:spcPts val="0"/>
              </a:spcBef>
              <a:spcAft>
                <a:spcPts val="0"/>
              </a:spcAft>
              <a:buClrTx/>
              <a:buSzTx/>
              <a:buFontTx/>
              <a:buNone/>
              <a:tabLst/>
              <a:defRPr/>
            </a:pPr>
            <a:fld id="{150E30FE-E7CC-4459-849E-D02B77C03896}" type="slidenum">
              <a:rPr kumimoji="0" lang="sv-SE" sz="2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2014372" rtl="0" eaLnBrk="1" fontAlgn="auto" latinLnBrk="0" hangingPunct="1">
                <a:lnSpc>
                  <a:spcPct val="100000"/>
                </a:lnSpc>
                <a:spcBef>
                  <a:spcPts val="0"/>
                </a:spcBef>
                <a:spcAft>
                  <a:spcPts val="0"/>
                </a:spcAft>
                <a:buClrTx/>
                <a:buSzTx/>
                <a:buFontTx/>
                <a:buNone/>
                <a:tabLst/>
                <a:defRPr/>
              </a:pPr>
              <a:t>19</a:t>
            </a:fld>
            <a:endParaRPr kumimoji="0" lang="sv-SE" sz="2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2934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2014372" rtl="0" eaLnBrk="1" fontAlgn="auto" latinLnBrk="0" hangingPunct="1">
              <a:lnSpc>
                <a:spcPct val="100000"/>
              </a:lnSpc>
              <a:spcBef>
                <a:spcPts val="0"/>
              </a:spcBef>
              <a:spcAft>
                <a:spcPts val="0"/>
              </a:spcAft>
              <a:buClrTx/>
              <a:buSzTx/>
              <a:buFontTx/>
              <a:buNone/>
              <a:tabLst/>
              <a:defRPr/>
            </a:pPr>
            <a:fld id="{150E30FE-E7CC-4459-849E-D02B77C03896}" type="slidenum">
              <a:rPr kumimoji="0" lang="sv-SE" sz="2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2014372" rtl="0" eaLnBrk="1" fontAlgn="auto" latinLnBrk="0" hangingPunct="1">
                <a:lnSpc>
                  <a:spcPct val="100000"/>
                </a:lnSpc>
                <a:spcBef>
                  <a:spcPts val="0"/>
                </a:spcBef>
                <a:spcAft>
                  <a:spcPts val="0"/>
                </a:spcAft>
                <a:buClrTx/>
                <a:buSzTx/>
                <a:buFontTx/>
                <a:buNone/>
                <a:tabLst/>
                <a:defRPr/>
              </a:pPr>
              <a:t>21</a:t>
            </a:fld>
            <a:endParaRPr kumimoji="0" lang="sv-SE" sz="2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1187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6379-69F9-E6FF-4E31-916B7B80DF9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8FF16FE-5A53-A1E6-13E0-E526087DB0C1}"/>
              </a:ext>
            </a:extLst>
          </p:cNvPr>
          <p:cNvSpPr>
            <a:spLocks noGrp="1" noRot="1" noChangeAspect="1"/>
          </p:cNvSpPr>
          <p:nvPr>
            <p:ph type="sldImg"/>
          </p:nvPr>
        </p:nvSpPr>
        <p:spPr/>
        <p:txBody>
          <a:bodyPr/>
          <a:lstStyle/>
          <a:p>
            <a:endParaRPr lang="en-SE"/>
          </a:p>
        </p:txBody>
      </p:sp>
      <p:sp>
        <p:nvSpPr>
          <p:cNvPr id="3" name="Platshållare för anteckningar 2">
            <a:extLst>
              <a:ext uri="{FF2B5EF4-FFF2-40B4-BE49-F238E27FC236}">
                <a16:creationId xmlns:a16="http://schemas.microsoft.com/office/drawing/2014/main" id="{DE2F768E-97D7-82EB-23B4-E2571F7EAAC4}"/>
              </a:ext>
            </a:extLst>
          </p:cNvPr>
          <p:cNvSpPr>
            <a:spLocks noGrp="1"/>
          </p:cNvSpPr>
          <p:nvPr>
            <p:ph type="body" idx="1"/>
          </p:nvPr>
        </p:nvSpPr>
        <p:spPr/>
        <p:txBody>
          <a:bodyPr/>
          <a:lstStyle/>
          <a:p>
            <a:endParaRPr lang="sv-SE" sz="1350"/>
          </a:p>
        </p:txBody>
      </p:sp>
      <p:sp>
        <p:nvSpPr>
          <p:cNvPr id="4" name="Platshållare för bildnummer 3">
            <a:extLst>
              <a:ext uri="{FF2B5EF4-FFF2-40B4-BE49-F238E27FC236}">
                <a16:creationId xmlns:a16="http://schemas.microsoft.com/office/drawing/2014/main" id="{EE417CCE-E0B7-4B2C-708A-7D83B2B336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E30FE-E7CC-4459-849E-D02B77C0389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0284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6094412" cy="3429000"/>
          </a:xfrm>
        </p:spPr>
        <p:txBody>
          <a:bodyPr/>
          <a:lstStyle/>
          <a:p>
            <a:endParaRPr lang="en-SE"/>
          </a:p>
        </p:txBody>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CEAEFA6-DB51-4FF6-BA06-53617D70F0E6}" type="slidenum">
              <a:rPr kumimoji="0" lang="sv-SE"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sv-SE"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1494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7C2C9-C41F-B2F1-E876-CAE2A13275C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8B3BF2C-865B-E713-E72B-00F803482EA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2694E85-7B37-00AC-44CE-D77E0BD3A9A8}"/>
              </a:ext>
            </a:extLst>
          </p:cNvPr>
          <p:cNvSpPr>
            <a:spLocks noGrp="1"/>
          </p:cNvSpPr>
          <p:nvPr>
            <p:ph type="body" idx="1"/>
          </p:nvPr>
        </p:nvSpPr>
        <p:spPr/>
        <p:txBody>
          <a:bodyPr/>
          <a:lstStyle/>
          <a:p>
            <a:endParaRPr lang="en-SE" dirty="0"/>
          </a:p>
        </p:txBody>
      </p:sp>
      <p:sp>
        <p:nvSpPr>
          <p:cNvPr id="4" name="Platshållare för bildnummer 3">
            <a:extLst>
              <a:ext uri="{FF2B5EF4-FFF2-40B4-BE49-F238E27FC236}">
                <a16:creationId xmlns:a16="http://schemas.microsoft.com/office/drawing/2014/main" id="{C00A50B2-3385-0383-226B-A8B1DF2834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D0EE6-6C68-4C1D-B21E-6AB8ECB1E99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74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F0105A-F42E-CCB4-D977-3CAA320EC0A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C3508A8-3D77-9D1A-AD8C-E81F5DAD99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3DDB8A0-5C1F-11EC-49EF-D1E2981EEB86}"/>
              </a:ext>
            </a:extLst>
          </p:cNvPr>
          <p:cNvSpPr>
            <a:spLocks noGrp="1"/>
          </p:cNvSpPr>
          <p:nvPr>
            <p:ph type="dt" sz="half" idx="10"/>
          </p:nvPr>
        </p:nvSpPr>
        <p:spPr/>
        <p:txBody>
          <a:bodyPr/>
          <a:lstStyle/>
          <a:p>
            <a:fld id="{804E6AEC-FB16-4BDA-8D0D-3BD7D8163B1E}" type="datetime1">
              <a:rPr lang="en-GB" smtClean="0"/>
              <a:t>25/05/2026</a:t>
            </a:fld>
            <a:endParaRPr lang="sv-SE"/>
          </a:p>
        </p:txBody>
      </p:sp>
      <p:sp>
        <p:nvSpPr>
          <p:cNvPr id="5" name="Platshållare för sidfot 4">
            <a:extLst>
              <a:ext uri="{FF2B5EF4-FFF2-40B4-BE49-F238E27FC236}">
                <a16:creationId xmlns:a16="http://schemas.microsoft.com/office/drawing/2014/main" id="{E2CE3B85-8AE4-4FCE-A89E-B8D926FEBF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3DD023-BDC8-1D49-34C4-2FBAD5EF4F4F}"/>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320546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881F7-7866-2142-D042-0D221AE96AC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27908F3-307C-993E-1306-A72D256BCD7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AB1E00F-7331-13CC-2C9B-0501398BBE7B}"/>
              </a:ext>
            </a:extLst>
          </p:cNvPr>
          <p:cNvSpPr>
            <a:spLocks noGrp="1"/>
          </p:cNvSpPr>
          <p:nvPr>
            <p:ph type="dt" sz="half" idx="10"/>
          </p:nvPr>
        </p:nvSpPr>
        <p:spPr/>
        <p:txBody>
          <a:bodyPr/>
          <a:lstStyle/>
          <a:p>
            <a:fld id="{5B2AF271-90A4-4129-91CB-CC60C3A286C3}" type="datetime1">
              <a:rPr lang="en-GB" smtClean="0"/>
              <a:t>25/05/2026</a:t>
            </a:fld>
            <a:endParaRPr lang="sv-SE"/>
          </a:p>
        </p:txBody>
      </p:sp>
      <p:sp>
        <p:nvSpPr>
          <p:cNvPr id="5" name="Platshållare för sidfot 4">
            <a:extLst>
              <a:ext uri="{FF2B5EF4-FFF2-40B4-BE49-F238E27FC236}">
                <a16:creationId xmlns:a16="http://schemas.microsoft.com/office/drawing/2014/main" id="{49FB253A-B207-6697-8BF9-8585965B98B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B63D11-528F-5E41-3A88-C6096BBE3007}"/>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96211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4D04490-878A-8854-509C-1CD807505C7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312A01B-F982-E254-895D-D7069357D6E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9C4AEE-A5C0-18EF-1D82-3601755208DB}"/>
              </a:ext>
            </a:extLst>
          </p:cNvPr>
          <p:cNvSpPr>
            <a:spLocks noGrp="1"/>
          </p:cNvSpPr>
          <p:nvPr>
            <p:ph type="dt" sz="half" idx="10"/>
          </p:nvPr>
        </p:nvSpPr>
        <p:spPr/>
        <p:txBody>
          <a:bodyPr/>
          <a:lstStyle/>
          <a:p>
            <a:fld id="{B90E751F-1505-4302-8A62-5C50A9D183A0}" type="datetime1">
              <a:rPr lang="en-GB" smtClean="0"/>
              <a:t>25/05/2026</a:t>
            </a:fld>
            <a:endParaRPr lang="sv-SE"/>
          </a:p>
        </p:txBody>
      </p:sp>
      <p:sp>
        <p:nvSpPr>
          <p:cNvPr id="5" name="Platshållare för sidfot 4">
            <a:extLst>
              <a:ext uri="{FF2B5EF4-FFF2-40B4-BE49-F238E27FC236}">
                <a16:creationId xmlns:a16="http://schemas.microsoft.com/office/drawing/2014/main" id="{F94659F5-A734-55AD-B382-94E65DB4BCA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706C0C7-F832-F557-909B-3DDFBB9D4531}"/>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527640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slide">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AEACA48C-B133-4C4C-A89B-18FA4079405F}"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
        <p:nvSpPr>
          <p:cNvPr id="10" name="Text Placeholder">
            <a:extLst>
              <a:ext uri="{FF2B5EF4-FFF2-40B4-BE49-F238E27FC236}">
                <a16:creationId xmlns:a16="http://schemas.microsoft.com/office/drawing/2014/main" id="{32E8871E-8D2A-7D4A-89F9-337EF1FBE012}"/>
              </a:ext>
            </a:extLst>
          </p:cNvPr>
          <p:cNvSpPr>
            <a:spLocks noGrp="1"/>
          </p:cNvSpPr>
          <p:nvPr>
            <p:ph type="body" sz="quarter" idx="1" hasCustomPrompt="1"/>
          </p:nvPr>
        </p:nvSpPr>
        <p:spPr>
          <a:xfrm>
            <a:off x="1015535" y="1142379"/>
            <a:ext cx="10160931" cy="4573244"/>
          </a:xfrm>
        </p:spPr>
        <p:txBody>
          <a:bodyPr anchor="ctr"/>
          <a:lstStyle>
            <a:lvl1pPr marL="0" indent="0" algn="ctr">
              <a:spcBef>
                <a:spcPts val="1646"/>
              </a:spcBef>
              <a:buNone/>
              <a:defRPr sz="1529" b="1">
                <a:latin typeface="Roboto Mono" pitchFamily="2" charset="0"/>
                <a:ea typeface="Roboto Mono" pitchFamily="2" charset="0"/>
              </a:defRPr>
            </a:lvl1pPr>
            <a:lvl2pPr marL="0" indent="0" algn="ctr">
              <a:spcBef>
                <a:spcPts val="705"/>
              </a:spcBef>
              <a:buNone/>
              <a:defRPr sz="1293">
                <a:latin typeface="Roboto Mono" pitchFamily="2" charset="0"/>
                <a:ea typeface="Roboto Mono" pitchFamily="2" charset="0"/>
              </a:defRPr>
            </a:lvl2pPr>
            <a:lvl3pPr marL="0" indent="0" algn="ctr">
              <a:spcBef>
                <a:spcPts val="705"/>
              </a:spcBef>
              <a:buNone/>
              <a:defRPr sz="1058">
                <a:latin typeface="Roboto Mono" pitchFamily="2" charset="0"/>
                <a:ea typeface="Roboto Mono" pitchFamily="2" charset="0"/>
              </a:defRPr>
            </a:lvl3pPr>
            <a:lvl4pPr marL="0" indent="0" algn="ctr">
              <a:spcBef>
                <a:spcPts val="705"/>
              </a:spcBef>
              <a:buNone/>
              <a:defRPr sz="1058">
                <a:latin typeface="Roboto Mono" pitchFamily="2" charset="0"/>
                <a:ea typeface="Roboto Mono" pitchFamily="2" charset="0"/>
              </a:defRPr>
            </a:lvl4pPr>
            <a:lvl5pPr marL="0" indent="0" algn="ctr">
              <a:spcBef>
                <a:spcPts val="705"/>
              </a:spcBef>
              <a:buNone/>
              <a:defRPr sz="1058">
                <a:latin typeface="Roboto Mono" pitchFamily="2" charset="0"/>
                <a:ea typeface="Roboto Mono" pitchFamily="2" charset="0"/>
              </a:defRPr>
            </a:lvl5pPr>
          </a:lstStyle>
          <a:p>
            <a:pPr lvl="0"/>
            <a:r>
              <a:rPr lang="sv-SE"/>
              <a:t>Name</a:t>
            </a:r>
          </a:p>
          <a:p>
            <a:pPr lvl="1"/>
            <a:r>
              <a:rPr lang="sv-SE"/>
              <a:t>Second level</a:t>
            </a:r>
          </a:p>
          <a:p>
            <a:pPr lvl="2"/>
            <a:r>
              <a:rPr lang="sv-SE"/>
              <a:t>Third level</a:t>
            </a:r>
          </a:p>
          <a:p>
            <a:pPr lvl="3"/>
            <a:r>
              <a:rPr lang="sv-SE"/>
              <a:t>Fourth level</a:t>
            </a:r>
          </a:p>
          <a:p>
            <a:pPr lvl="4"/>
            <a:r>
              <a:rPr lang="sv-SE"/>
              <a:t>Fifth level</a:t>
            </a:r>
          </a:p>
        </p:txBody>
      </p:sp>
    </p:spTree>
    <p:extLst>
      <p:ext uri="{BB962C8B-B14F-4D97-AF65-F5344CB8AC3E}">
        <p14:creationId xmlns:p14="http://schemas.microsoft.com/office/powerpoint/2010/main" val="4066026979"/>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2177">
          <p15:clr>
            <a:srgbClr val="FBAE40"/>
          </p15:clr>
        </p15:guide>
        <p15:guide id="4" pos="2449">
          <p15:clr>
            <a:srgbClr val="FBAE40"/>
          </p15:clr>
        </p15:guide>
        <p15:guide id="5" pos="4082">
          <p15:clr>
            <a:srgbClr val="FBAE40"/>
          </p15:clr>
        </p15:guide>
        <p15:guide id="6" pos="4354">
          <p15:clr>
            <a:srgbClr val="FBAE40"/>
          </p15:clr>
        </p15:guide>
        <p15:guide id="7" pos="3129">
          <p15:clr>
            <a:srgbClr val="FBAE40"/>
          </p15:clr>
        </p15:guide>
        <p15:guide id="8" pos="3402">
          <p15:clr>
            <a:srgbClr val="FBAE40"/>
          </p15:clr>
        </p15:guide>
        <p15:guide id="9" pos="1496">
          <p15:clr>
            <a:srgbClr val="FBAE40"/>
          </p15:clr>
        </p15:guide>
        <p15:guide id="10" pos="5035">
          <p15:clr>
            <a:srgbClr val="FBAE40"/>
          </p15:clr>
        </p15:guide>
        <p15:guide id="11" pos="1224">
          <p15:clr>
            <a:srgbClr val="FBAE40"/>
          </p15:clr>
        </p15:guide>
        <p15:guide id="12" pos="530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1A3E7D-1055-A774-D993-87BFC7F6196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401B9D2-4D08-92C9-28DF-C18D42330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A2FACA7-6AB6-E05D-E0E3-9A517505C19F}"/>
              </a:ext>
            </a:extLst>
          </p:cNvPr>
          <p:cNvSpPr>
            <a:spLocks noGrp="1"/>
          </p:cNvSpPr>
          <p:nvPr>
            <p:ph type="dt" sz="half" idx="10"/>
          </p:nvPr>
        </p:nvSpPr>
        <p:spPr/>
        <p:txBody>
          <a:bodyPr/>
          <a:lstStyle/>
          <a:p>
            <a:fld id="{370B1F54-074B-4D96-B55D-CE99EA4D8A46}" type="datetime1">
              <a:rPr lang="en-GB" smtClean="0"/>
              <a:t>25/05/2026</a:t>
            </a:fld>
            <a:endParaRPr lang="sv-SE"/>
          </a:p>
        </p:txBody>
      </p:sp>
      <p:sp>
        <p:nvSpPr>
          <p:cNvPr id="5" name="Platshållare för sidfot 4">
            <a:extLst>
              <a:ext uri="{FF2B5EF4-FFF2-40B4-BE49-F238E27FC236}">
                <a16:creationId xmlns:a16="http://schemas.microsoft.com/office/drawing/2014/main" id="{91564299-48CF-7C16-0DA4-006383F0674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29CD1D6-5522-357A-CE6B-F6C19273275E}"/>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3997855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7DBAED-791A-A01F-EE5E-C4184EC57C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C7D04-E560-8F4D-D42A-6E46E951C5D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F1D7A99-6373-3E33-CDA9-8B60002676AB}"/>
              </a:ext>
            </a:extLst>
          </p:cNvPr>
          <p:cNvSpPr>
            <a:spLocks noGrp="1"/>
          </p:cNvSpPr>
          <p:nvPr>
            <p:ph type="dt" sz="half" idx="10"/>
          </p:nvPr>
        </p:nvSpPr>
        <p:spPr/>
        <p:txBody>
          <a:bodyPr/>
          <a:lstStyle/>
          <a:p>
            <a:fld id="{0E5D059E-2C5E-4BBB-8DEA-27E68E338701}" type="datetime1">
              <a:rPr lang="en-GB" smtClean="0"/>
              <a:t>25/05/2026</a:t>
            </a:fld>
            <a:endParaRPr lang="sv-SE"/>
          </a:p>
        </p:txBody>
      </p:sp>
      <p:sp>
        <p:nvSpPr>
          <p:cNvPr id="5" name="Platshållare för sidfot 4">
            <a:extLst>
              <a:ext uri="{FF2B5EF4-FFF2-40B4-BE49-F238E27FC236}">
                <a16:creationId xmlns:a16="http://schemas.microsoft.com/office/drawing/2014/main" id="{ECC7B63E-3396-356F-E855-56F416719BB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4D484E-4DCA-B72C-C17E-9D7BE044EE18}"/>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1638171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14262E-1101-C3B7-87AF-3B44CA130C6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DA8D070-C571-F14E-AEA1-8E63F519A6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0A2C195-A688-0322-CF60-5CB1D2EBBE80}"/>
              </a:ext>
            </a:extLst>
          </p:cNvPr>
          <p:cNvSpPr>
            <a:spLocks noGrp="1"/>
          </p:cNvSpPr>
          <p:nvPr>
            <p:ph type="dt" sz="half" idx="10"/>
          </p:nvPr>
        </p:nvSpPr>
        <p:spPr/>
        <p:txBody>
          <a:bodyPr/>
          <a:lstStyle/>
          <a:p>
            <a:fld id="{3CD57F5B-30FA-46B9-8934-3744A6314C52}" type="datetime1">
              <a:rPr lang="en-GB" smtClean="0"/>
              <a:t>25/05/2026</a:t>
            </a:fld>
            <a:endParaRPr lang="sv-SE"/>
          </a:p>
        </p:txBody>
      </p:sp>
      <p:sp>
        <p:nvSpPr>
          <p:cNvPr id="5" name="Platshållare för sidfot 4">
            <a:extLst>
              <a:ext uri="{FF2B5EF4-FFF2-40B4-BE49-F238E27FC236}">
                <a16:creationId xmlns:a16="http://schemas.microsoft.com/office/drawing/2014/main" id="{4207CACB-3173-0C5F-F5D9-F552F6D7CC1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6B7F29-9153-9D43-EE30-9073045C9ED3}"/>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562236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81C05B-C4CD-1146-5BD4-28E164154E8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BC65F2A-5610-7E5C-B828-E9893368DB4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8591E61-CE1E-4F01-07B6-D5861AE7769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7080F47-F0F5-1931-E89D-90167DDF2F00}"/>
              </a:ext>
            </a:extLst>
          </p:cNvPr>
          <p:cNvSpPr>
            <a:spLocks noGrp="1"/>
          </p:cNvSpPr>
          <p:nvPr>
            <p:ph type="dt" sz="half" idx="10"/>
          </p:nvPr>
        </p:nvSpPr>
        <p:spPr/>
        <p:txBody>
          <a:bodyPr/>
          <a:lstStyle/>
          <a:p>
            <a:fld id="{BA8B668B-049B-40A0-808D-CB4FEDC5428F}" type="datetime1">
              <a:rPr lang="en-GB" smtClean="0"/>
              <a:t>25/05/2026</a:t>
            </a:fld>
            <a:endParaRPr lang="sv-SE"/>
          </a:p>
        </p:txBody>
      </p:sp>
      <p:sp>
        <p:nvSpPr>
          <p:cNvPr id="6" name="Platshållare för sidfot 5">
            <a:extLst>
              <a:ext uri="{FF2B5EF4-FFF2-40B4-BE49-F238E27FC236}">
                <a16:creationId xmlns:a16="http://schemas.microsoft.com/office/drawing/2014/main" id="{F0FE9DF0-574B-C846-5942-81AE48AC7DF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E5E9E35-36B4-B00B-A201-D46BBDF4F79B}"/>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180913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9D6498-F134-C2A7-D1C5-59E29793EB5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70E5AD-4067-70F2-30CB-4CD44413D6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AC5DF6B-5E2C-9700-9D53-48AFD8E5A30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F989C75-7523-9230-C2A9-8BC2FCF77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39A7C8E-7434-5A04-E749-95FDF4B55A4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24F0638-D25F-406A-BEA4-761E1ABBD7E0}"/>
              </a:ext>
            </a:extLst>
          </p:cNvPr>
          <p:cNvSpPr>
            <a:spLocks noGrp="1"/>
          </p:cNvSpPr>
          <p:nvPr>
            <p:ph type="dt" sz="half" idx="10"/>
          </p:nvPr>
        </p:nvSpPr>
        <p:spPr/>
        <p:txBody>
          <a:bodyPr/>
          <a:lstStyle/>
          <a:p>
            <a:fld id="{41724738-9893-4722-9C93-CC1D463002AB}" type="datetime1">
              <a:rPr lang="en-GB" smtClean="0"/>
              <a:t>25/05/2026</a:t>
            </a:fld>
            <a:endParaRPr lang="sv-SE"/>
          </a:p>
        </p:txBody>
      </p:sp>
      <p:sp>
        <p:nvSpPr>
          <p:cNvPr id="8" name="Platshållare för sidfot 7">
            <a:extLst>
              <a:ext uri="{FF2B5EF4-FFF2-40B4-BE49-F238E27FC236}">
                <a16:creationId xmlns:a16="http://schemas.microsoft.com/office/drawing/2014/main" id="{54A0B546-5F06-8317-34B6-FEED8F9EC53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28308E1-B678-1F9F-2E74-83FB0628DCCF}"/>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4211903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D0B52F-0F15-0D07-DCF4-5E1DF68E234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09A0FCE-2289-6FDA-B621-6F5866714F54}"/>
              </a:ext>
            </a:extLst>
          </p:cNvPr>
          <p:cNvSpPr>
            <a:spLocks noGrp="1"/>
          </p:cNvSpPr>
          <p:nvPr>
            <p:ph type="dt" sz="half" idx="10"/>
          </p:nvPr>
        </p:nvSpPr>
        <p:spPr/>
        <p:txBody>
          <a:bodyPr/>
          <a:lstStyle/>
          <a:p>
            <a:fld id="{3C514AD3-2A24-405E-A85D-E8EBADE288BD}" type="datetime1">
              <a:rPr lang="en-GB" smtClean="0"/>
              <a:t>25/05/2026</a:t>
            </a:fld>
            <a:endParaRPr lang="sv-SE"/>
          </a:p>
        </p:txBody>
      </p:sp>
      <p:sp>
        <p:nvSpPr>
          <p:cNvPr id="4" name="Platshållare för sidfot 3">
            <a:extLst>
              <a:ext uri="{FF2B5EF4-FFF2-40B4-BE49-F238E27FC236}">
                <a16:creationId xmlns:a16="http://schemas.microsoft.com/office/drawing/2014/main" id="{972B4487-CCB3-351E-FE4F-81ECD5F935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DA82985-B11E-0403-BF02-A77D72FAFCBE}"/>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4023908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069FDF6-C7DE-90A5-0F9C-88B2E2E4BF22}"/>
              </a:ext>
            </a:extLst>
          </p:cNvPr>
          <p:cNvSpPr>
            <a:spLocks noGrp="1"/>
          </p:cNvSpPr>
          <p:nvPr>
            <p:ph type="dt" sz="half" idx="10"/>
          </p:nvPr>
        </p:nvSpPr>
        <p:spPr/>
        <p:txBody>
          <a:bodyPr/>
          <a:lstStyle/>
          <a:p>
            <a:fld id="{8467F6A3-B603-4604-8CE4-53202082C6BF}" type="datetime1">
              <a:rPr lang="en-GB" smtClean="0"/>
              <a:t>25/05/2026</a:t>
            </a:fld>
            <a:endParaRPr lang="sv-SE"/>
          </a:p>
        </p:txBody>
      </p:sp>
      <p:sp>
        <p:nvSpPr>
          <p:cNvPr id="3" name="Platshållare för sidfot 2">
            <a:extLst>
              <a:ext uri="{FF2B5EF4-FFF2-40B4-BE49-F238E27FC236}">
                <a16:creationId xmlns:a16="http://schemas.microsoft.com/office/drawing/2014/main" id="{BE9E9360-8AF0-6ADA-592E-F5CA76CD7D4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A5E302F-07D3-B892-DFB2-26CEB4E47C5D}"/>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221612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EA418-14B5-B605-E889-AE89EB47AF6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2DA5E9-8B22-E294-4B75-490946ED507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389129-762E-BEDF-A7DF-A73BE8A479EE}"/>
              </a:ext>
            </a:extLst>
          </p:cNvPr>
          <p:cNvSpPr>
            <a:spLocks noGrp="1"/>
          </p:cNvSpPr>
          <p:nvPr>
            <p:ph type="dt" sz="half" idx="10"/>
          </p:nvPr>
        </p:nvSpPr>
        <p:spPr/>
        <p:txBody>
          <a:bodyPr/>
          <a:lstStyle/>
          <a:p>
            <a:fld id="{DED945B0-9B80-4496-BB74-B46CC3A4CAFE}" type="datetime1">
              <a:rPr lang="en-GB" smtClean="0"/>
              <a:t>25/05/2026</a:t>
            </a:fld>
            <a:endParaRPr lang="sv-SE"/>
          </a:p>
        </p:txBody>
      </p:sp>
      <p:sp>
        <p:nvSpPr>
          <p:cNvPr id="5" name="Platshållare för sidfot 4">
            <a:extLst>
              <a:ext uri="{FF2B5EF4-FFF2-40B4-BE49-F238E27FC236}">
                <a16:creationId xmlns:a16="http://schemas.microsoft.com/office/drawing/2014/main" id="{616B2172-16C4-4B57-38C2-D190E569A8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64F7D2-03D2-B029-F57B-4EC476DF3D61}"/>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3791031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874C82-8A22-9D2C-8737-505798FD949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A99EDD1-1DFF-A7F5-5E49-15826F913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34CBDDF-EB7C-0E4C-D640-88A7BD49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39D5ACB-C789-88A4-1D76-DBFECF0FE4BC}"/>
              </a:ext>
            </a:extLst>
          </p:cNvPr>
          <p:cNvSpPr>
            <a:spLocks noGrp="1"/>
          </p:cNvSpPr>
          <p:nvPr>
            <p:ph type="dt" sz="half" idx="10"/>
          </p:nvPr>
        </p:nvSpPr>
        <p:spPr/>
        <p:txBody>
          <a:bodyPr/>
          <a:lstStyle/>
          <a:p>
            <a:fld id="{F655A8EC-C479-4505-8CD3-6C93C1F0CE72}" type="datetime1">
              <a:rPr lang="en-GB" smtClean="0"/>
              <a:t>25/05/2026</a:t>
            </a:fld>
            <a:endParaRPr lang="sv-SE"/>
          </a:p>
        </p:txBody>
      </p:sp>
      <p:sp>
        <p:nvSpPr>
          <p:cNvPr id="6" name="Platshållare för sidfot 5">
            <a:extLst>
              <a:ext uri="{FF2B5EF4-FFF2-40B4-BE49-F238E27FC236}">
                <a16:creationId xmlns:a16="http://schemas.microsoft.com/office/drawing/2014/main" id="{99BB1261-96F0-7CD4-9674-4C4050A5552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303405B-0F04-6C42-3CDE-5AC81CBB7607}"/>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1758344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0E04D6-19FE-503E-FFD7-782B00D3EEB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F2A2362-7149-2037-892C-C1CC9F013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4B935D8-336A-63BD-636C-99CBD8948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3C7F53D-A63A-8B77-8BA8-C0F9BEB5A33A}"/>
              </a:ext>
            </a:extLst>
          </p:cNvPr>
          <p:cNvSpPr>
            <a:spLocks noGrp="1"/>
          </p:cNvSpPr>
          <p:nvPr>
            <p:ph type="dt" sz="half" idx="10"/>
          </p:nvPr>
        </p:nvSpPr>
        <p:spPr/>
        <p:txBody>
          <a:bodyPr/>
          <a:lstStyle/>
          <a:p>
            <a:fld id="{6E8CD3CC-BEF4-4185-BAD6-EC6BB9A41271}" type="datetime1">
              <a:rPr lang="en-GB" smtClean="0"/>
              <a:t>25/05/2026</a:t>
            </a:fld>
            <a:endParaRPr lang="sv-SE"/>
          </a:p>
        </p:txBody>
      </p:sp>
      <p:sp>
        <p:nvSpPr>
          <p:cNvPr id="6" name="Platshållare för sidfot 5">
            <a:extLst>
              <a:ext uri="{FF2B5EF4-FFF2-40B4-BE49-F238E27FC236}">
                <a16:creationId xmlns:a16="http://schemas.microsoft.com/office/drawing/2014/main" id="{958620E6-534C-B659-A552-0EEC16F1B81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21D808D-4349-822F-9364-8DAEDF3256AF}"/>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102417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B317F4-2C1C-EBE8-9455-DFD47E303F4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A00C43F-EF95-14BB-2E27-E680D19AB7F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320D1A-3C64-7754-47ED-A59FC05CC8E7}"/>
              </a:ext>
            </a:extLst>
          </p:cNvPr>
          <p:cNvSpPr>
            <a:spLocks noGrp="1"/>
          </p:cNvSpPr>
          <p:nvPr>
            <p:ph type="dt" sz="half" idx="10"/>
          </p:nvPr>
        </p:nvSpPr>
        <p:spPr/>
        <p:txBody>
          <a:bodyPr/>
          <a:lstStyle/>
          <a:p>
            <a:fld id="{464A4803-6748-4AF6-8392-59F1902345E6}" type="datetime1">
              <a:rPr lang="en-GB" smtClean="0"/>
              <a:t>25/05/2026</a:t>
            </a:fld>
            <a:endParaRPr lang="sv-SE"/>
          </a:p>
        </p:txBody>
      </p:sp>
      <p:sp>
        <p:nvSpPr>
          <p:cNvPr id="5" name="Platshållare för sidfot 4">
            <a:extLst>
              <a:ext uri="{FF2B5EF4-FFF2-40B4-BE49-F238E27FC236}">
                <a16:creationId xmlns:a16="http://schemas.microsoft.com/office/drawing/2014/main" id="{8926647E-E3E8-14FB-E2D2-84381B2964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BB904A5-1352-FEC5-B047-D7821F204743}"/>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457447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F0A92CA-14CC-030F-CC96-4C1A8AFDE47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276C239-E293-0D29-C120-956BD6BDFE9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D50093F-4847-0579-5915-27C5AD88A768}"/>
              </a:ext>
            </a:extLst>
          </p:cNvPr>
          <p:cNvSpPr>
            <a:spLocks noGrp="1"/>
          </p:cNvSpPr>
          <p:nvPr>
            <p:ph type="dt" sz="half" idx="10"/>
          </p:nvPr>
        </p:nvSpPr>
        <p:spPr/>
        <p:txBody>
          <a:bodyPr/>
          <a:lstStyle/>
          <a:p>
            <a:fld id="{71B043DE-1739-427E-ADE1-C983EBE7567D}" type="datetime1">
              <a:rPr lang="en-GB" smtClean="0"/>
              <a:t>25/05/2026</a:t>
            </a:fld>
            <a:endParaRPr lang="sv-SE"/>
          </a:p>
        </p:txBody>
      </p:sp>
      <p:sp>
        <p:nvSpPr>
          <p:cNvPr id="5" name="Platshållare för sidfot 4">
            <a:extLst>
              <a:ext uri="{FF2B5EF4-FFF2-40B4-BE49-F238E27FC236}">
                <a16:creationId xmlns:a16="http://schemas.microsoft.com/office/drawing/2014/main" id="{573C9F1C-AA9D-28A7-DC9B-5F1438FEBB6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33573CE-68F5-6F55-5B1C-0CB136760C06}"/>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608154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Dark">
    <p:spTree>
      <p:nvGrpSpPr>
        <p:cNvPr id="1" name=""/>
        <p:cNvGrpSpPr/>
        <p:nvPr/>
      </p:nvGrpSpPr>
      <p:grpSpPr>
        <a:xfrm>
          <a:off x="0" y="0"/>
          <a:ext cx="0" cy="0"/>
          <a:chOff x="0" y="0"/>
          <a:chExt cx="0" cy="0"/>
        </a:xfrm>
      </p:grpSpPr>
      <p:pic>
        <p:nvPicPr>
          <p:cNvPr id="13" name="Left">
            <a:extLst>
              <a:ext uri="{FF2B5EF4-FFF2-40B4-BE49-F238E27FC236}">
                <a16:creationId xmlns:a16="http://schemas.microsoft.com/office/drawing/2014/main" id="{BC8F45E0-A57C-DF42-8B0F-7DDC40A7B4F9}"/>
              </a:ext>
            </a:extLst>
          </p:cNvPr>
          <p:cNvPicPr>
            <a:picLocks/>
          </p:cNvPicPr>
          <p:nvPr userDrawn="1"/>
        </p:nvPicPr>
        <p:blipFill>
          <a:blip r:embed="rId2"/>
          <a:srcRect/>
          <a:stretch/>
        </p:blipFill>
        <p:spPr>
          <a:xfrm>
            <a:off x="-418354" y="1873"/>
            <a:ext cx="418354" cy="6857441"/>
          </a:xfrm>
          <a:prstGeom prst="rect">
            <a:avLst/>
          </a:prstGeom>
        </p:spPr>
      </p:pic>
      <p:pic>
        <p:nvPicPr>
          <p:cNvPr id="15" name="Bottom">
            <a:extLst>
              <a:ext uri="{FF2B5EF4-FFF2-40B4-BE49-F238E27FC236}">
                <a16:creationId xmlns:a16="http://schemas.microsoft.com/office/drawing/2014/main" id="{251680F7-465A-444C-B625-70AE246D2446}"/>
              </a:ext>
            </a:extLst>
          </p:cNvPr>
          <p:cNvPicPr>
            <a:picLocks/>
          </p:cNvPicPr>
          <p:nvPr userDrawn="1"/>
        </p:nvPicPr>
        <p:blipFill>
          <a:blip r:embed="rId3"/>
          <a:stretch>
            <a:fillRect/>
          </a:stretch>
        </p:blipFill>
        <p:spPr>
          <a:xfrm flipV="1">
            <a:off x="0" y="6859316"/>
            <a:ext cx="12192044" cy="423299"/>
          </a:xfrm>
          <a:prstGeom prst="rect">
            <a:avLst/>
          </a:prstGeom>
        </p:spPr>
      </p:pic>
      <p:pic>
        <p:nvPicPr>
          <p:cNvPr id="17" name="Right">
            <a:extLst>
              <a:ext uri="{FF2B5EF4-FFF2-40B4-BE49-F238E27FC236}">
                <a16:creationId xmlns:a16="http://schemas.microsoft.com/office/drawing/2014/main" id="{E19CCD0F-1E39-CE4F-8DC7-DE3EA8C4F69C}"/>
              </a:ext>
            </a:extLst>
          </p:cNvPr>
          <p:cNvPicPr>
            <a:picLocks/>
          </p:cNvPicPr>
          <p:nvPr userDrawn="1"/>
        </p:nvPicPr>
        <p:blipFill>
          <a:blip r:embed="rId2"/>
          <a:srcRect/>
          <a:stretch/>
        </p:blipFill>
        <p:spPr>
          <a:xfrm flipH="1">
            <a:off x="12197025" y="1873"/>
            <a:ext cx="418354" cy="6857441"/>
          </a:xfrm>
          <a:prstGeom prst="rect">
            <a:avLst/>
          </a:prstGeom>
        </p:spPr>
      </p:pic>
      <p:pic>
        <p:nvPicPr>
          <p:cNvPr id="18" name="Top">
            <a:extLst>
              <a:ext uri="{FF2B5EF4-FFF2-40B4-BE49-F238E27FC236}">
                <a16:creationId xmlns:a16="http://schemas.microsoft.com/office/drawing/2014/main" id="{63A02D37-9417-D740-B642-8CA322DEE7C0}"/>
              </a:ext>
            </a:extLst>
          </p:cNvPr>
          <p:cNvPicPr>
            <a:picLocks/>
          </p:cNvPicPr>
          <p:nvPr userDrawn="1"/>
        </p:nvPicPr>
        <p:blipFill>
          <a:blip r:embed="rId3"/>
          <a:stretch>
            <a:fillRect/>
          </a:stretch>
        </p:blipFill>
        <p:spPr>
          <a:xfrm>
            <a:off x="0" y="-423299"/>
            <a:ext cx="12192044" cy="423299"/>
          </a:xfrm>
          <a:prstGeom prst="rect">
            <a:avLst/>
          </a:prstGeom>
        </p:spPr>
      </p:pic>
      <p:sp>
        <p:nvSpPr>
          <p:cNvPr id="2" name="Date Placeholder">
            <a:extLst>
              <a:ext uri="{FF2B5EF4-FFF2-40B4-BE49-F238E27FC236}">
                <a16:creationId xmlns:a16="http://schemas.microsoft.com/office/drawing/2014/main" id="{133B0F31-52E7-E84D-BF4C-CB8AC96D05AA}"/>
              </a:ext>
            </a:extLst>
          </p:cNvPr>
          <p:cNvSpPr>
            <a:spLocks noGrp="1"/>
          </p:cNvSpPr>
          <p:nvPr>
            <p:ph type="dt" sz="half" idx="11"/>
          </p:nvPr>
        </p:nvSpPr>
        <p:spPr>
          <a:xfrm>
            <a:off x="5079534" y="7196082"/>
            <a:ext cx="1017399" cy="253979"/>
          </a:xfrm>
        </p:spPr>
        <p:txBody>
          <a:bodyPr/>
          <a:lstStyle>
            <a:lvl1pPr>
              <a:defRPr>
                <a:solidFill>
                  <a:schemeClr val="tx1"/>
                </a:solidFill>
              </a:defRPr>
            </a:lvl1pPr>
          </a:lstStyle>
          <a:p>
            <a:fld id="{4993C7C4-98D4-4F65-AF9A-0D35BB728A02}" type="datetime1">
              <a:rPr lang="en-GB" smtClean="0"/>
              <a:t>25/05/2026</a:t>
            </a:fld>
            <a:endParaRPr lang="sv-SE"/>
          </a:p>
        </p:txBody>
      </p:sp>
      <p:sp>
        <p:nvSpPr>
          <p:cNvPr id="4" name="Footer Placeholder">
            <a:extLst>
              <a:ext uri="{FF2B5EF4-FFF2-40B4-BE49-F238E27FC236}">
                <a16:creationId xmlns:a16="http://schemas.microsoft.com/office/drawing/2014/main" id="{26A39FE3-1F53-1B45-9163-2EB24EE8EC57}"/>
              </a:ext>
            </a:extLst>
          </p:cNvPr>
          <p:cNvSpPr>
            <a:spLocks noGrp="1"/>
          </p:cNvSpPr>
          <p:nvPr>
            <p:ph type="ftr" sz="quarter" idx="12"/>
          </p:nvPr>
        </p:nvSpPr>
        <p:spPr>
          <a:xfrm>
            <a:off x="1015929" y="7196082"/>
            <a:ext cx="4063604" cy="253979"/>
          </a:xfrm>
        </p:spPr>
        <p:txBody>
          <a:bodyPr/>
          <a:lstStyle>
            <a:lvl1pPr>
              <a:defRPr>
                <a:solidFill>
                  <a:schemeClr val="tx1"/>
                </a:solidFill>
              </a:defRPr>
            </a:lvl1pPr>
          </a:lstStyle>
          <a:p>
            <a:endParaRPr lang="sv-SE"/>
          </a:p>
        </p:txBody>
      </p:sp>
      <p:sp>
        <p:nvSpPr>
          <p:cNvPr id="5" name="Slide Number Placeholder">
            <a:extLst>
              <a:ext uri="{FF2B5EF4-FFF2-40B4-BE49-F238E27FC236}">
                <a16:creationId xmlns:a16="http://schemas.microsoft.com/office/drawing/2014/main" id="{2629D637-758F-9946-B33C-62F15791C2D2}"/>
              </a:ext>
            </a:extLst>
          </p:cNvPr>
          <p:cNvSpPr>
            <a:spLocks noGrp="1"/>
          </p:cNvSpPr>
          <p:nvPr>
            <p:ph type="sldNum" sz="quarter" idx="13"/>
          </p:nvPr>
        </p:nvSpPr>
        <p:spPr>
          <a:xfrm>
            <a:off x="254001" y="7196082"/>
            <a:ext cx="761532" cy="253979"/>
          </a:xfrm>
        </p:spPr>
        <p:txBody>
          <a:bodyPr/>
          <a:lstStyle>
            <a:lvl1pPr>
              <a:defRPr>
                <a:solidFill>
                  <a:schemeClr val="tx1"/>
                </a:solidFill>
              </a:defRPr>
            </a:lvl1pPr>
          </a:lstStyle>
          <a:p>
            <a:fld id="{2066355A-084C-D24E-9AD2-7E4FC41EA627}" type="slidenum">
              <a:rPr lang="sv-SE" smtClean="0"/>
              <a:pPr/>
              <a:t>‹#›</a:t>
            </a:fld>
            <a:endParaRPr lang="sv-SE"/>
          </a:p>
        </p:txBody>
      </p:sp>
      <p:sp>
        <p:nvSpPr>
          <p:cNvPr id="16" name="Text Placeholder">
            <a:extLst>
              <a:ext uri="{FF2B5EF4-FFF2-40B4-BE49-F238E27FC236}">
                <a16:creationId xmlns:a16="http://schemas.microsoft.com/office/drawing/2014/main" id="{E367AF10-D2BB-4B4B-8BB8-DCB628C77992}"/>
              </a:ext>
            </a:extLst>
          </p:cNvPr>
          <p:cNvSpPr>
            <a:spLocks noGrp="1"/>
          </p:cNvSpPr>
          <p:nvPr>
            <p:ph type="body" sz="quarter" idx="16" hasCustomPrompt="1"/>
          </p:nvPr>
        </p:nvSpPr>
        <p:spPr>
          <a:xfrm>
            <a:off x="1650243" y="1142378"/>
            <a:ext cx="8891517" cy="4573246"/>
          </a:xfrm>
        </p:spPr>
        <p:txBody>
          <a:bodyPr anchor="b" anchorCtr="0"/>
          <a:lstStyle>
            <a:lvl1pPr marL="0" indent="0">
              <a:lnSpc>
                <a:spcPct val="80000"/>
              </a:lnSpc>
              <a:spcBef>
                <a:spcPts val="0"/>
              </a:spcBef>
              <a:buNone/>
              <a:defRPr sz="8231">
                <a:solidFill>
                  <a:schemeClr val="bg1"/>
                </a:solidFill>
                <a:latin typeface="+mj-lt"/>
              </a:defRPr>
            </a:lvl1pPr>
            <a:lvl2pPr marL="0" indent="0">
              <a:lnSpc>
                <a:spcPct val="90000"/>
              </a:lnSpc>
              <a:spcBef>
                <a:spcPts val="1881"/>
              </a:spcBef>
              <a:spcAft>
                <a:spcPts val="2115"/>
              </a:spcAft>
              <a:buNone/>
              <a:defRPr lang="sv-SE" sz="1881" kern="1200" cap="all" spc="118" baseline="0" dirty="0">
                <a:solidFill>
                  <a:schemeClr val="bg1"/>
                </a:solidFill>
                <a:latin typeface="+mj-lt"/>
                <a:ea typeface="+mn-ea"/>
                <a:cs typeface="+mn-cs"/>
              </a:defRPr>
            </a:lvl2pPr>
            <a:lvl3pPr marL="0" indent="0">
              <a:lnSpc>
                <a:spcPct val="90000"/>
              </a:lnSpc>
              <a:spcBef>
                <a:spcPts val="1881"/>
              </a:spcBef>
              <a:buNone/>
              <a:defRPr lang="sv-SE" sz="1881" kern="1200" dirty="0">
                <a:solidFill>
                  <a:schemeClr val="bg1"/>
                </a:solidFill>
                <a:latin typeface="+mj-lt"/>
                <a:ea typeface="+mn-ea"/>
                <a:cs typeface="+mn-cs"/>
              </a:defRPr>
            </a:lvl3pPr>
            <a:lvl4pPr marL="0" indent="0">
              <a:lnSpc>
                <a:spcPct val="110000"/>
              </a:lnSpc>
              <a:spcBef>
                <a:spcPts val="1881"/>
              </a:spcBef>
              <a:spcAft>
                <a:spcPts val="0"/>
              </a:spcAft>
              <a:buNone/>
              <a:defRPr lang="sv-SE" sz="1293" kern="1200" dirty="0">
                <a:solidFill>
                  <a:schemeClr val="bg1"/>
                </a:solidFill>
                <a:latin typeface="Roboto Mono" pitchFamily="2" charset="0"/>
                <a:ea typeface="Roboto Mono" pitchFamily="2" charset="0"/>
                <a:cs typeface="+mn-cs"/>
              </a:defRPr>
            </a:lvl4pPr>
            <a:lvl5pPr marL="0" indent="0">
              <a:lnSpc>
                <a:spcPct val="110000"/>
              </a:lnSpc>
              <a:spcBef>
                <a:spcPts val="1881"/>
              </a:spcBef>
              <a:spcAft>
                <a:spcPts val="0"/>
              </a:spcAft>
              <a:buNone/>
              <a:defRPr lang="sv-SE" sz="1293" kern="1200" dirty="0">
                <a:solidFill>
                  <a:schemeClr val="bg1"/>
                </a:solidFill>
                <a:latin typeface="Roboto Mono" pitchFamily="2" charset="0"/>
                <a:ea typeface="Roboto Mono" pitchFamily="2" charset="0"/>
                <a:cs typeface="+mn-cs"/>
              </a:defRPr>
            </a:lvl5pPr>
            <a:lvl6pPr marL="0" indent="0">
              <a:spcBef>
                <a:spcPts val="1881"/>
              </a:spcBef>
              <a:buNone/>
              <a:defRPr sz="1293">
                <a:solidFill>
                  <a:schemeClr val="bg1"/>
                </a:solidFill>
                <a:latin typeface="Roboto Mono" pitchFamily="2" charset="0"/>
                <a:ea typeface="Roboto Mono" pitchFamily="2" charset="0"/>
              </a:defRPr>
            </a:lvl6pPr>
            <a:lvl7pPr>
              <a:defRPr>
                <a:solidFill>
                  <a:schemeClr val="bg1"/>
                </a:solidFill>
              </a:defRPr>
            </a:lvl7pPr>
          </a:lstStyle>
          <a:p>
            <a:pPr lvl="0"/>
            <a:r>
              <a:rPr lang="sv-SE"/>
              <a:t>Title 1</a:t>
            </a:r>
          </a:p>
          <a:p>
            <a:pPr lvl="1"/>
            <a:r>
              <a:rPr lang="sv-SE" err="1"/>
              <a:t>Pretitle</a:t>
            </a:r>
            <a:endParaRPr lang="sv-SE"/>
          </a:p>
          <a:p>
            <a:pPr lvl="2"/>
            <a:r>
              <a:rPr lang="sv-SE" err="1"/>
              <a:t>Subtitle</a:t>
            </a:r>
            <a:r>
              <a:rPr lang="sv-SE"/>
              <a:t> A</a:t>
            </a:r>
          </a:p>
          <a:p>
            <a:pPr lvl="3"/>
            <a:r>
              <a:rPr lang="sv-SE" err="1"/>
              <a:t>Subtitle</a:t>
            </a:r>
            <a:r>
              <a:rPr lang="sv-SE"/>
              <a:t> B</a:t>
            </a:r>
          </a:p>
        </p:txBody>
      </p:sp>
      <p:sp>
        <p:nvSpPr>
          <p:cNvPr id="6" name="RISE Logo">
            <a:extLst>
              <a:ext uri="{FF2B5EF4-FFF2-40B4-BE49-F238E27FC236}">
                <a16:creationId xmlns:a16="http://schemas.microsoft.com/office/drawing/2014/main" id="{FA3E12D6-3235-A941-9790-66E7174F6F15}"/>
              </a:ext>
            </a:extLst>
          </p:cNvPr>
          <p:cNvSpPr>
            <a:spLocks noGrp="1"/>
          </p:cNvSpPr>
          <p:nvPr>
            <p:ph type="body" sz="quarter" idx="19" hasCustomPrompt="1"/>
          </p:nvPr>
        </p:nvSpPr>
        <p:spPr>
          <a:xfrm>
            <a:off x="10541039" y="761939"/>
            <a:ext cx="889003" cy="1142907"/>
          </a:xfrm>
          <a:blipFill>
            <a:blip r:embed="rId4"/>
            <a:stretch>
              <a:fillRect/>
            </a:stretch>
          </a:blipFill>
        </p:spPr>
        <p:txBody>
          <a:bodyPr lIns="108000"/>
          <a:lstStyle>
            <a:lvl1pPr marL="0" indent="0">
              <a:buNone/>
              <a:defRPr sz="118" baseline="0">
                <a:solidFill>
                  <a:schemeClr val="bg1"/>
                </a:solidFill>
              </a:defRPr>
            </a:lvl1pPr>
          </a:lstStyle>
          <a:p>
            <a:pPr lvl="0"/>
            <a:r>
              <a:rPr lang="en-US"/>
              <a:t> </a:t>
            </a:r>
            <a:endParaRPr lang="sv-SE"/>
          </a:p>
        </p:txBody>
      </p:sp>
    </p:spTree>
    <p:extLst>
      <p:ext uri="{BB962C8B-B14F-4D97-AF65-F5344CB8AC3E}">
        <p14:creationId xmlns:p14="http://schemas.microsoft.com/office/powerpoint/2010/main" val="398730957"/>
      </p:ext>
    </p:extLst>
  </p:cSld>
  <p:clrMapOvr>
    <a:masterClrMapping/>
  </p:clrMapOvr>
  <p:extLst>
    <p:ext uri="{DCECCB84-F9BA-43D5-87BE-67443E8EF086}">
      <p15:sldGuideLst xmlns:p15="http://schemas.microsoft.com/office/powerpoint/2012/main">
        <p15:guide id="1" pos="6123">
          <p15:clr>
            <a:srgbClr val="FBAE40"/>
          </p15:clr>
        </p15:guide>
        <p15:guide id="2" orient="horz" pos="408">
          <p15:clr>
            <a:srgbClr val="FBAE40"/>
          </p15:clr>
        </p15:guide>
        <p15:guide id="3" pos="884">
          <p15:clr>
            <a:srgbClr val="FBAE40"/>
          </p15:clr>
        </p15:guide>
        <p15:guide id="4" pos="564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nd-slide">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AEACA48C-B133-4C4C-A89B-18FA4079405F}"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
        <p:nvSpPr>
          <p:cNvPr id="10" name="Text Placeholder">
            <a:extLst>
              <a:ext uri="{FF2B5EF4-FFF2-40B4-BE49-F238E27FC236}">
                <a16:creationId xmlns:a16="http://schemas.microsoft.com/office/drawing/2014/main" id="{32E8871E-8D2A-7D4A-89F9-337EF1FBE012}"/>
              </a:ext>
            </a:extLst>
          </p:cNvPr>
          <p:cNvSpPr>
            <a:spLocks noGrp="1"/>
          </p:cNvSpPr>
          <p:nvPr>
            <p:ph type="body" sz="quarter" idx="1" hasCustomPrompt="1"/>
          </p:nvPr>
        </p:nvSpPr>
        <p:spPr>
          <a:xfrm>
            <a:off x="1015535" y="1142379"/>
            <a:ext cx="10160931" cy="4573244"/>
          </a:xfrm>
        </p:spPr>
        <p:txBody>
          <a:bodyPr anchor="ctr"/>
          <a:lstStyle>
            <a:lvl1pPr marL="0" indent="0" algn="ctr">
              <a:spcBef>
                <a:spcPts val="1646"/>
              </a:spcBef>
              <a:buNone/>
              <a:defRPr sz="1529" b="1">
                <a:latin typeface="Roboto Mono" pitchFamily="2" charset="0"/>
                <a:ea typeface="Roboto Mono" pitchFamily="2" charset="0"/>
              </a:defRPr>
            </a:lvl1pPr>
            <a:lvl2pPr marL="0" indent="0" algn="ctr">
              <a:spcBef>
                <a:spcPts val="705"/>
              </a:spcBef>
              <a:buNone/>
              <a:defRPr sz="1293">
                <a:latin typeface="Roboto Mono" pitchFamily="2" charset="0"/>
                <a:ea typeface="Roboto Mono" pitchFamily="2" charset="0"/>
              </a:defRPr>
            </a:lvl2pPr>
            <a:lvl3pPr marL="0" indent="0" algn="ctr">
              <a:spcBef>
                <a:spcPts val="705"/>
              </a:spcBef>
              <a:buNone/>
              <a:defRPr sz="1058">
                <a:latin typeface="Roboto Mono" pitchFamily="2" charset="0"/>
                <a:ea typeface="Roboto Mono" pitchFamily="2" charset="0"/>
              </a:defRPr>
            </a:lvl3pPr>
            <a:lvl4pPr marL="0" indent="0" algn="ctr">
              <a:spcBef>
                <a:spcPts val="705"/>
              </a:spcBef>
              <a:buNone/>
              <a:defRPr sz="1058">
                <a:latin typeface="Roboto Mono" pitchFamily="2" charset="0"/>
                <a:ea typeface="Roboto Mono" pitchFamily="2" charset="0"/>
              </a:defRPr>
            </a:lvl4pPr>
            <a:lvl5pPr marL="0" indent="0" algn="ctr">
              <a:spcBef>
                <a:spcPts val="705"/>
              </a:spcBef>
              <a:buNone/>
              <a:defRPr sz="1058">
                <a:latin typeface="Roboto Mono" pitchFamily="2" charset="0"/>
                <a:ea typeface="Roboto Mono" pitchFamily="2" charset="0"/>
              </a:defRPr>
            </a:lvl5pPr>
          </a:lstStyle>
          <a:p>
            <a:pPr lvl="0"/>
            <a:r>
              <a:rPr lang="sv-SE"/>
              <a:t>Name</a:t>
            </a:r>
          </a:p>
          <a:p>
            <a:pPr lvl="1"/>
            <a:r>
              <a:rPr lang="sv-SE"/>
              <a:t>Second level</a:t>
            </a:r>
          </a:p>
          <a:p>
            <a:pPr lvl="2"/>
            <a:r>
              <a:rPr lang="sv-SE"/>
              <a:t>Third level</a:t>
            </a:r>
          </a:p>
          <a:p>
            <a:pPr lvl="3"/>
            <a:r>
              <a:rPr lang="sv-SE"/>
              <a:t>Fourth level</a:t>
            </a:r>
          </a:p>
          <a:p>
            <a:pPr lvl="4"/>
            <a:r>
              <a:rPr lang="sv-SE"/>
              <a:t>Fifth level</a:t>
            </a:r>
          </a:p>
        </p:txBody>
      </p:sp>
    </p:spTree>
    <p:extLst>
      <p:ext uri="{BB962C8B-B14F-4D97-AF65-F5344CB8AC3E}">
        <p14:creationId xmlns:p14="http://schemas.microsoft.com/office/powerpoint/2010/main" val="3698023771"/>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2177">
          <p15:clr>
            <a:srgbClr val="FBAE40"/>
          </p15:clr>
        </p15:guide>
        <p15:guide id="4" pos="2449">
          <p15:clr>
            <a:srgbClr val="FBAE40"/>
          </p15:clr>
        </p15:guide>
        <p15:guide id="5" pos="4082">
          <p15:clr>
            <a:srgbClr val="FBAE40"/>
          </p15:clr>
        </p15:guide>
        <p15:guide id="6" pos="4354">
          <p15:clr>
            <a:srgbClr val="FBAE40"/>
          </p15:clr>
        </p15:guide>
        <p15:guide id="7" pos="3129">
          <p15:clr>
            <a:srgbClr val="FBAE40"/>
          </p15:clr>
        </p15:guide>
        <p15:guide id="8" pos="3402">
          <p15:clr>
            <a:srgbClr val="FBAE40"/>
          </p15:clr>
        </p15:guide>
        <p15:guide id="9" pos="1496">
          <p15:clr>
            <a:srgbClr val="FBAE40"/>
          </p15:clr>
        </p15:guide>
        <p15:guide id="10" pos="5035">
          <p15:clr>
            <a:srgbClr val="FBAE40"/>
          </p15:clr>
        </p15:guide>
        <p15:guide id="11" pos="1224">
          <p15:clr>
            <a:srgbClr val="FBAE40"/>
          </p15:clr>
        </p15:guide>
        <p15:guide id="12" pos="530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SIDA 2 spalter">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18CFD1DC-7A1A-1E4F-EDB3-2D439E02FBE1}"/>
              </a:ext>
            </a:extLst>
          </p:cNvPr>
          <p:cNvSpPr>
            <a:spLocks noGrp="1"/>
          </p:cNvSpPr>
          <p:nvPr>
            <p:ph type="title" hasCustomPrompt="1"/>
          </p:nvPr>
        </p:nvSpPr>
        <p:spPr/>
        <p:txBody>
          <a:bodyPr/>
          <a:lstStyle/>
          <a:p>
            <a:r>
              <a:rPr lang="sv-SE"/>
              <a:t>Skriv rubrik här</a:t>
            </a:r>
          </a:p>
        </p:txBody>
      </p:sp>
      <p:sp>
        <p:nvSpPr>
          <p:cNvPr id="8" name="Content Placeholder 9">
            <a:extLst>
              <a:ext uri="{FF2B5EF4-FFF2-40B4-BE49-F238E27FC236}">
                <a16:creationId xmlns:a16="http://schemas.microsoft.com/office/drawing/2014/main" id="{F41857C3-F54A-C968-365D-D3CD1CD5B5BE}"/>
              </a:ext>
            </a:extLst>
          </p:cNvPr>
          <p:cNvSpPr>
            <a:spLocks noGrp="1"/>
          </p:cNvSpPr>
          <p:nvPr>
            <p:ph sz="quarter" idx="15" hasCustomPrompt="1"/>
          </p:nvPr>
        </p:nvSpPr>
        <p:spPr>
          <a:xfrm>
            <a:off x="442913" y="1449389"/>
            <a:ext cx="5473700" cy="4751387"/>
          </a:xfrm>
        </p:spPr>
        <p:txBody>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Content Placeholder 9">
            <a:extLst>
              <a:ext uri="{FF2B5EF4-FFF2-40B4-BE49-F238E27FC236}">
                <a16:creationId xmlns:a16="http://schemas.microsoft.com/office/drawing/2014/main" id="{3D7A3727-6AD1-4E1A-237B-7187F36E7341}"/>
              </a:ext>
            </a:extLst>
          </p:cNvPr>
          <p:cNvSpPr>
            <a:spLocks noGrp="1"/>
          </p:cNvSpPr>
          <p:nvPr>
            <p:ph sz="quarter" idx="16" hasCustomPrompt="1"/>
          </p:nvPr>
        </p:nvSpPr>
        <p:spPr>
          <a:xfrm>
            <a:off x="6275388" y="1449389"/>
            <a:ext cx="5473700" cy="4751387"/>
          </a:xfrm>
        </p:spPr>
        <p:txBody>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A744C13-CF94-4C5C-AC04-B7AF22DBD752}" type="datetime1">
              <a:rPr lang="en-GB" smtClean="0"/>
              <a:t>25/05/2026</a:t>
            </a:fld>
            <a:endParaRPr lang="sv-SE"/>
          </a:p>
        </p:txBody>
      </p:sp>
      <p:sp>
        <p:nvSpPr>
          <p:cNvPr id="7" name="Platshållare för bildnummer 6"/>
          <p:cNvSpPr>
            <a:spLocks noGrp="1"/>
          </p:cNvSpPr>
          <p:nvPr>
            <p:ph type="sldNum" sz="quarter" idx="12"/>
          </p:nvPr>
        </p:nvSpPr>
        <p:spPr/>
        <p:txBody>
          <a:bodyPr/>
          <a:lstStyle/>
          <a:p>
            <a:fld id="{5086C185-E49F-4BA3-9A0D-DD62A1B71CE4}" type="slidenum">
              <a:rPr lang="sv-SE" smtClean="0"/>
              <a:t>‹#›</a:t>
            </a:fld>
            <a:endParaRPr lang="sv-SE"/>
          </a:p>
        </p:txBody>
      </p:sp>
    </p:spTree>
    <p:extLst>
      <p:ext uri="{BB962C8B-B14F-4D97-AF65-F5344CB8AC3E}">
        <p14:creationId xmlns:p14="http://schemas.microsoft.com/office/powerpoint/2010/main" val="105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28">
          <p15:clr>
            <a:srgbClr val="FBAE40"/>
          </p15:clr>
        </p15:guide>
        <p15:guide id="4" pos="3727">
          <p15:clr>
            <a:srgbClr val="FBAE40"/>
          </p15:clr>
        </p15:guide>
        <p15:guide id="5" pos="39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Avslutnin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A502BB79-344B-4D6C-8EC9-A7EA5429F2CC}" type="datetime1">
              <a:rPr lang="en-GB" smtClean="0"/>
              <a:t>25/05/2026</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304504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A6EDCB9D-4909-4F5A-8283-491878E8512B}"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8" name="Text Placeholder">
            <a:extLst>
              <a:ext uri="{FF2B5EF4-FFF2-40B4-BE49-F238E27FC236}">
                <a16:creationId xmlns:a16="http://schemas.microsoft.com/office/drawing/2014/main" id="{E471068A-33BF-6D48-922E-DC163FE6CC74}"/>
              </a:ext>
            </a:extLst>
          </p:cNvPr>
          <p:cNvSpPr>
            <a:spLocks noGrp="1"/>
          </p:cNvSpPr>
          <p:nvPr>
            <p:ph type="body" sz="quarter" idx="1"/>
          </p:nvPr>
        </p:nvSpPr>
        <p:spPr>
          <a:xfrm>
            <a:off x="1650243" y="2667416"/>
            <a:ext cx="8891517" cy="30482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650241" y="1142379"/>
            <a:ext cx="8890032" cy="423299"/>
          </a:xfrm>
        </p:spPr>
        <p:txBody>
          <a:bodyPr/>
          <a:lstStyle/>
          <a:p>
            <a:r>
              <a:rPr lang="sv-SE"/>
              <a:t>Klicka här för att ändra mall för rubrikformat</a:t>
            </a:r>
          </a:p>
        </p:txBody>
      </p:sp>
    </p:spTree>
    <p:extLst>
      <p:ext uri="{BB962C8B-B14F-4D97-AF65-F5344CB8AC3E}">
        <p14:creationId xmlns:p14="http://schemas.microsoft.com/office/powerpoint/2010/main" val="2409441356"/>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orient="horz" pos="1134">
          <p15:clr>
            <a:srgbClr val="FBAE40"/>
          </p15:clr>
        </p15:guide>
        <p15:guide id="4" orient="horz" pos="142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Blank">
            <a:extLst>
              <a:ext uri="{FF2B5EF4-FFF2-40B4-BE49-F238E27FC236}">
                <a16:creationId xmlns:a16="http://schemas.microsoft.com/office/drawing/2014/main" id="{989509E6-BD5F-4B49-8381-34C88300DE80}"/>
              </a:ext>
            </a:extLst>
          </p:cNvPr>
          <p:cNvSpPr>
            <a:spLocks noGrp="1"/>
          </p:cNvSpPr>
          <p:nvPr>
            <p:ph type="body" sz="quarter" idx="19" hasCustomPrompt="1"/>
          </p:nvPr>
        </p:nvSpPr>
        <p:spPr>
          <a:xfrm>
            <a:off x="-846670" y="6391814"/>
            <a:ext cx="423335" cy="423299"/>
          </a:xfrm>
        </p:spPr>
        <p:txBody>
          <a:bodyPr/>
          <a:lstStyle>
            <a:lvl1pPr>
              <a:defRPr sz="118"/>
            </a:lvl1pPr>
            <a:lvl2pPr>
              <a:defRPr sz="118"/>
            </a:lvl2pPr>
            <a:lvl3pPr>
              <a:defRPr sz="118"/>
            </a:lvl3pPr>
            <a:lvl4pPr>
              <a:defRPr sz="118"/>
            </a:lvl4pPr>
            <a:lvl5pPr>
              <a:defRPr sz="118"/>
            </a:lvl5pPr>
          </a:lstStyle>
          <a:p>
            <a:pPr lvl="0"/>
            <a:r>
              <a:rPr lang="sv-SE"/>
              <a:t> </a:t>
            </a:r>
          </a:p>
        </p:txBody>
      </p:sp>
      <p:pic>
        <p:nvPicPr>
          <p:cNvPr id="13" name="Left">
            <a:extLst>
              <a:ext uri="{FF2B5EF4-FFF2-40B4-BE49-F238E27FC236}">
                <a16:creationId xmlns:a16="http://schemas.microsoft.com/office/drawing/2014/main" id="{A6481563-19FA-3148-AC57-866FD4B11B94}"/>
              </a:ext>
            </a:extLst>
          </p:cNvPr>
          <p:cNvPicPr>
            <a:picLocks/>
          </p:cNvPicPr>
          <p:nvPr userDrawn="1"/>
        </p:nvPicPr>
        <p:blipFill>
          <a:blip r:embed="rId2"/>
          <a:srcRect/>
          <a:stretch/>
        </p:blipFill>
        <p:spPr>
          <a:xfrm>
            <a:off x="-418354" y="1873"/>
            <a:ext cx="418354" cy="6857441"/>
          </a:xfrm>
          <a:prstGeom prst="rect">
            <a:avLst/>
          </a:prstGeom>
        </p:spPr>
      </p:pic>
      <p:pic>
        <p:nvPicPr>
          <p:cNvPr id="16" name="Bottom">
            <a:extLst>
              <a:ext uri="{FF2B5EF4-FFF2-40B4-BE49-F238E27FC236}">
                <a16:creationId xmlns:a16="http://schemas.microsoft.com/office/drawing/2014/main" id="{997E8B70-5928-0448-B47E-9DF39F62101A}"/>
              </a:ext>
            </a:extLst>
          </p:cNvPr>
          <p:cNvPicPr>
            <a:picLocks/>
          </p:cNvPicPr>
          <p:nvPr userDrawn="1"/>
        </p:nvPicPr>
        <p:blipFill>
          <a:blip r:embed="rId3"/>
          <a:stretch>
            <a:fillRect/>
          </a:stretch>
        </p:blipFill>
        <p:spPr>
          <a:xfrm flipV="1">
            <a:off x="0" y="6859316"/>
            <a:ext cx="12192044" cy="423299"/>
          </a:xfrm>
          <a:prstGeom prst="rect">
            <a:avLst/>
          </a:prstGeom>
        </p:spPr>
      </p:pic>
      <p:pic>
        <p:nvPicPr>
          <p:cNvPr id="17" name="Right">
            <a:extLst>
              <a:ext uri="{FF2B5EF4-FFF2-40B4-BE49-F238E27FC236}">
                <a16:creationId xmlns:a16="http://schemas.microsoft.com/office/drawing/2014/main" id="{101188EF-5166-5348-A758-4F594CA25DFE}"/>
              </a:ext>
            </a:extLst>
          </p:cNvPr>
          <p:cNvPicPr>
            <a:picLocks/>
          </p:cNvPicPr>
          <p:nvPr userDrawn="1"/>
        </p:nvPicPr>
        <p:blipFill>
          <a:blip r:embed="rId2"/>
          <a:srcRect/>
          <a:stretch/>
        </p:blipFill>
        <p:spPr>
          <a:xfrm flipH="1">
            <a:off x="12197025" y="1873"/>
            <a:ext cx="418354" cy="6857441"/>
          </a:xfrm>
          <a:prstGeom prst="rect">
            <a:avLst/>
          </a:prstGeom>
        </p:spPr>
      </p:pic>
      <p:pic>
        <p:nvPicPr>
          <p:cNvPr id="18" name="Top">
            <a:extLst>
              <a:ext uri="{FF2B5EF4-FFF2-40B4-BE49-F238E27FC236}">
                <a16:creationId xmlns:a16="http://schemas.microsoft.com/office/drawing/2014/main" id="{6869F9D9-D608-2244-A474-E96C5A59A771}"/>
              </a:ext>
            </a:extLst>
          </p:cNvPr>
          <p:cNvPicPr>
            <a:picLocks/>
          </p:cNvPicPr>
          <p:nvPr userDrawn="1"/>
        </p:nvPicPr>
        <p:blipFill>
          <a:blip r:embed="rId3"/>
          <a:stretch>
            <a:fillRect/>
          </a:stretch>
        </p:blipFill>
        <p:spPr>
          <a:xfrm>
            <a:off x="0" y="-423299"/>
            <a:ext cx="12192044" cy="423299"/>
          </a:xfrm>
          <a:prstGeom prst="rect">
            <a:avLst/>
          </a:prstGeom>
        </p:spPr>
      </p:pic>
      <p:sp>
        <p:nvSpPr>
          <p:cNvPr id="15" name="Text Placeholder">
            <a:extLst>
              <a:ext uri="{FF2B5EF4-FFF2-40B4-BE49-F238E27FC236}">
                <a16:creationId xmlns:a16="http://schemas.microsoft.com/office/drawing/2014/main" id="{CF595EDC-EE3A-C147-87BE-7FCE717CDFD2}"/>
              </a:ext>
            </a:extLst>
          </p:cNvPr>
          <p:cNvSpPr>
            <a:spLocks noGrp="1"/>
          </p:cNvSpPr>
          <p:nvPr>
            <p:ph type="body" sz="quarter" idx="16" hasCustomPrompt="1"/>
          </p:nvPr>
        </p:nvSpPr>
        <p:spPr>
          <a:xfrm>
            <a:off x="1650243" y="1142378"/>
            <a:ext cx="8891517" cy="4573246"/>
          </a:xfrm>
        </p:spPr>
        <p:txBody>
          <a:bodyPr anchor="b" anchorCtr="0"/>
          <a:lstStyle>
            <a:lvl1pPr marL="0" indent="0">
              <a:lnSpc>
                <a:spcPct val="80000"/>
              </a:lnSpc>
              <a:spcBef>
                <a:spcPts val="0"/>
              </a:spcBef>
              <a:buNone/>
              <a:defRPr sz="8231">
                <a:latin typeface="+mj-lt"/>
              </a:defRPr>
            </a:lvl1pPr>
            <a:lvl2pPr marL="0" indent="0">
              <a:lnSpc>
                <a:spcPct val="90000"/>
              </a:lnSpc>
              <a:spcBef>
                <a:spcPts val="1881"/>
              </a:spcBef>
              <a:spcAft>
                <a:spcPts val="2115"/>
              </a:spcAft>
              <a:buNone/>
              <a:defRPr lang="sv-SE" sz="1881" kern="1200" cap="all" spc="118" baseline="0" dirty="0">
                <a:solidFill>
                  <a:schemeClr val="tx1"/>
                </a:solidFill>
                <a:latin typeface="+mj-lt"/>
                <a:ea typeface="+mn-ea"/>
                <a:cs typeface="+mn-cs"/>
              </a:defRPr>
            </a:lvl2pPr>
            <a:lvl3pPr marL="0" indent="0">
              <a:lnSpc>
                <a:spcPct val="90000"/>
              </a:lnSpc>
              <a:spcBef>
                <a:spcPts val="1881"/>
              </a:spcBef>
              <a:buNone/>
              <a:defRPr lang="sv-SE" sz="1881" kern="1200" dirty="0">
                <a:solidFill>
                  <a:schemeClr val="tx1"/>
                </a:solidFill>
                <a:latin typeface="+mj-lt"/>
                <a:ea typeface="+mn-ea"/>
                <a:cs typeface="+mn-cs"/>
              </a:defRPr>
            </a:lvl3pPr>
            <a:lvl4pPr marL="0" indent="0">
              <a:lnSpc>
                <a:spcPct val="110000"/>
              </a:lnSpc>
              <a:spcBef>
                <a:spcPts val="1881"/>
              </a:spcBef>
              <a:spcAft>
                <a:spcPts val="0"/>
              </a:spcAft>
              <a:buNone/>
              <a:defRPr lang="sv-SE" sz="1293" kern="1200" dirty="0">
                <a:solidFill>
                  <a:schemeClr val="tx1"/>
                </a:solidFill>
                <a:latin typeface="Roboto Mono" pitchFamily="2" charset="0"/>
                <a:ea typeface="Roboto Mono" pitchFamily="2" charset="0"/>
                <a:cs typeface="+mn-cs"/>
              </a:defRPr>
            </a:lvl4pPr>
            <a:lvl5pPr marL="0" indent="0">
              <a:lnSpc>
                <a:spcPct val="110000"/>
              </a:lnSpc>
              <a:spcBef>
                <a:spcPts val="1881"/>
              </a:spcBef>
              <a:spcAft>
                <a:spcPts val="0"/>
              </a:spcAft>
              <a:buNone/>
              <a:defRPr lang="sv-SE" sz="1293" kern="1200" dirty="0">
                <a:solidFill>
                  <a:schemeClr val="tx1"/>
                </a:solidFill>
                <a:latin typeface="Roboto Mono" pitchFamily="2" charset="0"/>
                <a:ea typeface="Roboto Mono" pitchFamily="2" charset="0"/>
                <a:cs typeface="+mn-cs"/>
              </a:defRPr>
            </a:lvl5pPr>
            <a:lvl6pPr marL="0" indent="0">
              <a:spcBef>
                <a:spcPts val="1881"/>
              </a:spcBef>
              <a:buNone/>
              <a:defRPr sz="1293">
                <a:latin typeface="Roboto Mono" pitchFamily="2" charset="0"/>
                <a:ea typeface="Roboto Mono" pitchFamily="2" charset="0"/>
              </a:defRPr>
            </a:lvl6pPr>
          </a:lstStyle>
          <a:p>
            <a:pPr lvl="0"/>
            <a:r>
              <a:rPr lang="sv-SE"/>
              <a:t>Title 1</a:t>
            </a:r>
          </a:p>
          <a:p>
            <a:pPr lvl="1"/>
            <a:r>
              <a:rPr lang="sv-SE" err="1"/>
              <a:t>Pretitle</a:t>
            </a:r>
            <a:endParaRPr lang="sv-SE"/>
          </a:p>
          <a:p>
            <a:pPr lvl="2"/>
            <a:r>
              <a:rPr lang="sv-SE" err="1"/>
              <a:t>Subtitle</a:t>
            </a:r>
            <a:r>
              <a:rPr lang="sv-SE"/>
              <a:t> A</a:t>
            </a:r>
          </a:p>
          <a:p>
            <a:pPr lvl="3"/>
            <a:r>
              <a:rPr lang="sv-SE" err="1"/>
              <a:t>Subtitle</a:t>
            </a:r>
            <a:r>
              <a:rPr lang="sv-SE"/>
              <a:t> B</a:t>
            </a:r>
          </a:p>
        </p:txBody>
      </p:sp>
      <p:sp>
        <p:nvSpPr>
          <p:cNvPr id="2" name="Date Placeholder">
            <a:extLst>
              <a:ext uri="{FF2B5EF4-FFF2-40B4-BE49-F238E27FC236}">
                <a16:creationId xmlns:a16="http://schemas.microsoft.com/office/drawing/2014/main" id="{133B0F31-52E7-E84D-BF4C-CB8AC96D05AA}"/>
              </a:ext>
            </a:extLst>
          </p:cNvPr>
          <p:cNvSpPr>
            <a:spLocks noGrp="1"/>
          </p:cNvSpPr>
          <p:nvPr>
            <p:ph type="dt" sz="half" idx="11"/>
          </p:nvPr>
        </p:nvSpPr>
        <p:spPr>
          <a:xfrm>
            <a:off x="5079534" y="7196082"/>
            <a:ext cx="1017399" cy="253979"/>
          </a:xfrm>
        </p:spPr>
        <p:txBody>
          <a:bodyPr/>
          <a:lstStyle/>
          <a:p>
            <a:fld id="{9FC405BF-3F5B-4E39-B928-87D54BD074E0}" type="datetime1">
              <a:rPr lang="en-GB" smtClean="0"/>
              <a:t>25/05/2026</a:t>
            </a:fld>
            <a:endParaRPr lang="sv-SE"/>
          </a:p>
        </p:txBody>
      </p:sp>
      <p:sp>
        <p:nvSpPr>
          <p:cNvPr id="4" name="Footer Placeholder">
            <a:extLst>
              <a:ext uri="{FF2B5EF4-FFF2-40B4-BE49-F238E27FC236}">
                <a16:creationId xmlns:a16="http://schemas.microsoft.com/office/drawing/2014/main" id="{26A39FE3-1F53-1B45-9163-2EB24EE8EC57}"/>
              </a:ext>
            </a:extLst>
          </p:cNvPr>
          <p:cNvSpPr>
            <a:spLocks noGrp="1"/>
          </p:cNvSpPr>
          <p:nvPr>
            <p:ph type="ftr" sz="quarter" idx="12"/>
          </p:nvPr>
        </p:nvSpPr>
        <p:spPr>
          <a:xfrm>
            <a:off x="1015929" y="7196082"/>
            <a:ext cx="4063604" cy="253979"/>
          </a:xfrm>
        </p:spPr>
        <p:txBody>
          <a:bodyPr/>
          <a:lstStyle/>
          <a:p>
            <a:endParaRPr lang="sv-SE"/>
          </a:p>
        </p:txBody>
      </p:sp>
      <p:sp>
        <p:nvSpPr>
          <p:cNvPr id="5" name="Slide Number Placeholder">
            <a:extLst>
              <a:ext uri="{FF2B5EF4-FFF2-40B4-BE49-F238E27FC236}">
                <a16:creationId xmlns:a16="http://schemas.microsoft.com/office/drawing/2014/main" id="{2629D637-758F-9946-B33C-62F15791C2D2}"/>
              </a:ext>
            </a:extLst>
          </p:cNvPr>
          <p:cNvSpPr>
            <a:spLocks noGrp="1"/>
          </p:cNvSpPr>
          <p:nvPr>
            <p:ph type="sldNum" sz="quarter" idx="13"/>
          </p:nvPr>
        </p:nvSpPr>
        <p:spPr>
          <a:xfrm>
            <a:off x="254001" y="7196082"/>
            <a:ext cx="761532" cy="253979"/>
          </a:xfrm>
        </p:spPr>
        <p:txBody>
          <a:bodyPr/>
          <a:lstStyle/>
          <a:p>
            <a:fld id="{2066355A-084C-D24E-9AD2-7E4FC41EA627}" type="slidenum">
              <a:rPr lang="sv-SE" smtClean="0"/>
              <a:pPr/>
              <a:t>‹#›</a:t>
            </a:fld>
            <a:endParaRPr lang="sv-SE"/>
          </a:p>
        </p:txBody>
      </p:sp>
      <p:sp>
        <p:nvSpPr>
          <p:cNvPr id="3" name="RISE Logo">
            <a:extLst>
              <a:ext uri="{FF2B5EF4-FFF2-40B4-BE49-F238E27FC236}">
                <a16:creationId xmlns:a16="http://schemas.microsoft.com/office/drawing/2014/main" id="{9F167B50-B364-AD4F-8866-A57D5DE9197B}"/>
              </a:ext>
            </a:extLst>
          </p:cNvPr>
          <p:cNvSpPr>
            <a:spLocks noChangeArrowheads="1"/>
          </p:cNvSpPr>
          <p:nvPr userDrawn="1"/>
        </p:nvSpPr>
        <p:spPr bwMode="auto">
          <a:xfrm>
            <a:off x="10541760" y="761585"/>
            <a:ext cx="888753" cy="1137844"/>
          </a:xfrm>
          <a:custGeom>
            <a:avLst/>
            <a:gdLst>
              <a:gd name="T0" fmla="*/ 7437 w 7438"/>
              <a:gd name="T1" fmla="*/ 9422 h 9525"/>
              <a:gd name="T2" fmla="*/ 5200 w 7438"/>
              <a:gd name="T3" fmla="*/ 8578 h 9525"/>
              <a:gd name="T4" fmla="*/ 7302 w 7438"/>
              <a:gd name="T5" fmla="*/ 7460 h 9525"/>
              <a:gd name="T6" fmla="*/ 5200 w 7438"/>
              <a:gd name="T7" fmla="*/ 6681 h 9525"/>
              <a:gd name="T8" fmla="*/ 7437 w 7438"/>
              <a:gd name="T9" fmla="*/ 5703 h 9525"/>
              <a:gd name="T10" fmla="*/ 4197 w 7438"/>
              <a:gd name="T11" fmla="*/ 4861 h 9525"/>
              <a:gd name="T12" fmla="*/ 6260 w 7438"/>
              <a:gd name="T13" fmla="*/ 3385 h 9525"/>
              <a:gd name="T14" fmla="*/ 7437 w 7438"/>
              <a:gd name="T15" fmla="*/ 4561 h 9525"/>
              <a:gd name="T16" fmla="*/ 6260 w 7438"/>
              <a:gd name="T17" fmla="*/ 3385 h 9525"/>
              <a:gd name="T18" fmla="*/ 3055 w 7438"/>
              <a:gd name="T19" fmla="*/ 1412 h 9525"/>
              <a:gd name="T20" fmla="*/ 1266 w 7438"/>
              <a:gd name="T21" fmla="*/ 779 h 9525"/>
              <a:gd name="T22" fmla="*/ 2365 w 7438"/>
              <a:gd name="T23" fmla="*/ 2064 h 9525"/>
              <a:gd name="T24" fmla="*/ 3055 w 7438"/>
              <a:gd name="T25" fmla="*/ 1412 h 9525"/>
              <a:gd name="T26" fmla="*/ 4000 w 7438"/>
              <a:gd name="T27" fmla="*/ 3482 h 9525"/>
              <a:gd name="T28" fmla="*/ 3190 w 7438"/>
              <a:gd name="T29" fmla="*/ 4561 h 9525"/>
              <a:gd name="T30" fmla="*/ 3086 w 7438"/>
              <a:gd name="T31" fmla="*/ 4045 h 9525"/>
              <a:gd name="T32" fmla="*/ 3029 w 7438"/>
              <a:gd name="T33" fmla="*/ 3469 h 9525"/>
              <a:gd name="T34" fmla="*/ 2269 w 7438"/>
              <a:gd name="T35" fmla="*/ 2779 h 9525"/>
              <a:gd name="T36" fmla="*/ 1266 w 7438"/>
              <a:gd name="T37" fmla="*/ 4561 h 9525"/>
              <a:gd name="T38" fmla="*/ 263 w 7438"/>
              <a:gd name="T39" fmla="*/ 0 h 9525"/>
              <a:gd name="T40" fmla="*/ 2722 w 7438"/>
              <a:gd name="T41" fmla="*/ 0 h 9525"/>
              <a:gd name="T42" fmla="*/ 4057 w 7438"/>
              <a:gd name="T43" fmla="*/ 1259 h 9525"/>
              <a:gd name="T44" fmla="*/ 3336 w 7438"/>
              <a:gd name="T45" fmla="*/ 2415 h 9525"/>
              <a:gd name="T46" fmla="*/ 4000 w 7438"/>
              <a:gd name="T47" fmla="*/ 3482 h 9525"/>
              <a:gd name="T48" fmla="*/ 4664 w 7438"/>
              <a:gd name="T49" fmla="*/ 0 h 9525"/>
              <a:gd name="T50" fmla="*/ 5668 w 7438"/>
              <a:gd name="T51" fmla="*/ 4561 h 9525"/>
              <a:gd name="T52" fmla="*/ 3869 w 7438"/>
              <a:gd name="T53" fmla="*/ 8068 h 9525"/>
              <a:gd name="T54" fmla="*/ 1973 w 7438"/>
              <a:gd name="T55" fmla="*/ 9524 h 9525"/>
              <a:gd name="T56" fmla="*/ 30 w 7438"/>
              <a:gd name="T57" fmla="*/ 7907 h 9525"/>
              <a:gd name="T58" fmla="*/ 1002 w 7438"/>
              <a:gd name="T59" fmla="*/ 7907 h 9525"/>
              <a:gd name="T60" fmla="*/ 2011 w 7438"/>
              <a:gd name="T61" fmla="*/ 8751 h 9525"/>
              <a:gd name="T62" fmla="*/ 2900 w 7438"/>
              <a:gd name="T63" fmla="*/ 8182 h 9525"/>
              <a:gd name="T64" fmla="*/ 1526 w 7438"/>
              <a:gd name="T65" fmla="*/ 7426 h 9525"/>
              <a:gd name="T66" fmla="*/ 185 w 7438"/>
              <a:gd name="T67" fmla="*/ 6131 h 9525"/>
              <a:gd name="T68" fmla="*/ 185 w 7438"/>
              <a:gd name="T69" fmla="*/ 6131 h 9525"/>
              <a:gd name="T70" fmla="*/ 1890 w 7438"/>
              <a:gd name="T71" fmla="*/ 4752 h 9525"/>
              <a:gd name="T72" fmla="*/ 2746 w 7438"/>
              <a:gd name="T73" fmla="*/ 6222 h 9525"/>
              <a:gd name="T74" fmla="*/ 1846 w 7438"/>
              <a:gd name="T75" fmla="*/ 5532 h 9525"/>
              <a:gd name="T76" fmla="*/ 1156 w 7438"/>
              <a:gd name="T77" fmla="*/ 6048 h 9525"/>
              <a:gd name="T78" fmla="*/ 1156 w 7438"/>
              <a:gd name="T79" fmla="*/ 6048 h 9525"/>
              <a:gd name="T80" fmla="*/ 2454 w 7438"/>
              <a:gd name="T81" fmla="*/ 6715 h 9525"/>
              <a:gd name="T82" fmla="*/ 3869 w 7438"/>
              <a:gd name="T83" fmla="*/ 8068 h 9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38" h="9525">
                <a:moveTo>
                  <a:pt x="4197" y="9422"/>
                </a:moveTo>
                <a:lnTo>
                  <a:pt x="7437" y="9422"/>
                </a:lnTo>
                <a:lnTo>
                  <a:pt x="7437" y="8578"/>
                </a:lnTo>
                <a:lnTo>
                  <a:pt x="5200" y="8578"/>
                </a:lnTo>
                <a:lnTo>
                  <a:pt x="5200" y="7460"/>
                </a:lnTo>
                <a:lnTo>
                  <a:pt x="7302" y="7460"/>
                </a:lnTo>
                <a:lnTo>
                  <a:pt x="7302" y="6681"/>
                </a:lnTo>
                <a:lnTo>
                  <a:pt x="5200" y="6681"/>
                </a:lnTo>
                <a:lnTo>
                  <a:pt x="5200" y="5703"/>
                </a:lnTo>
                <a:lnTo>
                  <a:pt x="7437" y="5703"/>
                </a:lnTo>
                <a:lnTo>
                  <a:pt x="7437" y="4861"/>
                </a:lnTo>
                <a:lnTo>
                  <a:pt x="4197" y="4861"/>
                </a:lnTo>
                <a:lnTo>
                  <a:pt x="4197" y="9422"/>
                </a:lnTo>
                <a:close/>
                <a:moveTo>
                  <a:pt x="6260" y="3385"/>
                </a:moveTo>
                <a:lnTo>
                  <a:pt x="6260" y="4561"/>
                </a:lnTo>
                <a:lnTo>
                  <a:pt x="7437" y="4561"/>
                </a:lnTo>
                <a:lnTo>
                  <a:pt x="7437" y="3385"/>
                </a:lnTo>
                <a:lnTo>
                  <a:pt x="6260" y="3385"/>
                </a:lnTo>
                <a:close/>
                <a:moveTo>
                  <a:pt x="3055" y="1412"/>
                </a:moveTo>
                <a:lnTo>
                  <a:pt x="3055" y="1412"/>
                </a:lnTo>
                <a:cubicBezTo>
                  <a:pt x="3055" y="1014"/>
                  <a:pt x="2870" y="779"/>
                  <a:pt x="2365" y="779"/>
                </a:cubicBezTo>
                <a:lnTo>
                  <a:pt x="1266" y="779"/>
                </a:lnTo>
                <a:lnTo>
                  <a:pt x="1266" y="2064"/>
                </a:lnTo>
                <a:lnTo>
                  <a:pt x="2365" y="2064"/>
                </a:lnTo>
                <a:lnTo>
                  <a:pt x="2365" y="2064"/>
                </a:lnTo>
                <a:cubicBezTo>
                  <a:pt x="2881" y="2064"/>
                  <a:pt x="3055" y="1810"/>
                  <a:pt x="3055" y="1412"/>
                </a:cubicBezTo>
                <a:close/>
                <a:moveTo>
                  <a:pt x="4000" y="3482"/>
                </a:moveTo>
                <a:lnTo>
                  <a:pt x="4000" y="3482"/>
                </a:lnTo>
                <a:cubicBezTo>
                  <a:pt x="4038" y="4144"/>
                  <a:pt x="4070" y="4422"/>
                  <a:pt x="4190" y="4561"/>
                </a:cubicBezTo>
                <a:lnTo>
                  <a:pt x="3190" y="4561"/>
                </a:lnTo>
                <a:lnTo>
                  <a:pt x="3190" y="4561"/>
                </a:lnTo>
                <a:cubicBezTo>
                  <a:pt x="3133" y="4418"/>
                  <a:pt x="3099" y="4244"/>
                  <a:pt x="3086" y="4045"/>
                </a:cubicBezTo>
                <a:lnTo>
                  <a:pt x="3086" y="4045"/>
                </a:lnTo>
                <a:cubicBezTo>
                  <a:pt x="3074" y="3844"/>
                  <a:pt x="3055" y="3651"/>
                  <a:pt x="3029" y="3469"/>
                </a:cubicBezTo>
                <a:lnTo>
                  <a:pt x="3029" y="3469"/>
                </a:lnTo>
                <a:cubicBezTo>
                  <a:pt x="2995" y="3194"/>
                  <a:pt x="2904" y="2779"/>
                  <a:pt x="2269" y="2779"/>
                </a:cubicBezTo>
                <a:lnTo>
                  <a:pt x="1266" y="2779"/>
                </a:lnTo>
                <a:lnTo>
                  <a:pt x="1266" y="4561"/>
                </a:lnTo>
                <a:lnTo>
                  <a:pt x="263" y="4561"/>
                </a:lnTo>
                <a:lnTo>
                  <a:pt x="263" y="0"/>
                </a:lnTo>
                <a:lnTo>
                  <a:pt x="2722" y="0"/>
                </a:lnTo>
                <a:lnTo>
                  <a:pt x="2722" y="0"/>
                </a:lnTo>
                <a:cubicBezTo>
                  <a:pt x="3431" y="0"/>
                  <a:pt x="4057" y="457"/>
                  <a:pt x="4057" y="1259"/>
                </a:cubicBezTo>
                <a:lnTo>
                  <a:pt x="4057" y="1259"/>
                </a:lnTo>
                <a:cubicBezTo>
                  <a:pt x="4057" y="2009"/>
                  <a:pt x="3637" y="2286"/>
                  <a:pt x="3336" y="2402"/>
                </a:cubicBezTo>
                <a:lnTo>
                  <a:pt x="3336" y="2415"/>
                </a:lnTo>
                <a:lnTo>
                  <a:pt x="3336" y="2415"/>
                </a:lnTo>
                <a:cubicBezTo>
                  <a:pt x="3683" y="2502"/>
                  <a:pt x="3962" y="2819"/>
                  <a:pt x="4000" y="3482"/>
                </a:cubicBezTo>
                <a:close/>
                <a:moveTo>
                  <a:pt x="5668" y="0"/>
                </a:moveTo>
                <a:lnTo>
                  <a:pt x="4664" y="0"/>
                </a:lnTo>
                <a:lnTo>
                  <a:pt x="4664" y="4561"/>
                </a:lnTo>
                <a:lnTo>
                  <a:pt x="5668" y="4561"/>
                </a:lnTo>
                <a:lnTo>
                  <a:pt x="5668" y="0"/>
                </a:lnTo>
                <a:close/>
                <a:moveTo>
                  <a:pt x="3869" y="8068"/>
                </a:moveTo>
                <a:lnTo>
                  <a:pt x="3869" y="8068"/>
                </a:lnTo>
                <a:cubicBezTo>
                  <a:pt x="3869" y="8993"/>
                  <a:pt x="3112" y="9524"/>
                  <a:pt x="1973" y="9524"/>
                </a:cubicBezTo>
                <a:lnTo>
                  <a:pt x="1973" y="9524"/>
                </a:lnTo>
                <a:cubicBezTo>
                  <a:pt x="923" y="9524"/>
                  <a:pt x="0" y="9008"/>
                  <a:pt x="30" y="7907"/>
                </a:cubicBezTo>
                <a:lnTo>
                  <a:pt x="1002" y="7907"/>
                </a:lnTo>
                <a:lnTo>
                  <a:pt x="1002" y="7907"/>
                </a:lnTo>
                <a:cubicBezTo>
                  <a:pt x="1002" y="8464"/>
                  <a:pt x="1414" y="8751"/>
                  <a:pt x="2011" y="8751"/>
                </a:cubicBezTo>
                <a:lnTo>
                  <a:pt x="2011" y="8751"/>
                </a:lnTo>
                <a:cubicBezTo>
                  <a:pt x="2509" y="8751"/>
                  <a:pt x="2900" y="8572"/>
                  <a:pt x="2900" y="8182"/>
                </a:cubicBezTo>
                <a:lnTo>
                  <a:pt x="2900" y="8182"/>
                </a:lnTo>
                <a:cubicBezTo>
                  <a:pt x="2900" y="7854"/>
                  <a:pt x="2597" y="7695"/>
                  <a:pt x="2062" y="7562"/>
                </a:cubicBezTo>
                <a:lnTo>
                  <a:pt x="1526" y="7426"/>
                </a:lnTo>
                <a:lnTo>
                  <a:pt x="1526" y="7426"/>
                </a:lnTo>
                <a:cubicBezTo>
                  <a:pt x="697" y="7223"/>
                  <a:pt x="185" y="6857"/>
                  <a:pt x="185" y="6131"/>
                </a:cubicBezTo>
                <a:lnTo>
                  <a:pt x="185" y="6131"/>
                </a:lnTo>
                <a:lnTo>
                  <a:pt x="185" y="6131"/>
                </a:lnTo>
                <a:cubicBezTo>
                  <a:pt x="185" y="5253"/>
                  <a:pt x="978" y="4752"/>
                  <a:pt x="1890" y="4752"/>
                </a:cubicBezTo>
                <a:lnTo>
                  <a:pt x="1890" y="4752"/>
                </a:lnTo>
                <a:cubicBezTo>
                  <a:pt x="2902" y="4752"/>
                  <a:pt x="3717" y="5202"/>
                  <a:pt x="3717" y="6222"/>
                </a:cubicBezTo>
                <a:lnTo>
                  <a:pt x="2746" y="6222"/>
                </a:lnTo>
                <a:lnTo>
                  <a:pt x="2746" y="6222"/>
                </a:lnTo>
                <a:cubicBezTo>
                  <a:pt x="2710" y="5557"/>
                  <a:pt x="2111" y="5532"/>
                  <a:pt x="1846" y="5532"/>
                </a:cubicBezTo>
                <a:lnTo>
                  <a:pt x="1846" y="5532"/>
                </a:lnTo>
                <a:cubicBezTo>
                  <a:pt x="1505" y="5532"/>
                  <a:pt x="1156" y="5684"/>
                  <a:pt x="1156" y="6048"/>
                </a:cubicBezTo>
                <a:lnTo>
                  <a:pt x="1156" y="6048"/>
                </a:lnTo>
                <a:lnTo>
                  <a:pt x="1156" y="6048"/>
                </a:lnTo>
                <a:cubicBezTo>
                  <a:pt x="1148" y="6379"/>
                  <a:pt x="1425" y="6474"/>
                  <a:pt x="2009" y="6609"/>
                </a:cubicBezTo>
                <a:lnTo>
                  <a:pt x="2454" y="6715"/>
                </a:lnTo>
                <a:lnTo>
                  <a:pt x="2454" y="6715"/>
                </a:lnTo>
                <a:cubicBezTo>
                  <a:pt x="3491" y="6961"/>
                  <a:pt x="3869" y="7399"/>
                  <a:pt x="3869" y="8068"/>
                </a:cubicBezTo>
                <a:close/>
              </a:path>
            </a:pathLst>
          </a:custGeom>
          <a:solidFill>
            <a:srgbClr val="04060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sz="2115"/>
          </a:p>
        </p:txBody>
      </p:sp>
    </p:spTree>
    <p:extLst>
      <p:ext uri="{BB962C8B-B14F-4D97-AF65-F5344CB8AC3E}">
        <p14:creationId xmlns:p14="http://schemas.microsoft.com/office/powerpoint/2010/main" val="1225126359"/>
      </p:ext>
    </p:extLst>
  </p:cSld>
  <p:clrMapOvr>
    <a:masterClrMapping/>
  </p:clrMapOvr>
  <p:extLst>
    <p:ext uri="{DCECCB84-F9BA-43D5-87BE-67443E8EF086}">
      <p15:sldGuideLst xmlns:p15="http://schemas.microsoft.com/office/powerpoint/2012/main">
        <p15:guide id="1" pos="6123">
          <p15:clr>
            <a:srgbClr val="FBAE40"/>
          </p15:clr>
        </p15:guide>
        <p15:guide id="2" orient="horz" pos="408">
          <p15:clr>
            <a:srgbClr val="FBAE40"/>
          </p15:clr>
        </p15:guide>
        <p15:guide id="3" pos="884">
          <p15:clr>
            <a:srgbClr val="FBAE40"/>
          </p15:clr>
        </p15:guide>
        <p15:guide id="4" pos="56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DEB5F3-5D02-37CD-E3B6-2253FC22BE5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554448C-8F20-0CE2-6AA4-E3875D5FA9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321C975-936D-9780-29EA-653F53839B8C}"/>
              </a:ext>
            </a:extLst>
          </p:cNvPr>
          <p:cNvSpPr>
            <a:spLocks noGrp="1"/>
          </p:cNvSpPr>
          <p:nvPr>
            <p:ph type="dt" sz="half" idx="10"/>
          </p:nvPr>
        </p:nvSpPr>
        <p:spPr/>
        <p:txBody>
          <a:bodyPr/>
          <a:lstStyle/>
          <a:p>
            <a:fld id="{F8B38BA9-B70C-405C-953A-6BEB9F863A88}" type="datetime1">
              <a:rPr lang="en-GB" smtClean="0"/>
              <a:t>25/05/2026</a:t>
            </a:fld>
            <a:endParaRPr lang="sv-SE"/>
          </a:p>
        </p:txBody>
      </p:sp>
      <p:sp>
        <p:nvSpPr>
          <p:cNvPr id="5" name="Platshållare för sidfot 4">
            <a:extLst>
              <a:ext uri="{FF2B5EF4-FFF2-40B4-BE49-F238E27FC236}">
                <a16:creationId xmlns:a16="http://schemas.microsoft.com/office/drawing/2014/main" id="{3FCCF7CC-B0B8-01AF-9637-706BF88F33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19D0159-5689-560A-4676-F716D0499F0E}"/>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1115618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2FB09026-6062-0B46-92FE-B53276F10D3A}"/>
              </a:ext>
            </a:extLst>
          </p:cNvPr>
          <p:cNvSpPr>
            <a:spLocks noGrp="1"/>
          </p:cNvSpPr>
          <p:nvPr>
            <p:ph type="pic" sz="quarter" idx="13" hasCustomPrompt="1"/>
          </p:nvPr>
        </p:nvSpPr>
        <p:spPr>
          <a:xfrm>
            <a:off x="6096934" y="2"/>
            <a:ext cx="6095067" cy="6858000"/>
          </a:xfrm>
          <a:solidFill>
            <a:schemeClr val="tx1">
              <a:lumMod val="75000"/>
              <a:lumOff val="25000"/>
            </a:schemeClr>
          </a:solidFill>
        </p:spPr>
        <p:txBody>
          <a:bodyPr anchor="ctr" anchorCtr="0"/>
          <a:lstStyle>
            <a:lvl1pPr marL="0" indent="0" algn="ctr">
              <a:spcBef>
                <a:spcPts val="0"/>
              </a:spcBef>
              <a:buNone/>
              <a:defRPr sz="1176">
                <a:solidFill>
                  <a:schemeClr val="bg1">
                    <a:lumMod val="50000"/>
                  </a:schemeClr>
                </a:solidFill>
                <a:latin typeface="Roboto Mono" pitchFamily="2" charset="0"/>
                <a:ea typeface="Roboto Mono" pitchFamily="2" charset="0"/>
              </a:defRPr>
            </a:lvl1pPr>
          </a:lstStyle>
          <a:p>
            <a:r>
              <a:rPr lang="sv-SE"/>
              <a:t>ⓘ</a:t>
            </a:r>
            <a:br>
              <a:rPr lang="sv-SE"/>
            </a:br>
            <a:r>
              <a:rPr lang="sv-SE"/>
              <a:t>LÄGG TILL BILD: </a:t>
            </a:r>
            <a:br>
              <a:rPr lang="sv-SE"/>
            </a:br>
            <a:r>
              <a:rPr lang="sv-SE"/>
              <a:t>Klicka på ikonen eller dra in en bild på sidan.</a:t>
            </a:r>
            <a:br>
              <a:rPr lang="sv-SE"/>
            </a:br>
            <a:br>
              <a:rPr lang="sv-SE"/>
            </a:br>
            <a:br>
              <a:rPr lang="sv-SE"/>
            </a:br>
            <a:br>
              <a:rPr lang="sv-SE"/>
            </a:br>
            <a:br>
              <a:rPr lang="sv-SE"/>
            </a:br>
            <a:r>
              <a:rPr lang="sv-SE"/>
              <a:t>ADD IMAGE: </a:t>
            </a:r>
            <a:br>
              <a:rPr lang="sv-SE"/>
            </a:br>
            <a:r>
              <a:rPr lang="sv-SE" err="1"/>
              <a:t>Click</a:t>
            </a:r>
            <a:r>
              <a:rPr lang="sv-SE"/>
              <a:t> the </a:t>
            </a:r>
            <a:r>
              <a:rPr lang="sv-SE" err="1"/>
              <a:t>icon</a:t>
            </a:r>
            <a:r>
              <a:rPr lang="sv-SE"/>
              <a:t> or drag an image </a:t>
            </a:r>
            <a:r>
              <a:rPr lang="sv-SE" err="1"/>
              <a:t>onto</a:t>
            </a:r>
            <a:r>
              <a:rPr lang="sv-SE"/>
              <a:t> the </a:t>
            </a:r>
            <a:r>
              <a:rPr lang="sv-SE" err="1"/>
              <a:t>slide</a:t>
            </a:r>
            <a:r>
              <a:rPr lang="sv-SE"/>
              <a:t>.</a:t>
            </a:r>
            <a:br>
              <a:rPr lang="sv-SE"/>
            </a:br>
            <a:endParaRPr lang="sv-SE"/>
          </a:p>
        </p:txBody>
      </p:sp>
      <p:sp>
        <p:nvSpPr>
          <p:cNvPr id="12" name="Date Placeholder">
            <a:extLst>
              <a:ext uri="{FF2B5EF4-FFF2-40B4-BE49-F238E27FC236}">
                <a16:creationId xmlns:a16="http://schemas.microsoft.com/office/drawing/2014/main" id="{50E9A77C-BC1A-F14E-8261-E6C9ECCF20A5}"/>
              </a:ext>
            </a:extLst>
          </p:cNvPr>
          <p:cNvSpPr>
            <a:spLocks noGrp="1"/>
          </p:cNvSpPr>
          <p:nvPr>
            <p:ph type="dt" sz="half" idx="12"/>
          </p:nvPr>
        </p:nvSpPr>
        <p:spPr>
          <a:xfrm>
            <a:off x="5079534" y="7196082"/>
            <a:ext cx="1017399" cy="253979"/>
          </a:xfrm>
        </p:spPr>
        <p:txBody>
          <a:bodyPr/>
          <a:lstStyle/>
          <a:p>
            <a:fld id="{89D9DB0E-B174-46BC-A04B-E8BD0634955B}" type="datetime1">
              <a:rPr lang="en-GB" smtClean="0"/>
              <a:t>25/05/2026</a:t>
            </a:fld>
            <a:endParaRPr lang="sv-SE"/>
          </a:p>
        </p:txBody>
      </p:sp>
      <p:sp>
        <p:nvSpPr>
          <p:cNvPr id="13" name="Footer Placeholder">
            <a:extLst>
              <a:ext uri="{FF2B5EF4-FFF2-40B4-BE49-F238E27FC236}">
                <a16:creationId xmlns:a16="http://schemas.microsoft.com/office/drawing/2014/main" id="{9D42AACB-58F0-764A-9EB5-B05CF488E57F}"/>
              </a:ext>
            </a:extLst>
          </p:cNvPr>
          <p:cNvSpPr>
            <a:spLocks noGrp="1"/>
          </p:cNvSpPr>
          <p:nvPr>
            <p:ph type="ftr" sz="quarter" idx="13"/>
          </p:nvPr>
        </p:nvSpPr>
        <p:spPr>
          <a:xfrm>
            <a:off x="1015929" y="7196082"/>
            <a:ext cx="4063604" cy="253979"/>
          </a:xfrm>
        </p:spPr>
        <p:txBody>
          <a:bodyPr/>
          <a:lstStyle/>
          <a:p>
            <a:endParaRPr lang="sv-SE"/>
          </a:p>
        </p:txBody>
      </p:sp>
      <p:sp>
        <p:nvSpPr>
          <p:cNvPr id="14" name="Slide Number Placeholder">
            <a:extLst>
              <a:ext uri="{FF2B5EF4-FFF2-40B4-BE49-F238E27FC236}">
                <a16:creationId xmlns:a16="http://schemas.microsoft.com/office/drawing/2014/main" id="{AB87AFF9-56E7-9340-8730-56AC0703CA24}"/>
              </a:ext>
            </a:extLst>
          </p:cNvPr>
          <p:cNvSpPr>
            <a:spLocks noGrp="1"/>
          </p:cNvSpPr>
          <p:nvPr>
            <p:ph type="sldNum" sz="quarter" idx="14"/>
          </p:nvPr>
        </p:nvSpPr>
        <p:spPr>
          <a:xfrm>
            <a:off x="254001" y="7196082"/>
            <a:ext cx="761532" cy="253979"/>
          </a:xfrm>
        </p:spPr>
        <p:txBody>
          <a:bodyPr/>
          <a:lstStyle/>
          <a:p>
            <a:fld id="{2066355A-084C-D24E-9AD2-7E4FC41EA627}" type="slidenum">
              <a:rPr lang="sv-SE" smtClean="0"/>
              <a:pPr/>
              <a:t>‹#›</a:t>
            </a:fld>
            <a:endParaRPr lang="sv-SE"/>
          </a:p>
        </p:txBody>
      </p:sp>
      <p:sp>
        <p:nvSpPr>
          <p:cNvPr id="11" name="Text Placeholder">
            <a:extLst>
              <a:ext uri="{FF2B5EF4-FFF2-40B4-BE49-F238E27FC236}">
                <a16:creationId xmlns:a16="http://schemas.microsoft.com/office/drawing/2014/main" id="{0ADC0B7E-AD41-E54C-8F3D-4721D151122C}"/>
              </a:ext>
            </a:extLst>
          </p:cNvPr>
          <p:cNvSpPr>
            <a:spLocks noGrp="1"/>
          </p:cNvSpPr>
          <p:nvPr>
            <p:ph type="body" sz="quarter" idx="16" hasCustomPrompt="1"/>
          </p:nvPr>
        </p:nvSpPr>
        <p:spPr>
          <a:xfrm>
            <a:off x="1015535" y="1142378"/>
            <a:ext cx="4064000" cy="4573246"/>
          </a:xfrm>
        </p:spPr>
        <p:txBody>
          <a:bodyPr anchor="ctr" anchorCtr="0"/>
          <a:lstStyle>
            <a:lvl1pPr marL="0" indent="0">
              <a:lnSpc>
                <a:spcPct val="85000"/>
              </a:lnSpc>
              <a:spcBef>
                <a:spcPts val="0"/>
              </a:spcBef>
              <a:buNone/>
              <a:defRPr sz="5879">
                <a:latin typeface="+mj-lt"/>
              </a:defRPr>
            </a:lvl1pPr>
            <a:lvl2pPr marL="0" indent="0">
              <a:lnSpc>
                <a:spcPct val="90000"/>
              </a:lnSpc>
              <a:spcBef>
                <a:spcPts val="1411"/>
              </a:spcBef>
              <a:spcAft>
                <a:spcPts val="1646"/>
              </a:spcAft>
              <a:buNone/>
              <a:defRPr lang="sv-SE" sz="1646" kern="1200" cap="all" spc="118" baseline="0" dirty="0">
                <a:solidFill>
                  <a:schemeClr val="tx1"/>
                </a:solidFill>
                <a:latin typeface="+mj-lt"/>
                <a:ea typeface="+mn-ea"/>
                <a:cs typeface="+mn-cs"/>
              </a:defRPr>
            </a:lvl2pPr>
            <a:lvl3pPr marL="0" indent="0">
              <a:lnSpc>
                <a:spcPct val="90000"/>
              </a:lnSpc>
              <a:spcBef>
                <a:spcPts val="1411"/>
              </a:spcBef>
              <a:spcAft>
                <a:spcPts val="0"/>
              </a:spcAft>
              <a:buNone/>
              <a:defRPr lang="sv-SE" sz="1646" kern="1200" dirty="0">
                <a:solidFill>
                  <a:schemeClr val="tx1"/>
                </a:solidFill>
                <a:latin typeface="+mj-lt"/>
                <a:ea typeface="+mn-ea"/>
                <a:cs typeface="+mn-cs"/>
              </a:defRPr>
            </a:lvl3pPr>
            <a:lvl4pPr marL="0" indent="0">
              <a:lnSpc>
                <a:spcPct val="110000"/>
              </a:lnSpc>
              <a:spcBef>
                <a:spcPts val="1411"/>
              </a:spcBef>
              <a:spcAft>
                <a:spcPts val="0"/>
              </a:spcAft>
              <a:buNone/>
              <a:defRPr lang="sv-SE" sz="1058" kern="1200" dirty="0">
                <a:solidFill>
                  <a:schemeClr val="tx1"/>
                </a:solidFill>
                <a:latin typeface="Roboto Mono" pitchFamily="2" charset="0"/>
                <a:ea typeface="Roboto Mono" pitchFamily="2" charset="0"/>
                <a:cs typeface="+mn-cs"/>
              </a:defRPr>
            </a:lvl4pPr>
            <a:lvl5pPr marL="0" indent="0">
              <a:lnSpc>
                <a:spcPct val="110000"/>
              </a:lnSpc>
              <a:spcBef>
                <a:spcPts val="1411"/>
              </a:spcBef>
              <a:spcAft>
                <a:spcPts val="0"/>
              </a:spcAft>
              <a:buNone/>
              <a:defRPr lang="sv-SE" sz="1058" kern="1200" dirty="0">
                <a:solidFill>
                  <a:schemeClr val="tx1"/>
                </a:solidFill>
                <a:latin typeface="Roboto Mono" pitchFamily="2" charset="0"/>
                <a:ea typeface="Roboto Mono" pitchFamily="2" charset="0"/>
                <a:cs typeface="+mn-cs"/>
              </a:defRPr>
            </a:lvl5pPr>
            <a:lvl6pPr marL="0" indent="0">
              <a:spcBef>
                <a:spcPts val="1411"/>
              </a:spcBef>
              <a:buNone/>
              <a:defRPr sz="1058">
                <a:latin typeface="Roboto Mono" pitchFamily="2" charset="0"/>
                <a:ea typeface="Roboto Mono" pitchFamily="2" charset="0"/>
              </a:defRPr>
            </a:lvl6pPr>
          </a:lstStyle>
          <a:p>
            <a:pPr lvl="0"/>
            <a:r>
              <a:rPr lang="sv-SE" err="1"/>
              <a:t>Title</a:t>
            </a:r>
            <a:endParaRPr lang="sv-SE"/>
          </a:p>
          <a:p>
            <a:pPr lvl="1"/>
            <a:r>
              <a:rPr lang="sv-SE"/>
              <a:t>PRETITLE</a:t>
            </a:r>
          </a:p>
          <a:p>
            <a:pPr lvl="2"/>
            <a:r>
              <a:rPr lang="sv-SE" err="1"/>
              <a:t>Subtitle</a:t>
            </a:r>
            <a:r>
              <a:rPr lang="sv-SE"/>
              <a:t> A</a:t>
            </a:r>
          </a:p>
          <a:p>
            <a:pPr lvl="3"/>
            <a:r>
              <a:rPr lang="sv-SE" err="1"/>
              <a:t>Subtitle</a:t>
            </a:r>
            <a:r>
              <a:rPr lang="sv-SE"/>
              <a:t> B</a:t>
            </a:r>
          </a:p>
        </p:txBody>
      </p:sp>
      <p:sp>
        <p:nvSpPr>
          <p:cNvPr id="15" name="RISE Logo">
            <a:extLst>
              <a:ext uri="{FF2B5EF4-FFF2-40B4-BE49-F238E27FC236}">
                <a16:creationId xmlns:a16="http://schemas.microsoft.com/office/drawing/2014/main" id="{D2663D8C-D1CB-034A-A941-C2552CF8136D}"/>
              </a:ext>
            </a:extLst>
          </p:cNvPr>
          <p:cNvSpPr>
            <a:spLocks noGrp="1"/>
          </p:cNvSpPr>
          <p:nvPr>
            <p:ph type="body" sz="quarter" idx="19" hasCustomPrompt="1"/>
          </p:nvPr>
        </p:nvSpPr>
        <p:spPr>
          <a:xfrm>
            <a:off x="10541039" y="761939"/>
            <a:ext cx="889003" cy="1142907"/>
          </a:xfrm>
          <a:blipFill>
            <a:blip r:embed="rId2"/>
            <a:stretch>
              <a:fillRect/>
            </a:stretch>
          </a:blipFill>
        </p:spPr>
        <p:txBody>
          <a:bodyPr lIns="108000"/>
          <a:lstStyle>
            <a:lvl1pPr marL="0" indent="0">
              <a:buNone/>
              <a:defRPr sz="118" baseline="0">
                <a:solidFill>
                  <a:schemeClr val="bg1"/>
                </a:solidFill>
              </a:defRPr>
            </a:lvl1pPr>
          </a:lstStyle>
          <a:p>
            <a:pPr lvl="0"/>
            <a:r>
              <a:rPr lang="en-US"/>
              <a:t> </a:t>
            </a:r>
            <a:endParaRPr lang="sv-SE"/>
          </a:p>
        </p:txBody>
      </p:sp>
    </p:spTree>
    <p:extLst>
      <p:ext uri="{BB962C8B-B14F-4D97-AF65-F5344CB8AC3E}">
        <p14:creationId xmlns:p14="http://schemas.microsoft.com/office/powerpoint/2010/main" val="3025072245"/>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orient="horz" pos="408">
          <p15:clr>
            <a:srgbClr val="FBAE40"/>
          </p15:clr>
        </p15:guide>
        <p15:guide id="4" pos="6123">
          <p15:clr>
            <a:srgbClr val="FBAE40"/>
          </p15:clr>
        </p15:guide>
        <p15:guide id="5" pos="564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Image_Dark">
    <p:spTree>
      <p:nvGrpSpPr>
        <p:cNvPr id="1" name=""/>
        <p:cNvGrpSpPr/>
        <p:nvPr/>
      </p:nvGrpSpPr>
      <p:grpSpPr>
        <a:xfrm>
          <a:off x="0" y="0"/>
          <a:ext cx="0" cy="0"/>
          <a:chOff x="0" y="0"/>
          <a:chExt cx="0" cy="0"/>
        </a:xfrm>
      </p:grpSpPr>
      <p:sp>
        <p:nvSpPr>
          <p:cNvPr id="9" name="Picture Placeholder">
            <a:extLst>
              <a:ext uri="{FF2B5EF4-FFF2-40B4-BE49-F238E27FC236}">
                <a16:creationId xmlns:a16="http://schemas.microsoft.com/office/drawing/2014/main" id="{87976A00-EF04-054C-8A5A-A7AD8D12FA28}"/>
              </a:ext>
            </a:extLst>
          </p:cNvPr>
          <p:cNvSpPr>
            <a:spLocks noGrp="1"/>
          </p:cNvSpPr>
          <p:nvPr>
            <p:ph type="pic" sz="quarter" idx="13" hasCustomPrompt="1"/>
          </p:nvPr>
        </p:nvSpPr>
        <p:spPr>
          <a:xfrm>
            <a:off x="6096934" y="2"/>
            <a:ext cx="6095067" cy="6858000"/>
          </a:xfrm>
          <a:solidFill>
            <a:schemeClr val="tx1">
              <a:lumMod val="75000"/>
              <a:lumOff val="25000"/>
            </a:schemeClr>
          </a:solidFill>
        </p:spPr>
        <p:txBody>
          <a:bodyPr anchor="ctr" anchorCtr="0"/>
          <a:lstStyle>
            <a:lvl1pPr marL="0" indent="0" algn="ctr">
              <a:spcBef>
                <a:spcPts val="0"/>
              </a:spcBef>
              <a:buNone/>
              <a:defRPr sz="1176">
                <a:solidFill>
                  <a:schemeClr val="bg1">
                    <a:lumMod val="50000"/>
                  </a:schemeClr>
                </a:solidFill>
                <a:latin typeface="Roboto Mono" pitchFamily="2" charset="0"/>
                <a:ea typeface="Roboto Mono" pitchFamily="2" charset="0"/>
              </a:defRPr>
            </a:lvl1pPr>
          </a:lstStyle>
          <a:p>
            <a:r>
              <a:rPr lang="sv-SE"/>
              <a:t>ⓘ</a:t>
            </a:r>
            <a:br>
              <a:rPr lang="sv-SE"/>
            </a:br>
            <a:r>
              <a:rPr lang="sv-SE"/>
              <a:t>LÄGG TILL BILD: </a:t>
            </a:r>
            <a:br>
              <a:rPr lang="sv-SE"/>
            </a:br>
            <a:r>
              <a:rPr lang="sv-SE"/>
              <a:t>Klicka på ikonen eller dra in en bild på sidan.</a:t>
            </a:r>
            <a:br>
              <a:rPr lang="sv-SE"/>
            </a:br>
            <a:br>
              <a:rPr lang="sv-SE"/>
            </a:br>
            <a:br>
              <a:rPr lang="sv-SE"/>
            </a:br>
            <a:br>
              <a:rPr lang="sv-SE"/>
            </a:br>
            <a:br>
              <a:rPr lang="sv-SE"/>
            </a:br>
            <a:r>
              <a:rPr lang="sv-SE"/>
              <a:t>ADD IMAGE: </a:t>
            </a:r>
            <a:br>
              <a:rPr lang="sv-SE"/>
            </a:br>
            <a:r>
              <a:rPr lang="sv-SE" err="1"/>
              <a:t>Click</a:t>
            </a:r>
            <a:r>
              <a:rPr lang="sv-SE"/>
              <a:t> the </a:t>
            </a:r>
            <a:r>
              <a:rPr lang="sv-SE" err="1"/>
              <a:t>icon</a:t>
            </a:r>
            <a:r>
              <a:rPr lang="sv-SE"/>
              <a:t> or drag an image </a:t>
            </a:r>
            <a:r>
              <a:rPr lang="sv-SE" err="1"/>
              <a:t>onto</a:t>
            </a:r>
            <a:r>
              <a:rPr lang="sv-SE"/>
              <a:t> the </a:t>
            </a:r>
            <a:r>
              <a:rPr lang="sv-SE" err="1"/>
              <a:t>slide</a:t>
            </a:r>
            <a:r>
              <a:rPr lang="sv-SE"/>
              <a:t>.</a:t>
            </a:r>
            <a:br>
              <a:rPr lang="sv-SE"/>
            </a:br>
            <a:endParaRPr lang="sv-SE"/>
          </a:p>
        </p:txBody>
      </p:sp>
      <p:sp>
        <p:nvSpPr>
          <p:cNvPr id="12" name="Date Placeholder">
            <a:extLst>
              <a:ext uri="{FF2B5EF4-FFF2-40B4-BE49-F238E27FC236}">
                <a16:creationId xmlns:a16="http://schemas.microsoft.com/office/drawing/2014/main" id="{50E9A77C-BC1A-F14E-8261-E6C9ECCF20A5}"/>
              </a:ext>
            </a:extLst>
          </p:cNvPr>
          <p:cNvSpPr>
            <a:spLocks noGrp="1"/>
          </p:cNvSpPr>
          <p:nvPr>
            <p:ph type="dt" sz="half" idx="12"/>
          </p:nvPr>
        </p:nvSpPr>
        <p:spPr>
          <a:xfrm>
            <a:off x="5079534" y="7196082"/>
            <a:ext cx="1017399" cy="253979"/>
          </a:xfrm>
        </p:spPr>
        <p:txBody>
          <a:bodyPr/>
          <a:lstStyle>
            <a:lvl1pPr>
              <a:defRPr>
                <a:solidFill>
                  <a:schemeClr val="tx1"/>
                </a:solidFill>
              </a:defRPr>
            </a:lvl1pPr>
          </a:lstStyle>
          <a:p>
            <a:fld id="{C35E0C62-5491-481C-8189-E41490F4DC57}" type="datetime1">
              <a:rPr lang="en-GB" smtClean="0"/>
              <a:t>25/05/2026</a:t>
            </a:fld>
            <a:endParaRPr lang="sv-SE"/>
          </a:p>
        </p:txBody>
      </p:sp>
      <p:sp>
        <p:nvSpPr>
          <p:cNvPr id="13" name="Footer Placeholder">
            <a:extLst>
              <a:ext uri="{FF2B5EF4-FFF2-40B4-BE49-F238E27FC236}">
                <a16:creationId xmlns:a16="http://schemas.microsoft.com/office/drawing/2014/main" id="{9D42AACB-58F0-764A-9EB5-B05CF488E57F}"/>
              </a:ext>
            </a:extLst>
          </p:cNvPr>
          <p:cNvSpPr>
            <a:spLocks noGrp="1"/>
          </p:cNvSpPr>
          <p:nvPr>
            <p:ph type="ftr" sz="quarter" idx="13"/>
          </p:nvPr>
        </p:nvSpPr>
        <p:spPr>
          <a:xfrm>
            <a:off x="1015929" y="7196082"/>
            <a:ext cx="4063604" cy="253979"/>
          </a:xfrm>
        </p:spPr>
        <p:txBody>
          <a:bodyPr/>
          <a:lstStyle>
            <a:lvl1pPr>
              <a:defRPr>
                <a:solidFill>
                  <a:schemeClr val="tx1"/>
                </a:solidFill>
              </a:defRPr>
            </a:lvl1pPr>
          </a:lstStyle>
          <a:p>
            <a:endParaRPr lang="sv-SE"/>
          </a:p>
        </p:txBody>
      </p:sp>
      <p:sp>
        <p:nvSpPr>
          <p:cNvPr id="14" name="Slide Number Placeholder">
            <a:extLst>
              <a:ext uri="{FF2B5EF4-FFF2-40B4-BE49-F238E27FC236}">
                <a16:creationId xmlns:a16="http://schemas.microsoft.com/office/drawing/2014/main" id="{AB87AFF9-56E7-9340-8730-56AC0703CA24}"/>
              </a:ext>
            </a:extLst>
          </p:cNvPr>
          <p:cNvSpPr>
            <a:spLocks noGrp="1"/>
          </p:cNvSpPr>
          <p:nvPr>
            <p:ph type="sldNum" sz="quarter" idx="14"/>
          </p:nvPr>
        </p:nvSpPr>
        <p:spPr>
          <a:xfrm>
            <a:off x="254001" y="7196082"/>
            <a:ext cx="761532" cy="253979"/>
          </a:xfrm>
        </p:spPr>
        <p:txBody>
          <a:bodyPr/>
          <a:lstStyle>
            <a:lvl1pPr>
              <a:defRPr>
                <a:solidFill>
                  <a:schemeClr val="tx1"/>
                </a:solidFill>
              </a:defRPr>
            </a:lvl1pPr>
          </a:lstStyle>
          <a:p>
            <a:fld id="{2066355A-084C-D24E-9AD2-7E4FC41EA627}" type="slidenum">
              <a:rPr lang="sv-SE" smtClean="0"/>
              <a:pPr/>
              <a:t>‹#›</a:t>
            </a:fld>
            <a:endParaRPr lang="sv-SE"/>
          </a:p>
        </p:txBody>
      </p:sp>
      <p:sp>
        <p:nvSpPr>
          <p:cNvPr id="17" name="Text Placeholder">
            <a:extLst>
              <a:ext uri="{FF2B5EF4-FFF2-40B4-BE49-F238E27FC236}">
                <a16:creationId xmlns:a16="http://schemas.microsoft.com/office/drawing/2014/main" id="{E6C825F6-B2E7-4A4A-9066-2626C5FF9A5F}"/>
              </a:ext>
            </a:extLst>
          </p:cNvPr>
          <p:cNvSpPr>
            <a:spLocks noGrp="1"/>
          </p:cNvSpPr>
          <p:nvPr>
            <p:ph type="body" sz="quarter" idx="16" hasCustomPrompt="1"/>
          </p:nvPr>
        </p:nvSpPr>
        <p:spPr>
          <a:xfrm>
            <a:off x="1015535" y="1142378"/>
            <a:ext cx="4064000" cy="4573246"/>
          </a:xfrm>
        </p:spPr>
        <p:txBody>
          <a:bodyPr anchor="ctr" anchorCtr="0"/>
          <a:lstStyle>
            <a:lvl1pPr marL="0" indent="0">
              <a:lnSpc>
                <a:spcPct val="85000"/>
              </a:lnSpc>
              <a:spcBef>
                <a:spcPts val="0"/>
              </a:spcBef>
              <a:buNone/>
              <a:defRPr sz="5879">
                <a:solidFill>
                  <a:schemeClr val="bg1"/>
                </a:solidFill>
                <a:latin typeface="+mj-lt"/>
              </a:defRPr>
            </a:lvl1pPr>
            <a:lvl2pPr marL="0" indent="0">
              <a:lnSpc>
                <a:spcPct val="90000"/>
              </a:lnSpc>
              <a:spcBef>
                <a:spcPts val="1411"/>
              </a:spcBef>
              <a:spcAft>
                <a:spcPts val="1646"/>
              </a:spcAft>
              <a:buNone/>
              <a:defRPr lang="sv-SE" sz="1646" kern="1200" cap="all" spc="118" baseline="0" dirty="0">
                <a:solidFill>
                  <a:schemeClr val="bg1"/>
                </a:solidFill>
                <a:latin typeface="+mj-lt"/>
                <a:ea typeface="+mn-ea"/>
                <a:cs typeface="+mn-cs"/>
              </a:defRPr>
            </a:lvl2pPr>
            <a:lvl3pPr marL="0" indent="0">
              <a:lnSpc>
                <a:spcPct val="90000"/>
              </a:lnSpc>
              <a:spcBef>
                <a:spcPts val="1411"/>
              </a:spcBef>
              <a:spcAft>
                <a:spcPts val="0"/>
              </a:spcAft>
              <a:buNone/>
              <a:defRPr lang="sv-SE" sz="1646" kern="1200" dirty="0">
                <a:solidFill>
                  <a:schemeClr val="bg1"/>
                </a:solidFill>
                <a:latin typeface="+mj-lt"/>
                <a:ea typeface="+mn-ea"/>
                <a:cs typeface="+mn-cs"/>
              </a:defRPr>
            </a:lvl3pPr>
            <a:lvl4pPr marL="0" indent="0">
              <a:lnSpc>
                <a:spcPct val="110000"/>
              </a:lnSpc>
              <a:spcBef>
                <a:spcPts val="1411"/>
              </a:spcBef>
              <a:spcAft>
                <a:spcPts val="0"/>
              </a:spcAft>
              <a:buNone/>
              <a:defRPr lang="sv-SE" sz="1058" kern="1200" dirty="0">
                <a:solidFill>
                  <a:schemeClr val="bg1"/>
                </a:solidFill>
                <a:latin typeface="Roboto Mono" pitchFamily="2" charset="0"/>
                <a:ea typeface="Roboto Mono" pitchFamily="2" charset="0"/>
                <a:cs typeface="+mn-cs"/>
              </a:defRPr>
            </a:lvl4pPr>
            <a:lvl5pPr marL="0" indent="0">
              <a:lnSpc>
                <a:spcPct val="110000"/>
              </a:lnSpc>
              <a:spcBef>
                <a:spcPts val="1411"/>
              </a:spcBef>
              <a:spcAft>
                <a:spcPts val="0"/>
              </a:spcAft>
              <a:buNone/>
              <a:defRPr lang="sv-SE" sz="1058" kern="1200" dirty="0">
                <a:solidFill>
                  <a:schemeClr val="bg1"/>
                </a:solidFill>
                <a:latin typeface="Roboto Mono" pitchFamily="2" charset="0"/>
                <a:ea typeface="Roboto Mono" pitchFamily="2" charset="0"/>
                <a:cs typeface="+mn-cs"/>
              </a:defRPr>
            </a:lvl5pPr>
            <a:lvl6pPr marL="0" indent="0">
              <a:spcBef>
                <a:spcPts val="1411"/>
              </a:spcBef>
              <a:buNone/>
              <a:defRPr sz="1058">
                <a:solidFill>
                  <a:schemeClr val="bg1"/>
                </a:solidFill>
                <a:latin typeface="Roboto Mono" pitchFamily="2" charset="0"/>
                <a:ea typeface="Roboto Mono" pitchFamily="2" charset="0"/>
              </a:defRPr>
            </a:lvl6pPr>
          </a:lstStyle>
          <a:p>
            <a:pPr lvl="0"/>
            <a:r>
              <a:rPr lang="sv-SE" err="1"/>
              <a:t>Title</a:t>
            </a:r>
            <a:endParaRPr lang="sv-SE"/>
          </a:p>
          <a:p>
            <a:pPr lvl="1"/>
            <a:r>
              <a:rPr lang="sv-SE"/>
              <a:t>PRETITLE</a:t>
            </a:r>
          </a:p>
          <a:p>
            <a:pPr lvl="2"/>
            <a:r>
              <a:rPr lang="sv-SE" err="1"/>
              <a:t>Subtitle</a:t>
            </a:r>
            <a:r>
              <a:rPr lang="sv-SE"/>
              <a:t> A</a:t>
            </a:r>
          </a:p>
          <a:p>
            <a:pPr lvl="3"/>
            <a:r>
              <a:rPr lang="sv-SE" err="1"/>
              <a:t>Subtitle</a:t>
            </a:r>
            <a:r>
              <a:rPr lang="sv-SE"/>
              <a:t> B</a:t>
            </a:r>
          </a:p>
        </p:txBody>
      </p:sp>
      <p:sp>
        <p:nvSpPr>
          <p:cNvPr id="11" name="RISE Logo">
            <a:extLst>
              <a:ext uri="{FF2B5EF4-FFF2-40B4-BE49-F238E27FC236}">
                <a16:creationId xmlns:a16="http://schemas.microsoft.com/office/drawing/2014/main" id="{BB191A8F-BF25-A54E-A1C9-E3E04EBDE4FD}"/>
              </a:ext>
            </a:extLst>
          </p:cNvPr>
          <p:cNvSpPr>
            <a:spLocks noGrp="1"/>
          </p:cNvSpPr>
          <p:nvPr>
            <p:ph type="body" sz="quarter" idx="19" hasCustomPrompt="1"/>
          </p:nvPr>
        </p:nvSpPr>
        <p:spPr>
          <a:xfrm>
            <a:off x="10541039" y="761939"/>
            <a:ext cx="889003" cy="1142907"/>
          </a:xfrm>
          <a:blipFill>
            <a:blip r:embed="rId2"/>
            <a:stretch>
              <a:fillRect/>
            </a:stretch>
          </a:blipFill>
        </p:spPr>
        <p:txBody>
          <a:bodyPr lIns="108000"/>
          <a:lstStyle>
            <a:lvl1pPr marL="0" indent="0">
              <a:buNone/>
              <a:defRPr sz="118" baseline="0">
                <a:solidFill>
                  <a:schemeClr val="bg1"/>
                </a:solidFill>
              </a:defRPr>
            </a:lvl1pPr>
          </a:lstStyle>
          <a:p>
            <a:pPr lvl="0"/>
            <a:r>
              <a:rPr lang="en-US"/>
              <a:t> </a:t>
            </a:r>
            <a:endParaRPr lang="sv-SE"/>
          </a:p>
        </p:txBody>
      </p:sp>
    </p:spTree>
    <p:extLst>
      <p:ext uri="{BB962C8B-B14F-4D97-AF65-F5344CB8AC3E}">
        <p14:creationId xmlns:p14="http://schemas.microsoft.com/office/powerpoint/2010/main" val="950507204"/>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orient="horz" pos="408">
          <p15:clr>
            <a:srgbClr val="FBAE40"/>
          </p15:clr>
        </p15:guide>
        <p15:guide id="4" pos="6123">
          <p15:clr>
            <a:srgbClr val="FBAE40"/>
          </p15:clr>
        </p15:guide>
        <p15:guide id="5" pos="564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_Headline-Left">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015535" y="1142374"/>
            <a:ext cx="4064000" cy="4573250"/>
          </a:xfrm>
        </p:spPr>
        <p:txBody>
          <a:bodyPr/>
          <a:lstStyle>
            <a:lvl1pPr>
              <a:defRPr sz="4233"/>
            </a:lvl1pPr>
          </a:lstStyle>
          <a:p>
            <a:r>
              <a:rPr lang="sv-SE"/>
              <a:t>Klicka här för att ändra mall för rubrikformat</a:t>
            </a:r>
          </a:p>
        </p:txBody>
      </p:sp>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8F38D274-983F-4202-900B-B602F11BCA77}"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8" name="Text Placeholder">
            <a:extLst>
              <a:ext uri="{FF2B5EF4-FFF2-40B4-BE49-F238E27FC236}">
                <a16:creationId xmlns:a16="http://schemas.microsoft.com/office/drawing/2014/main" id="{AEA54434-2F98-6D43-A103-5DDFE27B4022}"/>
              </a:ext>
            </a:extLst>
          </p:cNvPr>
          <p:cNvSpPr>
            <a:spLocks noGrp="1"/>
          </p:cNvSpPr>
          <p:nvPr>
            <p:ph type="body" sz="quarter" idx="14"/>
          </p:nvPr>
        </p:nvSpPr>
        <p:spPr>
          <a:xfrm>
            <a:off x="6096933" y="1142378"/>
            <a:ext cx="5079534" cy="45732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48012230"/>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4" pos="5987">
          <p15:clr>
            <a:srgbClr val="FBAE40"/>
          </p15:clr>
        </p15:guide>
        <p15:guide id="5" pos="2177">
          <p15:clr>
            <a:srgbClr val="FBAE40"/>
          </p15:clr>
        </p15:guide>
        <p15:guide id="6" pos="381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2-col">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8585F209-5D93-4021-84DE-6BC82E971027}"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7" name="Text Placeholder Right">
            <a:extLst>
              <a:ext uri="{FF2B5EF4-FFF2-40B4-BE49-F238E27FC236}">
                <a16:creationId xmlns:a16="http://schemas.microsoft.com/office/drawing/2014/main" id="{9A7193F6-0684-734A-8AE4-F420E8FD0742}"/>
              </a:ext>
            </a:extLst>
          </p:cNvPr>
          <p:cNvSpPr>
            <a:spLocks noGrp="1"/>
          </p:cNvSpPr>
          <p:nvPr>
            <p:ph type="body" sz="quarter" idx="13"/>
          </p:nvPr>
        </p:nvSpPr>
        <p:spPr>
          <a:xfrm>
            <a:off x="6350816" y="2667583"/>
            <a:ext cx="4190942" cy="304804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Text Placeholder Left">
            <a:extLst>
              <a:ext uri="{FF2B5EF4-FFF2-40B4-BE49-F238E27FC236}">
                <a16:creationId xmlns:a16="http://schemas.microsoft.com/office/drawing/2014/main" id="{E2A73563-99E2-5F49-AAFA-B2AAD75C0640}"/>
              </a:ext>
            </a:extLst>
          </p:cNvPr>
          <p:cNvSpPr>
            <a:spLocks noGrp="1"/>
          </p:cNvSpPr>
          <p:nvPr>
            <p:ph type="body" sz="quarter" idx="1" hasCustomPrompt="1"/>
          </p:nvPr>
        </p:nvSpPr>
        <p:spPr>
          <a:xfrm>
            <a:off x="1650243" y="2667415"/>
            <a:ext cx="4190942" cy="3047119"/>
          </a:xfrm>
        </p:spPr>
        <p:txBody>
          <a:bodyPr numCol="1" spcCol="432000"/>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650241" y="1142379"/>
            <a:ext cx="8890032" cy="423299"/>
          </a:xfrm>
        </p:spPr>
        <p:txBody>
          <a:bodyPr/>
          <a:lstStyle/>
          <a:p>
            <a:r>
              <a:rPr lang="sv-SE"/>
              <a:t>Klicka här för att ändra mall för rubrikformat</a:t>
            </a:r>
          </a:p>
        </p:txBody>
      </p:sp>
    </p:spTree>
    <p:extLst>
      <p:ext uri="{BB962C8B-B14F-4D97-AF65-F5344CB8AC3E}">
        <p14:creationId xmlns:p14="http://schemas.microsoft.com/office/powerpoint/2010/main" val="3886372029"/>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orient="horz" pos="1134">
          <p15:clr>
            <a:srgbClr val="FBAE40"/>
          </p15:clr>
        </p15:guide>
        <p15:guide id="4" orient="horz" pos="1429">
          <p15:clr>
            <a:srgbClr val="FBAE40"/>
          </p15:clr>
        </p15:guide>
        <p15:guide id="5" pos="3129">
          <p15:clr>
            <a:srgbClr val="FBAE40"/>
          </p15:clr>
        </p15:guide>
        <p15:guide id="6" pos="34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98FF5B71-1966-4779-AB6E-A21C23EB0F49}"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650243" y="1142379"/>
            <a:ext cx="8891517" cy="423299"/>
          </a:xfrm>
        </p:spPr>
        <p:txBody>
          <a:bodyPr/>
          <a:lstStyle/>
          <a:p>
            <a:r>
              <a:rPr lang="sv-SE"/>
              <a:t>Klicka här för att ändra mall för rubrikformat</a:t>
            </a:r>
          </a:p>
        </p:txBody>
      </p:sp>
    </p:spTree>
    <p:extLst>
      <p:ext uri="{BB962C8B-B14F-4D97-AF65-F5344CB8AC3E}">
        <p14:creationId xmlns:p14="http://schemas.microsoft.com/office/powerpoint/2010/main" val="3579777785"/>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orient="horz" pos="1134">
          <p15:clr>
            <a:srgbClr val="FBAE40"/>
          </p15:clr>
        </p15:guide>
        <p15:guide id="4" pos="544">
          <p15:clr>
            <a:srgbClr val="FBAE40"/>
          </p15:clr>
        </p15:guide>
        <p15:guide id="5" pos="598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_Compare">
    <p:spTree>
      <p:nvGrpSpPr>
        <p:cNvPr id="1" name=""/>
        <p:cNvGrpSpPr/>
        <p:nvPr/>
      </p:nvGrpSpPr>
      <p:grpSpPr>
        <a:xfrm>
          <a:off x="0" y="0"/>
          <a:ext cx="0" cy="0"/>
          <a:chOff x="0" y="0"/>
          <a:chExt cx="0" cy="0"/>
        </a:xfrm>
      </p:grpSpPr>
      <p:sp>
        <p:nvSpPr>
          <p:cNvPr id="11" name="White Background">
            <a:extLst>
              <a:ext uri="{FF2B5EF4-FFF2-40B4-BE49-F238E27FC236}">
                <a16:creationId xmlns:a16="http://schemas.microsoft.com/office/drawing/2014/main" id="{836890BF-E557-364C-AB0C-63EAE0A8D1BA}"/>
              </a:ext>
            </a:extLst>
          </p:cNvPr>
          <p:cNvSpPr/>
          <p:nvPr userDrawn="1"/>
        </p:nvSpPr>
        <p:spPr>
          <a:xfrm>
            <a:off x="0" y="-1"/>
            <a:ext cx="609693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115"/>
          </a:p>
        </p:txBody>
      </p:sp>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195A8BA5-4BCB-4FD2-81B8-B076F4929AD1}"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21" name="Text Placeholder RIght">
            <a:extLst>
              <a:ext uri="{FF2B5EF4-FFF2-40B4-BE49-F238E27FC236}">
                <a16:creationId xmlns:a16="http://schemas.microsoft.com/office/drawing/2014/main" id="{5BAEDD3A-E497-8646-BFF7-9AD06B5FCEA9}"/>
              </a:ext>
            </a:extLst>
          </p:cNvPr>
          <p:cNvSpPr>
            <a:spLocks noGrp="1"/>
          </p:cNvSpPr>
          <p:nvPr>
            <p:ph type="body" sz="quarter" idx="1"/>
          </p:nvPr>
        </p:nvSpPr>
        <p:spPr>
          <a:xfrm>
            <a:off x="1015549" y="2327688"/>
            <a:ext cx="4064002" cy="3386994"/>
          </a:xfrm>
        </p:spPr>
        <p:txBody>
          <a:bodyPr/>
          <a:lstStyle>
            <a:lvl1pPr marL="211623" indent="-211623">
              <a:defRPr sz="1646"/>
            </a:lvl1pPr>
            <a:lvl2pPr marL="507895" indent="-211623">
              <a:defRPr sz="1646"/>
            </a:lvl2pPr>
            <a:lvl3pPr marL="761842" indent="-211623">
              <a:defRPr sz="1646"/>
            </a:lvl3pPr>
            <a:lvl4pPr marL="1015790" indent="-211623">
              <a:defRPr sz="1646"/>
            </a:lvl4pPr>
            <a:lvl5pPr marL="1269737" indent="-211623">
              <a:defRPr sz="1646"/>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Title Placeholder Right">
            <a:extLst>
              <a:ext uri="{FF2B5EF4-FFF2-40B4-BE49-F238E27FC236}">
                <a16:creationId xmlns:a16="http://schemas.microsoft.com/office/drawing/2014/main" id="{B80F50FB-A340-FB45-B729-8E7706E33992}"/>
              </a:ext>
            </a:extLst>
          </p:cNvPr>
          <p:cNvSpPr>
            <a:spLocks noGrp="1"/>
          </p:cNvSpPr>
          <p:nvPr>
            <p:ph type="body" sz="quarter" idx="11" hasCustomPrompt="1"/>
          </p:nvPr>
        </p:nvSpPr>
        <p:spPr>
          <a:xfrm>
            <a:off x="7112467" y="1142378"/>
            <a:ext cx="4064000" cy="338639"/>
          </a:xfrm>
          <a:noFill/>
        </p:spPr>
        <p:txBody>
          <a:bodyPr lIns="0" tIns="0" rIns="0" bIns="0">
            <a:noAutofit/>
          </a:bodyPr>
          <a:lstStyle>
            <a:lvl1pPr marL="0" indent="0">
              <a:lnSpc>
                <a:spcPct val="85000"/>
              </a:lnSpc>
              <a:spcBef>
                <a:spcPts val="0"/>
              </a:spcBef>
              <a:buNone/>
              <a:defRPr sz="3292">
                <a:latin typeface="+mj-lt"/>
                <a:ea typeface="Roboto Mono" pitchFamily="2" charset="0"/>
              </a:defRPr>
            </a:lvl1pPr>
            <a:lvl2pPr marL="0" indent="0">
              <a:lnSpc>
                <a:spcPct val="85000"/>
              </a:lnSpc>
              <a:spcBef>
                <a:spcPts val="0"/>
              </a:spcBef>
              <a:buNone/>
              <a:defRPr sz="3292" b="1" cap="none" baseline="0">
                <a:latin typeface="+mj-lt"/>
                <a:ea typeface="Roboto Mono" pitchFamily="2" charset="0"/>
              </a:defRPr>
            </a:lvl2pPr>
            <a:lvl3pPr marL="0" indent="0">
              <a:lnSpc>
                <a:spcPct val="85000"/>
              </a:lnSpc>
              <a:spcBef>
                <a:spcPts val="0"/>
              </a:spcBef>
              <a:buNone/>
              <a:defRPr sz="3292">
                <a:latin typeface="+mj-lt"/>
                <a:ea typeface="Roboto Mono" pitchFamily="2" charset="0"/>
              </a:defRPr>
            </a:lvl3pPr>
            <a:lvl4pPr marL="0" indent="0">
              <a:lnSpc>
                <a:spcPct val="85000"/>
              </a:lnSpc>
              <a:spcBef>
                <a:spcPts val="0"/>
              </a:spcBef>
              <a:buNone/>
              <a:defRPr sz="3292">
                <a:latin typeface="+mj-lt"/>
                <a:ea typeface="Roboto Mono" pitchFamily="2" charset="0"/>
              </a:defRPr>
            </a:lvl4pPr>
            <a:lvl5pPr marL="0" indent="0">
              <a:lnSpc>
                <a:spcPct val="85000"/>
              </a:lnSpc>
              <a:spcBef>
                <a:spcPts val="0"/>
              </a:spcBef>
              <a:buNone/>
              <a:defRPr sz="3292">
                <a:latin typeface="+mj-lt"/>
                <a:ea typeface="Roboto Mono" pitchFamily="2" charset="0"/>
              </a:defRPr>
            </a:lvl5pPr>
          </a:lstStyle>
          <a:p>
            <a:pPr lvl="0"/>
            <a:r>
              <a:rPr lang="sv-SE"/>
              <a:t>Heading</a:t>
            </a:r>
          </a:p>
        </p:txBody>
      </p:sp>
      <p:sp>
        <p:nvSpPr>
          <p:cNvPr id="15" name="Text Placeholder">
            <a:extLst>
              <a:ext uri="{FF2B5EF4-FFF2-40B4-BE49-F238E27FC236}">
                <a16:creationId xmlns:a16="http://schemas.microsoft.com/office/drawing/2014/main" id="{D5CDD2C2-7113-DD4E-8D07-C739ADF145A7}"/>
              </a:ext>
            </a:extLst>
          </p:cNvPr>
          <p:cNvSpPr>
            <a:spLocks noGrp="1"/>
          </p:cNvSpPr>
          <p:nvPr>
            <p:ph type="body" sz="quarter" idx="10"/>
          </p:nvPr>
        </p:nvSpPr>
        <p:spPr>
          <a:xfrm>
            <a:off x="7112468" y="2327688"/>
            <a:ext cx="4064002" cy="3386994"/>
          </a:xfrm>
        </p:spPr>
        <p:txBody>
          <a:bodyPr/>
          <a:lstStyle>
            <a:lvl1pPr marL="211623" indent="-211623">
              <a:defRPr sz="1646"/>
            </a:lvl1pPr>
            <a:lvl2pPr marL="507895" indent="-211623">
              <a:defRPr sz="1646"/>
            </a:lvl2pPr>
            <a:lvl3pPr marL="761842" indent="-211623">
              <a:defRPr sz="1646"/>
            </a:lvl3pPr>
            <a:lvl4pPr marL="1015790" indent="-211623">
              <a:defRPr sz="1646"/>
            </a:lvl4pPr>
            <a:lvl5pPr marL="1269737" indent="-211623">
              <a:defRPr sz="1646"/>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015534" y="1142378"/>
            <a:ext cx="4064015" cy="338639"/>
          </a:xfrm>
        </p:spPr>
        <p:txBody>
          <a:bodyPr/>
          <a:lstStyle>
            <a:lvl1pPr>
              <a:defRPr sz="3292"/>
            </a:lvl1pPr>
          </a:lstStyle>
          <a:p>
            <a:r>
              <a:rPr lang="sv-SE"/>
              <a:t>Klicka här för att ändra mall för rubrikformat</a:t>
            </a:r>
          </a:p>
        </p:txBody>
      </p:sp>
    </p:spTree>
    <p:extLst>
      <p:ext uri="{BB962C8B-B14F-4D97-AF65-F5344CB8AC3E}">
        <p14:creationId xmlns:p14="http://schemas.microsoft.com/office/powerpoint/2010/main" val="2218706554"/>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pos="3810">
          <p15:clr>
            <a:srgbClr val="FBAE40"/>
          </p15:clr>
        </p15:guide>
        <p15:guide id="4" pos="5987">
          <p15:clr>
            <a:srgbClr val="FBAE40"/>
          </p15:clr>
        </p15:guide>
        <p15:guide id="5" orient="horz" pos="1474">
          <p15:clr>
            <a:srgbClr val="FBAE40"/>
          </p15:clr>
        </p15:guide>
        <p15:guide id="6" orient="horz" pos="1247">
          <p15:clr>
            <a:srgbClr val="FBAE40"/>
          </p15:clr>
        </p15:guide>
        <p15:guide id="7" orient="horz" pos="102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_SmallMargin">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46C93089-F1B8-48C2-A0B8-B09FD24B8DC4}"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10" name="Text Placeholder">
            <a:extLst>
              <a:ext uri="{FF2B5EF4-FFF2-40B4-BE49-F238E27FC236}">
                <a16:creationId xmlns:a16="http://schemas.microsoft.com/office/drawing/2014/main" id="{8B1EF399-493D-FA44-9040-D7A1A13910B7}"/>
              </a:ext>
            </a:extLst>
          </p:cNvPr>
          <p:cNvSpPr>
            <a:spLocks noGrp="1"/>
          </p:cNvSpPr>
          <p:nvPr>
            <p:ph type="body" sz="quarter" idx="13"/>
          </p:nvPr>
        </p:nvSpPr>
        <p:spPr>
          <a:xfrm>
            <a:off x="761652" y="2286624"/>
            <a:ext cx="10668700" cy="3428999"/>
          </a:xfrm>
        </p:spPr>
        <p:txBody>
          <a:bodyPr/>
          <a:lstStyle>
            <a:lvl1pPr>
              <a:defRPr sz="1646"/>
            </a:lvl1pPr>
            <a:lvl2pPr>
              <a:defRPr sz="1646"/>
            </a:lvl2pPr>
            <a:lvl3pPr>
              <a:defRPr sz="1646"/>
            </a:lvl3pPr>
            <a:lvl4pPr>
              <a:defRPr sz="1646"/>
            </a:lvl4pPr>
            <a:lvl5pPr>
              <a:defRPr sz="1646"/>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760755" y="761584"/>
            <a:ext cx="10669595" cy="423299"/>
          </a:xfrm>
        </p:spPr>
        <p:txBody>
          <a:bodyPr/>
          <a:lstStyle>
            <a:lvl1pPr>
              <a:defRPr sz="4233"/>
            </a:lvl1pPr>
          </a:lstStyle>
          <a:p>
            <a:r>
              <a:rPr lang="sv-SE"/>
              <a:t>Klicka här för att ändra mall för rubrikformat</a:t>
            </a:r>
          </a:p>
        </p:txBody>
      </p:sp>
    </p:spTree>
    <p:extLst>
      <p:ext uri="{BB962C8B-B14F-4D97-AF65-F5344CB8AC3E}">
        <p14:creationId xmlns:p14="http://schemas.microsoft.com/office/powerpoint/2010/main" val="3956548116"/>
      </p:ext>
    </p:extLst>
  </p:cSld>
  <p:clrMapOvr>
    <a:masterClrMapping/>
  </p:clrMapOvr>
  <p:extLst>
    <p:ext uri="{DCECCB84-F9BA-43D5-87BE-67443E8EF086}">
      <p15:sldGuideLst xmlns:p15="http://schemas.microsoft.com/office/powerpoint/2012/main">
        <p15:guide id="1" pos="408">
          <p15:clr>
            <a:srgbClr val="FBAE40"/>
          </p15:clr>
        </p15:guide>
        <p15:guide id="2" pos="6123">
          <p15:clr>
            <a:srgbClr val="FBAE40"/>
          </p15:clr>
        </p15:guide>
        <p15:guide id="3" orient="horz" pos="930">
          <p15:clr>
            <a:srgbClr val="FBAE40"/>
          </p15:clr>
        </p15:guide>
        <p15:guide id="4" orient="horz" pos="1225">
          <p15:clr>
            <a:srgbClr val="FBAE40"/>
          </p15:clr>
        </p15:guide>
        <p15:guide id="5" orient="horz" pos="40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_Image-Right">
    <p:spTree>
      <p:nvGrpSpPr>
        <p:cNvPr id="1" name=""/>
        <p:cNvGrpSpPr/>
        <p:nvPr/>
      </p:nvGrpSpPr>
      <p:grpSpPr>
        <a:xfrm>
          <a:off x="0" y="0"/>
          <a:ext cx="0" cy="0"/>
          <a:chOff x="0" y="0"/>
          <a:chExt cx="0" cy="0"/>
        </a:xfrm>
      </p:grpSpPr>
      <p:sp>
        <p:nvSpPr>
          <p:cNvPr id="13" name="Picture Placeholder">
            <a:extLst>
              <a:ext uri="{FF2B5EF4-FFF2-40B4-BE49-F238E27FC236}">
                <a16:creationId xmlns:a16="http://schemas.microsoft.com/office/drawing/2014/main" id="{50B6B87A-98CC-1D49-A17E-E83739F4D543}"/>
              </a:ext>
            </a:extLst>
          </p:cNvPr>
          <p:cNvSpPr>
            <a:spLocks noGrp="1"/>
          </p:cNvSpPr>
          <p:nvPr>
            <p:ph type="pic" sz="quarter" idx="13" hasCustomPrompt="1"/>
          </p:nvPr>
        </p:nvSpPr>
        <p:spPr>
          <a:xfrm>
            <a:off x="6096934" y="2"/>
            <a:ext cx="6095067" cy="6858000"/>
          </a:xfrm>
          <a:solidFill>
            <a:schemeClr val="tx1">
              <a:lumMod val="75000"/>
              <a:lumOff val="25000"/>
            </a:schemeClr>
          </a:solidFill>
        </p:spPr>
        <p:txBody>
          <a:bodyPr anchor="ctr" anchorCtr="0"/>
          <a:lstStyle>
            <a:lvl1pPr marL="0" indent="0" algn="ctr">
              <a:spcBef>
                <a:spcPts val="0"/>
              </a:spcBef>
              <a:buNone/>
              <a:defRPr sz="1176">
                <a:solidFill>
                  <a:schemeClr val="bg1">
                    <a:lumMod val="50000"/>
                  </a:schemeClr>
                </a:solidFill>
                <a:latin typeface="Roboto Mono" pitchFamily="2" charset="0"/>
                <a:ea typeface="Roboto Mono" pitchFamily="2" charset="0"/>
              </a:defRPr>
            </a:lvl1pPr>
          </a:lstStyle>
          <a:p>
            <a:r>
              <a:rPr lang="sv-SE"/>
              <a:t>ⓘ</a:t>
            </a:r>
            <a:br>
              <a:rPr lang="sv-SE"/>
            </a:br>
            <a:r>
              <a:rPr lang="sv-SE"/>
              <a:t>LÄGG TILL BILD: </a:t>
            </a:r>
            <a:br>
              <a:rPr lang="sv-SE"/>
            </a:br>
            <a:r>
              <a:rPr lang="sv-SE"/>
              <a:t>Klicka på ikonen eller dra in en bild på sidan.</a:t>
            </a:r>
            <a:br>
              <a:rPr lang="sv-SE"/>
            </a:br>
            <a:br>
              <a:rPr lang="sv-SE"/>
            </a:br>
            <a:br>
              <a:rPr lang="sv-SE"/>
            </a:br>
            <a:br>
              <a:rPr lang="sv-SE"/>
            </a:br>
            <a:br>
              <a:rPr lang="sv-SE"/>
            </a:br>
            <a:r>
              <a:rPr lang="sv-SE"/>
              <a:t>ADD IMAGE: </a:t>
            </a:r>
            <a:br>
              <a:rPr lang="sv-SE"/>
            </a:br>
            <a:r>
              <a:rPr lang="sv-SE" err="1"/>
              <a:t>Click</a:t>
            </a:r>
            <a:r>
              <a:rPr lang="sv-SE"/>
              <a:t> the </a:t>
            </a:r>
            <a:r>
              <a:rPr lang="sv-SE" err="1"/>
              <a:t>icon</a:t>
            </a:r>
            <a:r>
              <a:rPr lang="sv-SE"/>
              <a:t> or drag an image </a:t>
            </a:r>
            <a:r>
              <a:rPr lang="sv-SE" err="1"/>
              <a:t>onto</a:t>
            </a:r>
            <a:r>
              <a:rPr lang="sv-SE"/>
              <a:t> the </a:t>
            </a:r>
            <a:r>
              <a:rPr lang="sv-SE" err="1"/>
              <a:t>slide</a:t>
            </a:r>
            <a:r>
              <a:rPr lang="sv-SE"/>
              <a:t>.</a:t>
            </a:r>
            <a:br>
              <a:rPr lang="sv-SE"/>
            </a:br>
            <a:endParaRPr lang="sv-SE"/>
          </a:p>
        </p:txBody>
      </p:sp>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5409B424-9D18-415A-9DEB-9B8400396CB0}"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9" name="Text Placeholder">
            <a:extLst>
              <a:ext uri="{FF2B5EF4-FFF2-40B4-BE49-F238E27FC236}">
                <a16:creationId xmlns:a16="http://schemas.microsoft.com/office/drawing/2014/main" id="{09E5067A-92DB-AD46-BD86-9FCCD787F00B}"/>
              </a:ext>
            </a:extLst>
          </p:cNvPr>
          <p:cNvSpPr>
            <a:spLocks noGrp="1"/>
          </p:cNvSpPr>
          <p:nvPr>
            <p:ph type="body" sz="quarter" idx="1"/>
          </p:nvPr>
        </p:nvSpPr>
        <p:spPr>
          <a:xfrm>
            <a:off x="1015532" y="2327688"/>
            <a:ext cx="4064002" cy="3387744"/>
          </a:xfrm>
        </p:spPr>
        <p:txBody>
          <a:bodyPr/>
          <a:lstStyle>
            <a:lvl1pPr marL="211623" indent="-211623">
              <a:defRPr sz="1646"/>
            </a:lvl1pPr>
            <a:lvl2pPr marL="507895" indent="-211623">
              <a:defRPr sz="1646"/>
            </a:lvl2pPr>
            <a:lvl3pPr marL="761842" indent="-211623">
              <a:defRPr sz="1646"/>
            </a:lvl3pPr>
            <a:lvl4pPr marL="1015790" indent="-211623">
              <a:defRPr sz="1646"/>
            </a:lvl4pPr>
            <a:lvl5pPr marL="1269737" indent="-211623">
              <a:defRPr sz="1646"/>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015535" y="1142378"/>
            <a:ext cx="4064000" cy="338639"/>
          </a:xfrm>
        </p:spPr>
        <p:txBody>
          <a:bodyPr/>
          <a:lstStyle>
            <a:lvl1pPr>
              <a:defRPr sz="3292"/>
            </a:lvl1pPr>
          </a:lstStyle>
          <a:p>
            <a:r>
              <a:rPr lang="sv-SE"/>
              <a:t>Klicka här för att ändra mall för rubrikformat</a:t>
            </a:r>
          </a:p>
        </p:txBody>
      </p:sp>
    </p:spTree>
    <p:extLst>
      <p:ext uri="{BB962C8B-B14F-4D97-AF65-F5344CB8AC3E}">
        <p14:creationId xmlns:p14="http://schemas.microsoft.com/office/powerpoint/2010/main" val="2145598733"/>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pos="5987">
          <p15:clr>
            <a:srgbClr val="FBAE40"/>
          </p15:clr>
        </p15:guide>
        <p15:guide id="4" orient="horz" pos="1474">
          <p15:clr>
            <a:srgbClr val="FBAE40"/>
          </p15:clr>
        </p15:guide>
        <p15:guide id="5" orient="horz" pos="1247">
          <p15:clr>
            <a:srgbClr val="FBAE40"/>
          </p15:clr>
        </p15:guide>
        <p15:guide id="6" orient="horz" pos="1021">
          <p15:clr>
            <a:srgbClr val="FBAE40"/>
          </p15:clr>
        </p15:guide>
        <p15:guide id="7" pos="2177">
          <p15:clr>
            <a:srgbClr val="FBAE40"/>
          </p15:clr>
        </p15:guide>
        <p15:guide id="8" pos="381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_Graphic-Righ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0B696B4E-A0E0-4A41-AEB6-5D04F42123F4}"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10" name="Instruktioner">
            <a:extLst>
              <a:ext uri="{FF2B5EF4-FFF2-40B4-BE49-F238E27FC236}">
                <a16:creationId xmlns:a16="http://schemas.microsoft.com/office/drawing/2014/main" id="{D0645E05-5DCB-864B-BCC7-157A0ADF6657}"/>
              </a:ext>
            </a:extLst>
          </p:cNvPr>
          <p:cNvSpPr txBox="1">
            <a:spLocks/>
          </p:cNvSpPr>
          <p:nvPr userDrawn="1"/>
        </p:nvSpPr>
        <p:spPr>
          <a:xfrm>
            <a:off x="-3471346" y="19515"/>
            <a:ext cx="3048467" cy="232837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Textsida</a:t>
            </a:r>
          </a:p>
          <a:p>
            <a:pPr>
              <a:spcBef>
                <a:spcPts val="823"/>
              </a:spcBef>
            </a:pPr>
            <a:r>
              <a:rPr lang="sv-SE" sz="823" noProof="0"/>
              <a:t>Anpassa huvudtextrutans höjd baserat på rubrikens höjd. Använd stödlinjerna för korrekt placering.</a:t>
            </a:r>
            <a:br>
              <a:rPr lang="sv-SE" sz="823" noProof="0"/>
            </a:br>
            <a:endParaRPr lang="sv-SE" sz="823" noProof="0"/>
          </a:p>
          <a:p>
            <a:pPr lvl="1">
              <a:spcBef>
                <a:spcPts val="823"/>
              </a:spcBef>
            </a:pPr>
            <a:r>
              <a:rPr lang="sv-SE" sz="823" noProof="0"/>
              <a:t>Text slide</a:t>
            </a:r>
          </a:p>
          <a:p>
            <a:pPr>
              <a:spcBef>
                <a:spcPts val="823"/>
              </a:spcBef>
            </a:pPr>
            <a:r>
              <a:rPr lang="sv-SE" sz="823" noProof="0"/>
              <a:t>Adjust the height of the main text frame based on the height of the heading. Use the guides to find the correct placement.</a:t>
            </a:r>
          </a:p>
        </p:txBody>
      </p:sp>
      <p:sp>
        <p:nvSpPr>
          <p:cNvPr id="8" name="Content Placeholder">
            <a:extLst>
              <a:ext uri="{FF2B5EF4-FFF2-40B4-BE49-F238E27FC236}">
                <a16:creationId xmlns:a16="http://schemas.microsoft.com/office/drawing/2014/main" id="{FEE5C1DE-D7CE-4A4E-B39F-D57A67B6D953}"/>
              </a:ext>
            </a:extLst>
          </p:cNvPr>
          <p:cNvSpPr>
            <a:spLocks noGrp="1"/>
          </p:cNvSpPr>
          <p:nvPr>
            <p:ph sz="quarter" idx="18"/>
          </p:nvPr>
        </p:nvSpPr>
        <p:spPr>
          <a:xfrm>
            <a:off x="5079535" y="1142379"/>
            <a:ext cx="6096933" cy="45732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Text Placeholder">
            <a:extLst>
              <a:ext uri="{FF2B5EF4-FFF2-40B4-BE49-F238E27FC236}">
                <a16:creationId xmlns:a16="http://schemas.microsoft.com/office/drawing/2014/main" id="{72EEF723-CE4F-184A-BDF0-B9E7E8BB5F6E}"/>
              </a:ext>
            </a:extLst>
          </p:cNvPr>
          <p:cNvSpPr>
            <a:spLocks noGrp="1"/>
          </p:cNvSpPr>
          <p:nvPr>
            <p:ph type="body" sz="quarter" idx="1"/>
          </p:nvPr>
        </p:nvSpPr>
        <p:spPr>
          <a:xfrm>
            <a:off x="1015533" y="2159694"/>
            <a:ext cx="3048467" cy="3555930"/>
          </a:xfrm>
        </p:spPr>
        <p:txBody>
          <a:bodyPr/>
          <a:lstStyle>
            <a:lvl1pPr marL="211623" indent="-211623">
              <a:defRPr sz="1646"/>
            </a:lvl1pPr>
            <a:lvl2pPr marL="507895" indent="-211623">
              <a:defRPr sz="1646"/>
            </a:lvl2pPr>
            <a:lvl3pPr marL="761842" indent="-211623">
              <a:defRPr sz="1646"/>
            </a:lvl3pPr>
            <a:lvl4pPr marL="1015790" indent="-211623">
              <a:defRPr sz="1646"/>
            </a:lvl4pPr>
            <a:lvl5pPr marL="1269737" indent="-211623">
              <a:defRPr sz="1646"/>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015536" y="1142378"/>
            <a:ext cx="3048466" cy="296308"/>
          </a:xfrm>
        </p:spPr>
        <p:txBody>
          <a:bodyPr/>
          <a:lstStyle>
            <a:lvl1pPr>
              <a:defRPr sz="2822"/>
            </a:lvl1pPr>
          </a:lstStyle>
          <a:p>
            <a:r>
              <a:rPr lang="sv-SE"/>
              <a:t>Klicka här för att ändra mall för rubrikformat</a:t>
            </a:r>
          </a:p>
        </p:txBody>
      </p:sp>
    </p:spTree>
    <p:extLst>
      <p:ext uri="{BB962C8B-B14F-4D97-AF65-F5344CB8AC3E}">
        <p14:creationId xmlns:p14="http://schemas.microsoft.com/office/powerpoint/2010/main" val="2181441977"/>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pos="2177">
          <p15:clr>
            <a:srgbClr val="FBAE40"/>
          </p15:clr>
        </p15:guide>
        <p15:guide id="4" pos="5987">
          <p15:clr>
            <a:srgbClr val="FBAE40"/>
          </p15:clr>
        </p15:guide>
        <p15:guide id="5" orient="horz" pos="1361">
          <p15:clr>
            <a:srgbClr val="FBAE40"/>
          </p15:clr>
        </p15:guide>
        <p15:guide id="6" orient="horz" pos="1157">
          <p15:clr>
            <a:srgbClr val="FBAE40"/>
          </p15:clr>
        </p15:guide>
        <p15:guide id="7" orient="horz" pos="9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_Graphic-Lef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0CB93754-3767-415F-BFBF-D004D9C423C7}"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
        <p:nvSpPr>
          <p:cNvPr id="8" name="Instruktioner">
            <a:extLst>
              <a:ext uri="{FF2B5EF4-FFF2-40B4-BE49-F238E27FC236}">
                <a16:creationId xmlns:a16="http://schemas.microsoft.com/office/drawing/2014/main" id="{554B06F8-DCE3-EE41-B7D1-5000EAA41EBB}"/>
              </a:ext>
            </a:extLst>
          </p:cNvPr>
          <p:cNvSpPr txBox="1">
            <a:spLocks/>
          </p:cNvSpPr>
          <p:nvPr userDrawn="1"/>
        </p:nvSpPr>
        <p:spPr>
          <a:xfrm>
            <a:off x="-3471346" y="19515"/>
            <a:ext cx="3048467" cy="232837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Textsida</a:t>
            </a:r>
          </a:p>
          <a:p>
            <a:pPr>
              <a:spcBef>
                <a:spcPts val="823"/>
              </a:spcBef>
            </a:pPr>
            <a:r>
              <a:rPr lang="sv-SE" sz="823" noProof="0"/>
              <a:t>Anpassa huvudtextrutans höjd baserat på rubrikens höjd. Använd stödlinjerna för korrekt placering.</a:t>
            </a:r>
            <a:br>
              <a:rPr lang="sv-SE" sz="823" noProof="0"/>
            </a:br>
            <a:endParaRPr lang="sv-SE" sz="823" noProof="0"/>
          </a:p>
          <a:p>
            <a:pPr lvl="1">
              <a:spcBef>
                <a:spcPts val="823"/>
              </a:spcBef>
            </a:pPr>
            <a:r>
              <a:rPr lang="sv-SE" sz="823" noProof="0"/>
              <a:t>Text slide</a:t>
            </a:r>
          </a:p>
          <a:p>
            <a:pPr>
              <a:spcBef>
                <a:spcPts val="823"/>
              </a:spcBef>
            </a:pPr>
            <a:r>
              <a:rPr lang="sv-SE" sz="823" noProof="0"/>
              <a:t>Adjust the height of the main text frame based on the height of the heading. Use the guides to find the correct placement.</a:t>
            </a:r>
          </a:p>
        </p:txBody>
      </p:sp>
      <p:sp>
        <p:nvSpPr>
          <p:cNvPr id="10" name="Content Placeholder">
            <a:extLst>
              <a:ext uri="{FF2B5EF4-FFF2-40B4-BE49-F238E27FC236}">
                <a16:creationId xmlns:a16="http://schemas.microsoft.com/office/drawing/2014/main" id="{53411CD7-3CCB-B943-8ABF-3EAF9FC716DD}"/>
              </a:ext>
            </a:extLst>
          </p:cNvPr>
          <p:cNvSpPr>
            <a:spLocks noGrp="1"/>
          </p:cNvSpPr>
          <p:nvPr>
            <p:ph sz="quarter" idx="18"/>
          </p:nvPr>
        </p:nvSpPr>
        <p:spPr>
          <a:xfrm>
            <a:off x="1015535" y="1142379"/>
            <a:ext cx="6096933" cy="45732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Text Placeholder">
            <a:extLst>
              <a:ext uri="{FF2B5EF4-FFF2-40B4-BE49-F238E27FC236}">
                <a16:creationId xmlns:a16="http://schemas.microsoft.com/office/drawing/2014/main" id="{EE62F297-ADE3-A34E-BF1C-833DF0D6E771}"/>
              </a:ext>
            </a:extLst>
          </p:cNvPr>
          <p:cNvSpPr>
            <a:spLocks noGrp="1"/>
          </p:cNvSpPr>
          <p:nvPr>
            <p:ph type="body" sz="quarter" idx="1"/>
          </p:nvPr>
        </p:nvSpPr>
        <p:spPr>
          <a:xfrm>
            <a:off x="8128002" y="2159694"/>
            <a:ext cx="3048467" cy="3555930"/>
          </a:xfrm>
        </p:spPr>
        <p:txBody>
          <a:bodyPr/>
          <a:lstStyle>
            <a:lvl1pPr marL="211623" indent="-211623">
              <a:defRPr sz="1646"/>
            </a:lvl1pPr>
            <a:lvl2pPr marL="507895" indent="-211623">
              <a:defRPr sz="1646"/>
            </a:lvl2pPr>
            <a:lvl3pPr marL="761842" indent="-211623">
              <a:defRPr sz="1646"/>
            </a:lvl3pPr>
            <a:lvl4pPr marL="1015790" indent="-211623">
              <a:defRPr sz="1646"/>
            </a:lvl4pPr>
            <a:lvl5pPr marL="1269737" indent="-211623">
              <a:defRPr sz="1646"/>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8128001" y="1142381"/>
            <a:ext cx="3048466" cy="296308"/>
          </a:xfrm>
        </p:spPr>
        <p:txBody>
          <a:bodyPr/>
          <a:lstStyle>
            <a:lvl1pPr>
              <a:defRPr sz="2822"/>
            </a:lvl1pPr>
          </a:lstStyle>
          <a:p>
            <a:r>
              <a:rPr lang="sv-SE"/>
              <a:t>Klicka här för att ändra mall för rubrikformat</a:t>
            </a:r>
          </a:p>
        </p:txBody>
      </p:sp>
    </p:spTree>
    <p:extLst>
      <p:ext uri="{BB962C8B-B14F-4D97-AF65-F5344CB8AC3E}">
        <p14:creationId xmlns:p14="http://schemas.microsoft.com/office/powerpoint/2010/main" val="2393882802"/>
      </p:ext>
    </p:extLst>
  </p:cSld>
  <p:clrMapOvr>
    <a:masterClrMapping/>
  </p:clrMapOvr>
  <p:extLst>
    <p:ext uri="{DCECCB84-F9BA-43D5-87BE-67443E8EF086}">
      <p15:sldGuideLst xmlns:p15="http://schemas.microsoft.com/office/powerpoint/2012/main">
        <p15:guide id="1" pos="544">
          <p15:clr>
            <a:srgbClr val="FBAE40"/>
          </p15:clr>
        </p15:guide>
        <p15:guide id="2" pos="3810">
          <p15:clr>
            <a:srgbClr val="FBAE40"/>
          </p15:clr>
        </p15:guide>
        <p15:guide id="3" pos="4354">
          <p15:clr>
            <a:srgbClr val="FBAE40"/>
          </p15:clr>
        </p15:guide>
        <p15:guide id="4" pos="5987">
          <p15:clr>
            <a:srgbClr val="FBAE40"/>
          </p15:clr>
        </p15:guide>
        <p15:guide id="5" orient="horz" pos="1361">
          <p15:clr>
            <a:srgbClr val="FBAE40"/>
          </p15:clr>
        </p15:guide>
        <p15:guide id="6" orient="horz" pos="1157">
          <p15:clr>
            <a:srgbClr val="FBAE40"/>
          </p15:clr>
        </p15:guide>
        <p15:guide id="7" orient="horz" pos="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6F31BF-84A9-BCA5-12E7-E29C8DB4BC5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FA00BF9-69AA-46A7-C22A-732BD331E46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E0C9D59-1C1E-26CD-AFB5-EABB6883880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C41CBC6-D1E1-150D-51A5-5A3C9123D0A6}"/>
              </a:ext>
            </a:extLst>
          </p:cNvPr>
          <p:cNvSpPr>
            <a:spLocks noGrp="1"/>
          </p:cNvSpPr>
          <p:nvPr>
            <p:ph type="dt" sz="half" idx="10"/>
          </p:nvPr>
        </p:nvSpPr>
        <p:spPr/>
        <p:txBody>
          <a:bodyPr/>
          <a:lstStyle/>
          <a:p>
            <a:fld id="{FFFCC0B8-8385-471C-BC5F-B0162EC8D7AC}" type="datetime1">
              <a:rPr lang="en-GB" smtClean="0"/>
              <a:t>25/05/2026</a:t>
            </a:fld>
            <a:endParaRPr lang="sv-SE"/>
          </a:p>
        </p:txBody>
      </p:sp>
      <p:sp>
        <p:nvSpPr>
          <p:cNvPr id="6" name="Platshållare för sidfot 5">
            <a:extLst>
              <a:ext uri="{FF2B5EF4-FFF2-40B4-BE49-F238E27FC236}">
                <a16:creationId xmlns:a16="http://schemas.microsoft.com/office/drawing/2014/main" id="{FA37EF1A-E2C0-B12A-BF48-A518478944C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7658E12-77A9-55A7-A17E-6C47FE037639}"/>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4212366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08EBD7A0-7C81-47C3-B148-16E6F7CFCB1F}"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Tree>
    <p:extLst>
      <p:ext uri="{BB962C8B-B14F-4D97-AF65-F5344CB8AC3E}">
        <p14:creationId xmlns:p14="http://schemas.microsoft.com/office/powerpoint/2010/main" val="3965133614"/>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Date Placeholder">
            <a:extLst>
              <a:ext uri="{FF2B5EF4-FFF2-40B4-BE49-F238E27FC236}">
                <a16:creationId xmlns:a16="http://schemas.microsoft.com/office/drawing/2014/main" id="{B735D1F6-644E-A344-84A8-6DADA42B17A8}"/>
              </a:ext>
            </a:extLst>
          </p:cNvPr>
          <p:cNvSpPr>
            <a:spLocks noGrp="1"/>
          </p:cNvSpPr>
          <p:nvPr>
            <p:ph type="dt" sz="half" idx="11"/>
          </p:nvPr>
        </p:nvSpPr>
        <p:spPr/>
        <p:txBody>
          <a:bodyPr/>
          <a:lstStyle/>
          <a:p>
            <a:fld id="{701A2528-D74C-4BEC-BE42-84C6EDC95B1B}" type="datetime1">
              <a:rPr lang="en-GB" smtClean="0"/>
              <a:t>25/05/2026</a:t>
            </a:fld>
            <a:endParaRPr lang="sv-SE"/>
          </a:p>
        </p:txBody>
      </p:sp>
      <p:sp>
        <p:nvSpPr>
          <p:cNvPr id="4" name="Footer Placeholder">
            <a:extLst>
              <a:ext uri="{FF2B5EF4-FFF2-40B4-BE49-F238E27FC236}">
                <a16:creationId xmlns:a16="http://schemas.microsoft.com/office/drawing/2014/main" id="{2C12E0FD-F5C7-5A48-90C2-90CBD42B1C5B}"/>
              </a:ext>
            </a:extLst>
          </p:cNvPr>
          <p:cNvSpPr>
            <a:spLocks noGrp="1"/>
          </p:cNvSpPr>
          <p:nvPr>
            <p:ph type="ftr" sz="quarter" idx="12"/>
          </p:nvPr>
        </p:nvSpPr>
        <p:spPr/>
        <p:txBody>
          <a:bodyPr/>
          <a:lstStyle/>
          <a:p>
            <a:endParaRPr lang="sv-SE"/>
          </a:p>
        </p:txBody>
      </p:sp>
      <p:sp>
        <p:nvSpPr>
          <p:cNvPr id="5" name="Slide Number Placeholder">
            <a:extLst>
              <a:ext uri="{FF2B5EF4-FFF2-40B4-BE49-F238E27FC236}">
                <a16:creationId xmlns:a16="http://schemas.microsoft.com/office/drawing/2014/main" id="{E73371BD-FEB3-2A41-8DB1-7867897FA887}"/>
              </a:ext>
            </a:extLst>
          </p:cNvPr>
          <p:cNvSpPr>
            <a:spLocks noGrp="1"/>
          </p:cNvSpPr>
          <p:nvPr>
            <p:ph type="sldNum" sz="quarter" idx="13"/>
          </p:nvPr>
        </p:nvSpPr>
        <p:spPr/>
        <p:txBody>
          <a:bodyPr/>
          <a:lstStyle/>
          <a:p>
            <a:fld id="{2066355A-084C-D24E-9AD2-7E4FC41EA627}" type="slidenum">
              <a:rPr lang="sv-SE" smtClean="0"/>
              <a:pPr/>
              <a:t>‹#›</a:t>
            </a:fld>
            <a:endParaRPr lang="sv-SE"/>
          </a:p>
        </p:txBody>
      </p:sp>
      <p:sp>
        <p:nvSpPr>
          <p:cNvPr id="7" name="Instruktioner">
            <a:extLst>
              <a:ext uri="{FF2B5EF4-FFF2-40B4-BE49-F238E27FC236}">
                <a16:creationId xmlns:a16="http://schemas.microsoft.com/office/drawing/2014/main" id="{479BD3C9-1BF6-6C4C-8002-4E291E0D0E82}"/>
              </a:ext>
            </a:extLst>
          </p:cNvPr>
          <p:cNvSpPr txBox="1">
            <a:spLocks/>
          </p:cNvSpPr>
          <p:nvPr userDrawn="1"/>
        </p:nvSpPr>
        <p:spPr>
          <a:xfrm>
            <a:off x="-3471346" y="19516"/>
            <a:ext cx="3048467" cy="441035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Sektionssida</a:t>
            </a:r>
          </a:p>
          <a:p>
            <a:pPr>
              <a:spcBef>
                <a:spcPts val="823"/>
              </a:spcBef>
            </a:pPr>
            <a:r>
              <a:rPr lang="sv-SE" sz="823" noProof="0"/>
              <a:t>Du byter bakgrund genom att högerklicka på bakgrunden och välja </a:t>
            </a:r>
            <a:r>
              <a:rPr lang="sv-SE" sz="823" u="sng" noProof="0"/>
              <a:t>Formatera bakgrund</a:t>
            </a:r>
            <a:r>
              <a:rPr lang="sv-SE" sz="823" noProof="0"/>
              <a:t>.</a:t>
            </a:r>
          </a:p>
          <a:p>
            <a:pPr>
              <a:spcBef>
                <a:spcPts val="823"/>
              </a:spcBef>
            </a:pPr>
            <a:r>
              <a:rPr lang="sv-SE" sz="823" noProof="0"/>
              <a:t>Byt stil genom att sätta markören i stycket och använd </a:t>
            </a:r>
            <a:r>
              <a:rPr lang="sv-SE" sz="823" u="sng" noProof="0"/>
              <a:t>knapparna för ökat och minskat indrag</a:t>
            </a:r>
            <a:r>
              <a:rPr lang="sv-SE" sz="823" noProof="0"/>
              <a:t>.</a:t>
            </a:r>
          </a:p>
          <a:p>
            <a:pPr>
              <a:spcBef>
                <a:spcPts val="823"/>
              </a:spcBef>
            </a:pPr>
            <a:r>
              <a:rPr lang="sv-SE" sz="823" noProof="0"/>
              <a:t>Nivå 1: Rubrik</a:t>
            </a:r>
            <a:br>
              <a:rPr lang="sv-SE" sz="823" noProof="0"/>
            </a:br>
            <a:r>
              <a:rPr lang="sv-SE" sz="823" noProof="0"/>
              <a:t>Nivå 2: Förrubrik</a:t>
            </a:r>
            <a:br>
              <a:rPr lang="sv-SE" sz="823" noProof="0"/>
            </a:br>
            <a:r>
              <a:rPr lang="sv-SE" sz="823" noProof="0"/>
              <a:t>Nivå 3–4: Efterrubrik</a:t>
            </a:r>
            <a:br>
              <a:rPr lang="sv-SE" sz="823" noProof="0"/>
            </a:br>
            <a:endParaRPr lang="sv-SE" sz="823" noProof="0"/>
          </a:p>
          <a:p>
            <a:pPr lvl="1">
              <a:spcBef>
                <a:spcPts val="823"/>
              </a:spcBef>
            </a:pPr>
            <a:r>
              <a:rPr lang="en-GB" sz="823" noProof="0"/>
              <a:t>Section Slide</a:t>
            </a:r>
          </a:p>
          <a:p>
            <a:pPr>
              <a:spcBef>
                <a:spcPts val="823"/>
              </a:spcBef>
            </a:pPr>
            <a:r>
              <a:rPr lang="en-GB" sz="823" noProof="0"/>
              <a:t>To change the background, right click on the background and select </a:t>
            </a:r>
            <a:r>
              <a:rPr lang="en-GB" sz="823" u="sng" noProof="0"/>
              <a:t>Format background</a:t>
            </a:r>
            <a:r>
              <a:rPr lang="en-GB" sz="823" noProof="0"/>
              <a:t>.</a:t>
            </a:r>
          </a:p>
          <a:p>
            <a:pPr>
              <a:spcBef>
                <a:spcPts val="823"/>
              </a:spcBef>
            </a:pPr>
            <a:r>
              <a:rPr lang="en-GB" sz="823" noProof="0"/>
              <a:t>To change the style, put the marker inside the paragraph and use the </a:t>
            </a:r>
            <a:r>
              <a:rPr lang="en-GB" sz="823" u="sng" noProof="0"/>
              <a:t>buttons for indents</a:t>
            </a:r>
            <a:r>
              <a:rPr lang="en-GB" sz="823" noProof="0"/>
              <a:t>.</a:t>
            </a:r>
          </a:p>
          <a:p>
            <a:pPr>
              <a:spcBef>
                <a:spcPts val="823"/>
              </a:spcBef>
            </a:pPr>
            <a:r>
              <a:rPr lang="en-GB" sz="823" noProof="0"/>
              <a:t>Level 1: Heading in different sizes</a:t>
            </a:r>
            <a:br>
              <a:rPr lang="en-GB" sz="823" noProof="0"/>
            </a:br>
            <a:r>
              <a:rPr lang="en-GB" sz="823" noProof="0"/>
              <a:t>Level 2: </a:t>
            </a:r>
            <a:r>
              <a:rPr lang="en-GB" sz="823" noProof="0" err="1"/>
              <a:t>Preheading</a:t>
            </a:r>
            <a:br>
              <a:rPr lang="en-GB" sz="823" noProof="0"/>
            </a:br>
            <a:r>
              <a:rPr lang="en-GB" sz="823" noProof="0"/>
              <a:t>Level 3–4: Subheading</a:t>
            </a:r>
          </a:p>
        </p:txBody>
      </p:sp>
      <p:sp>
        <p:nvSpPr>
          <p:cNvPr id="8" name="Text Placeholder">
            <a:extLst>
              <a:ext uri="{FF2B5EF4-FFF2-40B4-BE49-F238E27FC236}">
                <a16:creationId xmlns:a16="http://schemas.microsoft.com/office/drawing/2014/main" id="{E7C16DD1-29D6-A047-B946-70D4B416AAB3}"/>
              </a:ext>
            </a:extLst>
          </p:cNvPr>
          <p:cNvSpPr>
            <a:spLocks noGrp="1"/>
          </p:cNvSpPr>
          <p:nvPr>
            <p:ph type="body" sz="quarter" idx="14" hasCustomPrompt="1"/>
          </p:nvPr>
        </p:nvSpPr>
        <p:spPr>
          <a:xfrm>
            <a:off x="1650243" y="1142378"/>
            <a:ext cx="8891517" cy="4573246"/>
          </a:xfrm>
        </p:spPr>
        <p:txBody>
          <a:bodyPr anchor="b" anchorCtr="0"/>
          <a:lstStyle>
            <a:lvl1pPr marL="0" indent="0">
              <a:lnSpc>
                <a:spcPct val="80000"/>
              </a:lnSpc>
              <a:spcBef>
                <a:spcPts val="0"/>
              </a:spcBef>
              <a:buNone/>
              <a:defRPr sz="8231">
                <a:latin typeface="+mj-lt"/>
              </a:defRPr>
            </a:lvl1pPr>
            <a:lvl2pPr marL="0" indent="0">
              <a:lnSpc>
                <a:spcPct val="90000"/>
              </a:lnSpc>
              <a:spcBef>
                <a:spcPts val="1881"/>
              </a:spcBef>
              <a:spcAft>
                <a:spcPts val="2115"/>
              </a:spcAft>
              <a:buNone/>
              <a:defRPr lang="sv-SE" sz="1881" kern="1200" cap="all" spc="118" baseline="0" dirty="0">
                <a:solidFill>
                  <a:schemeClr val="tx1"/>
                </a:solidFill>
                <a:latin typeface="+mj-lt"/>
                <a:ea typeface="+mn-ea"/>
                <a:cs typeface="+mn-cs"/>
              </a:defRPr>
            </a:lvl2pPr>
            <a:lvl3pPr marL="0" indent="0">
              <a:lnSpc>
                <a:spcPct val="90000"/>
              </a:lnSpc>
              <a:spcBef>
                <a:spcPts val="1881"/>
              </a:spcBef>
              <a:buNone/>
              <a:defRPr lang="sv-SE" sz="1881" kern="1200" dirty="0">
                <a:solidFill>
                  <a:schemeClr val="tx1"/>
                </a:solidFill>
                <a:latin typeface="+mj-lt"/>
                <a:ea typeface="+mn-ea"/>
                <a:cs typeface="+mn-cs"/>
              </a:defRPr>
            </a:lvl3pPr>
            <a:lvl4pPr marL="0" indent="0">
              <a:lnSpc>
                <a:spcPct val="110000"/>
              </a:lnSpc>
              <a:spcBef>
                <a:spcPts val="1881"/>
              </a:spcBef>
              <a:spcAft>
                <a:spcPts val="0"/>
              </a:spcAft>
              <a:buNone/>
              <a:defRPr lang="sv-SE" sz="1293" kern="1200" dirty="0">
                <a:solidFill>
                  <a:schemeClr val="tx1"/>
                </a:solidFill>
                <a:latin typeface="Roboto Mono" pitchFamily="2" charset="0"/>
                <a:ea typeface="Roboto Mono" pitchFamily="2" charset="0"/>
                <a:cs typeface="+mn-cs"/>
              </a:defRPr>
            </a:lvl4pPr>
            <a:lvl5pPr marL="0" indent="0">
              <a:lnSpc>
                <a:spcPct val="110000"/>
              </a:lnSpc>
              <a:spcBef>
                <a:spcPts val="1881"/>
              </a:spcBef>
              <a:spcAft>
                <a:spcPts val="0"/>
              </a:spcAft>
              <a:buNone/>
              <a:defRPr lang="sv-SE" sz="1293" kern="1200" dirty="0">
                <a:solidFill>
                  <a:schemeClr val="tx1"/>
                </a:solidFill>
                <a:latin typeface="Roboto Mono" pitchFamily="2" charset="0"/>
                <a:ea typeface="Roboto Mono" pitchFamily="2" charset="0"/>
                <a:cs typeface="+mn-cs"/>
              </a:defRPr>
            </a:lvl5pPr>
            <a:lvl6pPr marL="0" indent="0">
              <a:spcBef>
                <a:spcPts val="1881"/>
              </a:spcBef>
              <a:buNone/>
              <a:defRPr sz="1293">
                <a:latin typeface="Roboto Mono" pitchFamily="2" charset="0"/>
                <a:ea typeface="Roboto Mono" pitchFamily="2" charset="0"/>
              </a:defRPr>
            </a:lvl6pPr>
          </a:lstStyle>
          <a:p>
            <a:pPr lvl="0"/>
            <a:r>
              <a:rPr lang="sv-SE" err="1"/>
              <a:t>Section</a:t>
            </a:r>
            <a:endParaRPr lang="sv-SE"/>
          </a:p>
          <a:p>
            <a:pPr lvl="1"/>
            <a:r>
              <a:rPr lang="sv-SE" err="1"/>
              <a:t>Preheading</a:t>
            </a:r>
            <a:endParaRPr lang="sv-SE"/>
          </a:p>
          <a:p>
            <a:pPr lvl="2"/>
            <a:r>
              <a:rPr lang="sv-SE" err="1"/>
              <a:t>Subheading</a:t>
            </a:r>
            <a:r>
              <a:rPr lang="sv-SE"/>
              <a:t> A</a:t>
            </a:r>
          </a:p>
          <a:p>
            <a:pPr lvl="3"/>
            <a:r>
              <a:rPr lang="sv-SE" err="1"/>
              <a:t>Subheading</a:t>
            </a:r>
            <a:r>
              <a:rPr lang="sv-SE"/>
              <a:t> B</a:t>
            </a:r>
          </a:p>
        </p:txBody>
      </p:sp>
    </p:spTree>
    <p:extLst>
      <p:ext uri="{BB962C8B-B14F-4D97-AF65-F5344CB8AC3E}">
        <p14:creationId xmlns:p14="http://schemas.microsoft.com/office/powerpoint/2010/main" val="69610830"/>
      </p:ext>
    </p:extLst>
  </p:cSld>
  <p:clrMapOvr>
    <a:masterClrMapping/>
  </p:clrMapOvr>
  <p:extLst>
    <p:ext uri="{DCECCB84-F9BA-43D5-87BE-67443E8EF086}">
      <p15:sldGuideLst xmlns:p15="http://schemas.microsoft.com/office/powerpoint/2012/main">
        <p15:guide id="1" pos="5987">
          <p15:clr>
            <a:srgbClr val="FBAE40"/>
          </p15:clr>
        </p15:guide>
        <p15:guide id="2" pos="884">
          <p15:clr>
            <a:srgbClr val="FBAE40"/>
          </p15:clr>
        </p15:guide>
        <p15:guide id="3" pos="5647">
          <p15:clr>
            <a:srgbClr val="FBAE40"/>
          </p15:clr>
        </p15:guide>
        <p15:guide id="4" pos="54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_Dark">
    <p:spTree>
      <p:nvGrpSpPr>
        <p:cNvPr id="1" name=""/>
        <p:cNvGrpSpPr/>
        <p:nvPr/>
      </p:nvGrpSpPr>
      <p:grpSpPr>
        <a:xfrm>
          <a:off x="0" y="0"/>
          <a:ext cx="0" cy="0"/>
          <a:chOff x="0" y="0"/>
          <a:chExt cx="0" cy="0"/>
        </a:xfrm>
      </p:grpSpPr>
      <p:pic>
        <p:nvPicPr>
          <p:cNvPr id="13" name="Left">
            <a:extLst>
              <a:ext uri="{FF2B5EF4-FFF2-40B4-BE49-F238E27FC236}">
                <a16:creationId xmlns:a16="http://schemas.microsoft.com/office/drawing/2014/main" id="{00122808-01BC-AE40-9AED-5DED9DF55336}"/>
              </a:ext>
            </a:extLst>
          </p:cNvPr>
          <p:cNvPicPr>
            <a:picLocks/>
          </p:cNvPicPr>
          <p:nvPr userDrawn="1"/>
        </p:nvPicPr>
        <p:blipFill>
          <a:blip r:embed="rId2"/>
          <a:srcRect/>
          <a:stretch/>
        </p:blipFill>
        <p:spPr>
          <a:xfrm>
            <a:off x="-418354" y="1873"/>
            <a:ext cx="418354" cy="6857441"/>
          </a:xfrm>
          <a:prstGeom prst="rect">
            <a:avLst/>
          </a:prstGeom>
        </p:spPr>
      </p:pic>
      <p:pic>
        <p:nvPicPr>
          <p:cNvPr id="17" name="Bottom">
            <a:extLst>
              <a:ext uri="{FF2B5EF4-FFF2-40B4-BE49-F238E27FC236}">
                <a16:creationId xmlns:a16="http://schemas.microsoft.com/office/drawing/2014/main" id="{6CF9EA1E-DA1B-094C-B6CB-00E04901E9CA}"/>
              </a:ext>
            </a:extLst>
          </p:cNvPr>
          <p:cNvPicPr>
            <a:picLocks/>
          </p:cNvPicPr>
          <p:nvPr userDrawn="1"/>
        </p:nvPicPr>
        <p:blipFill>
          <a:blip r:embed="rId3"/>
          <a:stretch>
            <a:fillRect/>
          </a:stretch>
        </p:blipFill>
        <p:spPr>
          <a:xfrm flipV="1">
            <a:off x="0" y="6859316"/>
            <a:ext cx="12192044" cy="423299"/>
          </a:xfrm>
          <a:prstGeom prst="rect">
            <a:avLst/>
          </a:prstGeom>
        </p:spPr>
      </p:pic>
      <p:pic>
        <p:nvPicPr>
          <p:cNvPr id="21" name="Right">
            <a:extLst>
              <a:ext uri="{FF2B5EF4-FFF2-40B4-BE49-F238E27FC236}">
                <a16:creationId xmlns:a16="http://schemas.microsoft.com/office/drawing/2014/main" id="{9EE2ABFF-2A35-0B4A-BDF3-07EEEEB25AFC}"/>
              </a:ext>
            </a:extLst>
          </p:cNvPr>
          <p:cNvPicPr>
            <a:picLocks/>
          </p:cNvPicPr>
          <p:nvPr userDrawn="1"/>
        </p:nvPicPr>
        <p:blipFill>
          <a:blip r:embed="rId2"/>
          <a:srcRect/>
          <a:stretch/>
        </p:blipFill>
        <p:spPr>
          <a:xfrm flipH="1">
            <a:off x="12197025" y="1873"/>
            <a:ext cx="418354" cy="6857441"/>
          </a:xfrm>
          <a:prstGeom prst="rect">
            <a:avLst/>
          </a:prstGeom>
        </p:spPr>
      </p:pic>
      <p:pic>
        <p:nvPicPr>
          <p:cNvPr id="22" name="Top">
            <a:extLst>
              <a:ext uri="{FF2B5EF4-FFF2-40B4-BE49-F238E27FC236}">
                <a16:creationId xmlns:a16="http://schemas.microsoft.com/office/drawing/2014/main" id="{83816B44-05D0-684E-9D7D-46A12D2EE2D6}"/>
              </a:ext>
            </a:extLst>
          </p:cNvPr>
          <p:cNvPicPr>
            <a:picLocks/>
          </p:cNvPicPr>
          <p:nvPr userDrawn="1"/>
        </p:nvPicPr>
        <p:blipFill>
          <a:blip r:embed="rId3"/>
          <a:stretch>
            <a:fillRect/>
          </a:stretch>
        </p:blipFill>
        <p:spPr>
          <a:xfrm>
            <a:off x="0" y="-423299"/>
            <a:ext cx="12192044" cy="423299"/>
          </a:xfrm>
          <a:prstGeom prst="rect">
            <a:avLst/>
          </a:prstGeom>
        </p:spPr>
      </p:pic>
      <p:sp>
        <p:nvSpPr>
          <p:cNvPr id="2" name="Date Placeholder">
            <a:extLst>
              <a:ext uri="{FF2B5EF4-FFF2-40B4-BE49-F238E27FC236}">
                <a16:creationId xmlns:a16="http://schemas.microsoft.com/office/drawing/2014/main" id="{885EE36A-FE6E-194F-AB5F-C915046B387E}"/>
              </a:ext>
            </a:extLst>
          </p:cNvPr>
          <p:cNvSpPr>
            <a:spLocks noGrp="1"/>
          </p:cNvSpPr>
          <p:nvPr>
            <p:ph type="dt" sz="half" idx="19"/>
          </p:nvPr>
        </p:nvSpPr>
        <p:spPr/>
        <p:txBody>
          <a:bodyPr/>
          <a:lstStyle>
            <a:lvl1pPr>
              <a:defRPr>
                <a:solidFill>
                  <a:schemeClr val="bg1"/>
                </a:solidFill>
              </a:defRPr>
            </a:lvl1pPr>
          </a:lstStyle>
          <a:p>
            <a:fld id="{94015A55-C157-4D9E-88F9-45840DFD38D5}" type="datetime1">
              <a:rPr lang="en-GB" smtClean="0"/>
              <a:t>25/05/2026</a:t>
            </a:fld>
            <a:endParaRPr lang="sv-SE"/>
          </a:p>
        </p:txBody>
      </p:sp>
      <p:sp>
        <p:nvSpPr>
          <p:cNvPr id="4" name="Footer Placeholder">
            <a:extLst>
              <a:ext uri="{FF2B5EF4-FFF2-40B4-BE49-F238E27FC236}">
                <a16:creationId xmlns:a16="http://schemas.microsoft.com/office/drawing/2014/main" id="{34F06706-4C3B-FA47-BAE0-7A83A12CFF8F}"/>
              </a:ext>
            </a:extLst>
          </p:cNvPr>
          <p:cNvSpPr>
            <a:spLocks noGrp="1"/>
          </p:cNvSpPr>
          <p:nvPr>
            <p:ph type="ftr" sz="quarter" idx="20"/>
          </p:nvPr>
        </p:nvSpPr>
        <p:spPr/>
        <p:txBody>
          <a:bodyPr/>
          <a:lstStyle>
            <a:lvl1pPr>
              <a:defRPr>
                <a:solidFill>
                  <a:schemeClr val="bg1"/>
                </a:solidFill>
              </a:defRPr>
            </a:lvl1pPr>
          </a:lstStyle>
          <a:p>
            <a:endParaRPr lang="sv-SE"/>
          </a:p>
        </p:txBody>
      </p:sp>
      <p:sp>
        <p:nvSpPr>
          <p:cNvPr id="5" name="Slide Number Placeholder">
            <a:extLst>
              <a:ext uri="{FF2B5EF4-FFF2-40B4-BE49-F238E27FC236}">
                <a16:creationId xmlns:a16="http://schemas.microsoft.com/office/drawing/2014/main" id="{63D0BED5-D18F-BA45-9503-D9090EB6E444}"/>
              </a:ext>
            </a:extLst>
          </p:cNvPr>
          <p:cNvSpPr>
            <a:spLocks noGrp="1"/>
          </p:cNvSpPr>
          <p:nvPr>
            <p:ph type="sldNum" sz="quarter" idx="21"/>
          </p:nvPr>
        </p:nvSpPr>
        <p:spPr/>
        <p:txBody>
          <a:bodyPr/>
          <a:lstStyle>
            <a:lvl1pPr>
              <a:defRPr>
                <a:solidFill>
                  <a:schemeClr val="bg1"/>
                </a:solidFill>
              </a:defRPr>
            </a:lvl1pPr>
          </a:lstStyle>
          <a:p>
            <a:fld id="{2066355A-084C-D24E-9AD2-7E4FC41EA627}" type="slidenum">
              <a:rPr lang="sv-SE" smtClean="0"/>
              <a:pPr/>
              <a:t>‹#›</a:t>
            </a:fld>
            <a:endParaRPr lang="sv-SE"/>
          </a:p>
        </p:txBody>
      </p:sp>
      <p:sp>
        <p:nvSpPr>
          <p:cNvPr id="12" name="RISE Logo">
            <a:extLst>
              <a:ext uri="{FF2B5EF4-FFF2-40B4-BE49-F238E27FC236}">
                <a16:creationId xmlns:a16="http://schemas.microsoft.com/office/drawing/2014/main" id="{77A8206A-18E9-0744-89FE-83B49C8820C2}"/>
              </a:ext>
            </a:extLst>
          </p:cNvPr>
          <p:cNvSpPr>
            <a:spLocks noChangeArrowheads="1"/>
          </p:cNvSpPr>
          <p:nvPr userDrawn="1"/>
        </p:nvSpPr>
        <p:spPr bwMode="auto">
          <a:xfrm>
            <a:off x="11430115" y="5953758"/>
            <a:ext cx="508002" cy="650380"/>
          </a:xfrm>
          <a:custGeom>
            <a:avLst/>
            <a:gdLst>
              <a:gd name="T0" fmla="*/ 7437 w 7438"/>
              <a:gd name="T1" fmla="*/ 9422 h 9525"/>
              <a:gd name="T2" fmla="*/ 5200 w 7438"/>
              <a:gd name="T3" fmla="*/ 8578 h 9525"/>
              <a:gd name="T4" fmla="*/ 7302 w 7438"/>
              <a:gd name="T5" fmla="*/ 7460 h 9525"/>
              <a:gd name="T6" fmla="*/ 5200 w 7438"/>
              <a:gd name="T7" fmla="*/ 6681 h 9525"/>
              <a:gd name="T8" fmla="*/ 7437 w 7438"/>
              <a:gd name="T9" fmla="*/ 5703 h 9525"/>
              <a:gd name="T10" fmla="*/ 4197 w 7438"/>
              <a:gd name="T11" fmla="*/ 4861 h 9525"/>
              <a:gd name="T12" fmla="*/ 6260 w 7438"/>
              <a:gd name="T13" fmla="*/ 3385 h 9525"/>
              <a:gd name="T14" fmla="*/ 7437 w 7438"/>
              <a:gd name="T15" fmla="*/ 4561 h 9525"/>
              <a:gd name="T16" fmla="*/ 6260 w 7438"/>
              <a:gd name="T17" fmla="*/ 3385 h 9525"/>
              <a:gd name="T18" fmla="*/ 3055 w 7438"/>
              <a:gd name="T19" fmla="*/ 1412 h 9525"/>
              <a:gd name="T20" fmla="*/ 1266 w 7438"/>
              <a:gd name="T21" fmla="*/ 779 h 9525"/>
              <a:gd name="T22" fmla="*/ 2365 w 7438"/>
              <a:gd name="T23" fmla="*/ 2064 h 9525"/>
              <a:gd name="T24" fmla="*/ 3055 w 7438"/>
              <a:gd name="T25" fmla="*/ 1412 h 9525"/>
              <a:gd name="T26" fmla="*/ 4000 w 7438"/>
              <a:gd name="T27" fmla="*/ 3482 h 9525"/>
              <a:gd name="T28" fmla="*/ 3190 w 7438"/>
              <a:gd name="T29" fmla="*/ 4561 h 9525"/>
              <a:gd name="T30" fmla="*/ 3086 w 7438"/>
              <a:gd name="T31" fmla="*/ 4045 h 9525"/>
              <a:gd name="T32" fmla="*/ 3029 w 7438"/>
              <a:gd name="T33" fmla="*/ 3469 h 9525"/>
              <a:gd name="T34" fmla="*/ 2269 w 7438"/>
              <a:gd name="T35" fmla="*/ 2779 h 9525"/>
              <a:gd name="T36" fmla="*/ 1266 w 7438"/>
              <a:gd name="T37" fmla="*/ 4561 h 9525"/>
              <a:gd name="T38" fmla="*/ 263 w 7438"/>
              <a:gd name="T39" fmla="*/ 0 h 9525"/>
              <a:gd name="T40" fmla="*/ 2722 w 7438"/>
              <a:gd name="T41" fmla="*/ 0 h 9525"/>
              <a:gd name="T42" fmla="*/ 4057 w 7438"/>
              <a:gd name="T43" fmla="*/ 1259 h 9525"/>
              <a:gd name="T44" fmla="*/ 3336 w 7438"/>
              <a:gd name="T45" fmla="*/ 2415 h 9525"/>
              <a:gd name="T46" fmla="*/ 4000 w 7438"/>
              <a:gd name="T47" fmla="*/ 3482 h 9525"/>
              <a:gd name="T48" fmla="*/ 4664 w 7438"/>
              <a:gd name="T49" fmla="*/ 0 h 9525"/>
              <a:gd name="T50" fmla="*/ 5668 w 7438"/>
              <a:gd name="T51" fmla="*/ 4561 h 9525"/>
              <a:gd name="T52" fmla="*/ 3869 w 7438"/>
              <a:gd name="T53" fmla="*/ 8068 h 9525"/>
              <a:gd name="T54" fmla="*/ 1973 w 7438"/>
              <a:gd name="T55" fmla="*/ 9524 h 9525"/>
              <a:gd name="T56" fmla="*/ 30 w 7438"/>
              <a:gd name="T57" fmla="*/ 7907 h 9525"/>
              <a:gd name="T58" fmla="*/ 1002 w 7438"/>
              <a:gd name="T59" fmla="*/ 7907 h 9525"/>
              <a:gd name="T60" fmla="*/ 2011 w 7438"/>
              <a:gd name="T61" fmla="*/ 8751 h 9525"/>
              <a:gd name="T62" fmla="*/ 2900 w 7438"/>
              <a:gd name="T63" fmla="*/ 8182 h 9525"/>
              <a:gd name="T64" fmla="*/ 1526 w 7438"/>
              <a:gd name="T65" fmla="*/ 7426 h 9525"/>
              <a:gd name="T66" fmla="*/ 185 w 7438"/>
              <a:gd name="T67" fmla="*/ 6131 h 9525"/>
              <a:gd name="T68" fmla="*/ 185 w 7438"/>
              <a:gd name="T69" fmla="*/ 6131 h 9525"/>
              <a:gd name="T70" fmla="*/ 1890 w 7438"/>
              <a:gd name="T71" fmla="*/ 4752 h 9525"/>
              <a:gd name="T72" fmla="*/ 2746 w 7438"/>
              <a:gd name="T73" fmla="*/ 6222 h 9525"/>
              <a:gd name="T74" fmla="*/ 1846 w 7438"/>
              <a:gd name="T75" fmla="*/ 5532 h 9525"/>
              <a:gd name="T76" fmla="*/ 1156 w 7438"/>
              <a:gd name="T77" fmla="*/ 6048 h 9525"/>
              <a:gd name="T78" fmla="*/ 1156 w 7438"/>
              <a:gd name="T79" fmla="*/ 6048 h 9525"/>
              <a:gd name="T80" fmla="*/ 2454 w 7438"/>
              <a:gd name="T81" fmla="*/ 6715 h 9525"/>
              <a:gd name="T82" fmla="*/ 3869 w 7438"/>
              <a:gd name="T83" fmla="*/ 8068 h 9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38" h="9525">
                <a:moveTo>
                  <a:pt x="4197" y="9422"/>
                </a:moveTo>
                <a:lnTo>
                  <a:pt x="7437" y="9422"/>
                </a:lnTo>
                <a:lnTo>
                  <a:pt x="7437" y="8578"/>
                </a:lnTo>
                <a:lnTo>
                  <a:pt x="5200" y="8578"/>
                </a:lnTo>
                <a:lnTo>
                  <a:pt x="5200" y="7460"/>
                </a:lnTo>
                <a:lnTo>
                  <a:pt x="7302" y="7460"/>
                </a:lnTo>
                <a:lnTo>
                  <a:pt x="7302" y="6681"/>
                </a:lnTo>
                <a:lnTo>
                  <a:pt x="5200" y="6681"/>
                </a:lnTo>
                <a:lnTo>
                  <a:pt x="5200" y="5703"/>
                </a:lnTo>
                <a:lnTo>
                  <a:pt x="7437" y="5703"/>
                </a:lnTo>
                <a:lnTo>
                  <a:pt x="7437" y="4861"/>
                </a:lnTo>
                <a:lnTo>
                  <a:pt x="4197" y="4861"/>
                </a:lnTo>
                <a:lnTo>
                  <a:pt x="4197" y="9422"/>
                </a:lnTo>
                <a:close/>
                <a:moveTo>
                  <a:pt x="6260" y="3385"/>
                </a:moveTo>
                <a:lnTo>
                  <a:pt x="6260" y="4561"/>
                </a:lnTo>
                <a:lnTo>
                  <a:pt x="7437" y="4561"/>
                </a:lnTo>
                <a:lnTo>
                  <a:pt x="7437" y="3385"/>
                </a:lnTo>
                <a:lnTo>
                  <a:pt x="6260" y="3385"/>
                </a:lnTo>
                <a:close/>
                <a:moveTo>
                  <a:pt x="3055" y="1412"/>
                </a:moveTo>
                <a:lnTo>
                  <a:pt x="3055" y="1412"/>
                </a:lnTo>
                <a:cubicBezTo>
                  <a:pt x="3055" y="1014"/>
                  <a:pt x="2870" y="779"/>
                  <a:pt x="2365" y="779"/>
                </a:cubicBezTo>
                <a:lnTo>
                  <a:pt x="1266" y="779"/>
                </a:lnTo>
                <a:lnTo>
                  <a:pt x="1266" y="2064"/>
                </a:lnTo>
                <a:lnTo>
                  <a:pt x="2365" y="2064"/>
                </a:lnTo>
                <a:lnTo>
                  <a:pt x="2365" y="2064"/>
                </a:lnTo>
                <a:cubicBezTo>
                  <a:pt x="2881" y="2064"/>
                  <a:pt x="3055" y="1810"/>
                  <a:pt x="3055" y="1412"/>
                </a:cubicBezTo>
                <a:close/>
                <a:moveTo>
                  <a:pt x="4000" y="3482"/>
                </a:moveTo>
                <a:lnTo>
                  <a:pt x="4000" y="3482"/>
                </a:lnTo>
                <a:cubicBezTo>
                  <a:pt x="4038" y="4144"/>
                  <a:pt x="4070" y="4422"/>
                  <a:pt x="4190" y="4561"/>
                </a:cubicBezTo>
                <a:lnTo>
                  <a:pt x="3190" y="4561"/>
                </a:lnTo>
                <a:lnTo>
                  <a:pt x="3190" y="4561"/>
                </a:lnTo>
                <a:cubicBezTo>
                  <a:pt x="3133" y="4418"/>
                  <a:pt x="3099" y="4244"/>
                  <a:pt x="3086" y="4045"/>
                </a:cubicBezTo>
                <a:lnTo>
                  <a:pt x="3086" y="4045"/>
                </a:lnTo>
                <a:cubicBezTo>
                  <a:pt x="3074" y="3844"/>
                  <a:pt x="3055" y="3651"/>
                  <a:pt x="3029" y="3469"/>
                </a:cubicBezTo>
                <a:lnTo>
                  <a:pt x="3029" y="3469"/>
                </a:lnTo>
                <a:cubicBezTo>
                  <a:pt x="2995" y="3194"/>
                  <a:pt x="2904" y="2779"/>
                  <a:pt x="2269" y="2779"/>
                </a:cubicBezTo>
                <a:lnTo>
                  <a:pt x="1266" y="2779"/>
                </a:lnTo>
                <a:lnTo>
                  <a:pt x="1266" y="4561"/>
                </a:lnTo>
                <a:lnTo>
                  <a:pt x="263" y="4561"/>
                </a:lnTo>
                <a:lnTo>
                  <a:pt x="263" y="0"/>
                </a:lnTo>
                <a:lnTo>
                  <a:pt x="2722" y="0"/>
                </a:lnTo>
                <a:lnTo>
                  <a:pt x="2722" y="0"/>
                </a:lnTo>
                <a:cubicBezTo>
                  <a:pt x="3431" y="0"/>
                  <a:pt x="4057" y="457"/>
                  <a:pt x="4057" y="1259"/>
                </a:cubicBezTo>
                <a:lnTo>
                  <a:pt x="4057" y="1259"/>
                </a:lnTo>
                <a:cubicBezTo>
                  <a:pt x="4057" y="2009"/>
                  <a:pt x="3637" y="2286"/>
                  <a:pt x="3336" y="2402"/>
                </a:cubicBezTo>
                <a:lnTo>
                  <a:pt x="3336" y="2415"/>
                </a:lnTo>
                <a:lnTo>
                  <a:pt x="3336" y="2415"/>
                </a:lnTo>
                <a:cubicBezTo>
                  <a:pt x="3683" y="2502"/>
                  <a:pt x="3962" y="2819"/>
                  <a:pt x="4000" y="3482"/>
                </a:cubicBezTo>
                <a:close/>
                <a:moveTo>
                  <a:pt x="5668" y="0"/>
                </a:moveTo>
                <a:lnTo>
                  <a:pt x="4664" y="0"/>
                </a:lnTo>
                <a:lnTo>
                  <a:pt x="4664" y="4561"/>
                </a:lnTo>
                <a:lnTo>
                  <a:pt x="5668" y="4561"/>
                </a:lnTo>
                <a:lnTo>
                  <a:pt x="5668" y="0"/>
                </a:lnTo>
                <a:close/>
                <a:moveTo>
                  <a:pt x="3869" y="8068"/>
                </a:moveTo>
                <a:lnTo>
                  <a:pt x="3869" y="8068"/>
                </a:lnTo>
                <a:cubicBezTo>
                  <a:pt x="3869" y="8993"/>
                  <a:pt x="3112" y="9524"/>
                  <a:pt x="1973" y="9524"/>
                </a:cubicBezTo>
                <a:lnTo>
                  <a:pt x="1973" y="9524"/>
                </a:lnTo>
                <a:cubicBezTo>
                  <a:pt x="923" y="9524"/>
                  <a:pt x="0" y="9008"/>
                  <a:pt x="30" y="7907"/>
                </a:cubicBezTo>
                <a:lnTo>
                  <a:pt x="1002" y="7907"/>
                </a:lnTo>
                <a:lnTo>
                  <a:pt x="1002" y="7907"/>
                </a:lnTo>
                <a:cubicBezTo>
                  <a:pt x="1002" y="8464"/>
                  <a:pt x="1414" y="8751"/>
                  <a:pt x="2011" y="8751"/>
                </a:cubicBezTo>
                <a:lnTo>
                  <a:pt x="2011" y="8751"/>
                </a:lnTo>
                <a:cubicBezTo>
                  <a:pt x="2509" y="8751"/>
                  <a:pt x="2900" y="8572"/>
                  <a:pt x="2900" y="8182"/>
                </a:cubicBezTo>
                <a:lnTo>
                  <a:pt x="2900" y="8182"/>
                </a:lnTo>
                <a:cubicBezTo>
                  <a:pt x="2900" y="7854"/>
                  <a:pt x="2597" y="7695"/>
                  <a:pt x="2062" y="7562"/>
                </a:cubicBezTo>
                <a:lnTo>
                  <a:pt x="1526" y="7426"/>
                </a:lnTo>
                <a:lnTo>
                  <a:pt x="1526" y="7426"/>
                </a:lnTo>
                <a:cubicBezTo>
                  <a:pt x="697" y="7223"/>
                  <a:pt x="185" y="6857"/>
                  <a:pt x="185" y="6131"/>
                </a:cubicBezTo>
                <a:lnTo>
                  <a:pt x="185" y="6131"/>
                </a:lnTo>
                <a:lnTo>
                  <a:pt x="185" y="6131"/>
                </a:lnTo>
                <a:cubicBezTo>
                  <a:pt x="185" y="5253"/>
                  <a:pt x="978" y="4752"/>
                  <a:pt x="1890" y="4752"/>
                </a:cubicBezTo>
                <a:lnTo>
                  <a:pt x="1890" y="4752"/>
                </a:lnTo>
                <a:cubicBezTo>
                  <a:pt x="2902" y="4752"/>
                  <a:pt x="3717" y="5202"/>
                  <a:pt x="3717" y="6222"/>
                </a:cubicBezTo>
                <a:lnTo>
                  <a:pt x="2746" y="6222"/>
                </a:lnTo>
                <a:lnTo>
                  <a:pt x="2746" y="6222"/>
                </a:lnTo>
                <a:cubicBezTo>
                  <a:pt x="2710" y="5557"/>
                  <a:pt x="2111" y="5532"/>
                  <a:pt x="1846" y="5532"/>
                </a:cubicBezTo>
                <a:lnTo>
                  <a:pt x="1846" y="5532"/>
                </a:lnTo>
                <a:cubicBezTo>
                  <a:pt x="1505" y="5532"/>
                  <a:pt x="1156" y="5684"/>
                  <a:pt x="1156" y="6048"/>
                </a:cubicBezTo>
                <a:lnTo>
                  <a:pt x="1156" y="6048"/>
                </a:lnTo>
                <a:lnTo>
                  <a:pt x="1156" y="6048"/>
                </a:lnTo>
                <a:cubicBezTo>
                  <a:pt x="1148" y="6379"/>
                  <a:pt x="1425" y="6474"/>
                  <a:pt x="2009" y="6609"/>
                </a:cubicBezTo>
                <a:lnTo>
                  <a:pt x="2454" y="6715"/>
                </a:lnTo>
                <a:lnTo>
                  <a:pt x="2454" y="6715"/>
                </a:lnTo>
                <a:cubicBezTo>
                  <a:pt x="3491" y="6961"/>
                  <a:pt x="3869" y="7399"/>
                  <a:pt x="3869" y="8068"/>
                </a:cubicBezTo>
                <a:close/>
              </a:path>
            </a:pathLst>
          </a:custGeom>
          <a:solidFill>
            <a:schemeClr val="bg1"/>
          </a:solidFill>
          <a:ln>
            <a:noFill/>
          </a:ln>
          <a:effectLst/>
        </p:spPr>
        <p:txBody>
          <a:bodyPr wrap="none" anchor="ctr"/>
          <a:lstStyle/>
          <a:p>
            <a:endParaRPr lang="sv-SE" sz="2115"/>
          </a:p>
        </p:txBody>
      </p:sp>
      <p:sp>
        <p:nvSpPr>
          <p:cNvPr id="16" name="Instruktioner">
            <a:extLst>
              <a:ext uri="{FF2B5EF4-FFF2-40B4-BE49-F238E27FC236}">
                <a16:creationId xmlns:a16="http://schemas.microsoft.com/office/drawing/2014/main" id="{D5D115C4-9926-9A4D-BD95-DD5F9CAFBDD8}"/>
              </a:ext>
            </a:extLst>
          </p:cNvPr>
          <p:cNvSpPr txBox="1">
            <a:spLocks/>
          </p:cNvSpPr>
          <p:nvPr userDrawn="1"/>
        </p:nvSpPr>
        <p:spPr>
          <a:xfrm>
            <a:off x="-3471346" y="19516"/>
            <a:ext cx="3048467" cy="441035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Sektionssida</a:t>
            </a:r>
          </a:p>
          <a:p>
            <a:pPr>
              <a:spcBef>
                <a:spcPts val="823"/>
              </a:spcBef>
            </a:pPr>
            <a:r>
              <a:rPr lang="sv-SE" sz="823" noProof="0"/>
              <a:t>Du byter bakgrund genom att högerklicka på bakgrunden och välja </a:t>
            </a:r>
            <a:r>
              <a:rPr lang="sv-SE" sz="823" u="sng" noProof="0"/>
              <a:t>Formatera bakgrund</a:t>
            </a:r>
            <a:r>
              <a:rPr lang="sv-SE" sz="823" noProof="0"/>
              <a:t>.</a:t>
            </a:r>
          </a:p>
          <a:p>
            <a:pPr>
              <a:spcBef>
                <a:spcPts val="823"/>
              </a:spcBef>
            </a:pPr>
            <a:r>
              <a:rPr lang="sv-SE" sz="823" noProof="0"/>
              <a:t>Byt stil genom att sätta markören i stycket och använd </a:t>
            </a:r>
            <a:r>
              <a:rPr lang="sv-SE" sz="823" u="sng" noProof="0"/>
              <a:t>knapparna för ökat och minskat indrag</a:t>
            </a:r>
            <a:r>
              <a:rPr lang="sv-SE" sz="823" noProof="0"/>
              <a:t>.</a:t>
            </a:r>
          </a:p>
          <a:p>
            <a:pPr>
              <a:spcBef>
                <a:spcPts val="823"/>
              </a:spcBef>
            </a:pPr>
            <a:r>
              <a:rPr lang="sv-SE" sz="823" noProof="0"/>
              <a:t>Nivå 1: Rubrik</a:t>
            </a:r>
            <a:br>
              <a:rPr lang="sv-SE" sz="823" noProof="0"/>
            </a:br>
            <a:r>
              <a:rPr lang="sv-SE" sz="823" noProof="0"/>
              <a:t>Nivå 2: Förrubrik</a:t>
            </a:r>
            <a:br>
              <a:rPr lang="sv-SE" sz="823" noProof="0"/>
            </a:br>
            <a:r>
              <a:rPr lang="sv-SE" sz="823" noProof="0"/>
              <a:t>Nivå 3–4: Efterrubrik</a:t>
            </a:r>
            <a:br>
              <a:rPr lang="sv-SE" sz="823" noProof="0"/>
            </a:br>
            <a:endParaRPr lang="sv-SE" sz="823" noProof="0"/>
          </a:p>
          <a:p>
            <a:pPr lvl="1">
              <a:spcBef>
                <a:spcPts val="823"/>
              </a:spcBef>
            </a:pPr>
            <a:r>
              <a:rPr lang="en-GB" sz="823" noProof="0"/>
              <a:t>Section Slide</a:t>
            </a:r>
          </a:p>
          <a:p>
            <a:pPr>
              <a:spcBef>
                <a:spcPts val="823"/>
              </a:spcBef>
            </a:pPr>
            <a:r>
              <a:rPr lang="en-GB" sz="823" noProof="0"/>
              <a:t>To change the background, right click on the background and select </a:t>
            </a:r>
            <a:r>
              <a:rPr lang="en-GB" sz="823" u="sng" noProof="0"/>
              <a:t>Format background</a:t>
            </a:r>
            <a:r>
              <a:rPr lang="en-GB" sz="823" noProof="0"/>
              <a:t>.</a:t>
            </a:r>
          </a:p>
          <a:p>
            <a:pPr>
              <a:spcBef>
                <a:spcPts val="823"/>
              </a:spcBef>
            </a:pPr>
            <a:r>
              <a:rPr lang="en-GB" sz="823" noProof="0"/>
              <a:t>To change the style, put the marker inside the paragraph and use the </a:t>
            </a:r>
            <a:r>
              <a:rPr lang="en-GB" sz="823" u="sng" noProof="0"/>
              <a:t>buttons for indents</a:t>
            </a:r>
            <a:r>
              <a:rPr lang="en-GB" sz="823" noProof="0"/>
              <a:t>.</a:t>
            </a:r>
          </a:p>
          <a:p>
            <a:pPr>
              <a:spcBef>
                <a:spcPts val="823"/>
              </a:spcBef>
            </a:pPr>
            <a:r>
              <a:rPr lang="en-GB" sz="823" noProof="0"/>
              <a:t>Level 1: Heading in different sizes</a:t>
            </a:r>
            <a:br>
              <a:rPr lang="en-GB" sz="823" noProof="0"/>
            </a:br>
            <a:r>
              <a:rPr lang="en-GB" sz="823" noProof="0"/>
              <a:t>Level 2: </a:t>
            </a:r>
            <a:r>
              <a:rPr lang="en-GB" sz="823" noProof="0" err="1"/>
              <a:t>Preheading</a:t>
            </a:r>
            <a:br>
              <a:rPr lang="en-GB" sz="823" noProof="0"/>
            </a:br>
            <a:r>
              <a:rPr lang="en-GB" sz="823" noProof="0"/>
              <a:t>Level 3–4: Subheading</a:t>
            </a:r>
          </a:p>
        </p:txBody>
      </p:sp>
      <p:sp>
        <p:nvSpPr>
          <p:cNvPr id="14" name="Text Placeholder">
            <a:extLst>
              <a:ext uri="{FF2B5EF4-FFF2-40B4-BE49-F238E27FC236}">
                <a16:creationId xmlns:a16="http://schemas.microsoft.com/office/drawing/2014/main" id="{D4D47644-6AA3-914E-8510-2BCDF8B06FDC}"/>
              </a:ext>
            </a:extLst>
          </p:cNvPr>
          <p:cNvSpPr>
            <a:spLocks noGrp="1"/>
          </p:cNvSpPr>
          <p:nvPr>
            <p:ph type="body" sz="quarter" idx="14" hasCustomPrompt="1"/>
          </p:nvPr>
        </p:nvSpPr>
        <p:spPr>
          <a:xfrm>
            <a:off x="1650243" y="1142378"/>
            <a:ext cx="8891517" cy="4573246"/>
          </a:xfrm>
        </p:spPr>
        <p:txBody>
          <a:bodyPr anchor="b" anchorCtr="0"/>
          <a:lstStyle>
            <a:lvl1pPr marL="0" indent="0">
              <a:lnSpc>
                <a:spcPct val="80000"/>
              </a:lnSpc>
              <a:spcBef>
                <a:spcPts val="0"/>
              </a:spcBef>
              <a:buNone/>
              <a:defRPr sz="8231">
                <a:solidFill>
                  <a:schemeClr val="bg1"/>
                </a:solidFill>
                <a:latin typeface="+mj-lt"/>
              </a:defRPr>
            </a:lvl1pPr>
            <a:lvl2pPr marL="0" indent="0">
              <a:lnSpc>
                <a:spcPct val="90000"/>
              </a:lnSpc>
              <a:spcBef>
                <a:spcPts val="1881"/>
              </a:spcBef>
              <a:spcAft>
                <a:spcPts val="2115"/>
              </a:spcAft>
              <a:buNone/>
              <a:defRPr lang="sv-SE" sz="1881" kern="1200" cap="all" spc="118" baseline="0" dirty="0">
                <a:solidFill>
                  <a:schemeClr val="bg1"/>
                </a:solidFill>
                <a:latin typeface="+mj-lt"/>
                <a:ea typeface="+mn-ea"/>
                <a:cs typeface="+mn-cs"/>
              </a:defRPr>
            </a:lvl2pPr>
            <a:lvl3pPr marL="0" indent="0">
              <a:lnSpc>
                <a:spcPct val="90000"/>
              </a:lnSpc>
              <a:spcBef>
                <a:spcPts val="1881"/>
              </a:spcBef>
              <a:buNone/>
              <a:defRPr lang="sv-SE" sz="1881" kern="1200" dirty="0">
                <a:solidFill>
                  <a:schemeClr val="bg1"/>
                </a:solidFill>
                <a:latin typeface="+mj-lt"/>
                <a:ea typeface="+mn-ea"/>
                <a:cs typeface="+mn-cs"/>
              </a:defRPr>
            </a:lvl3pPr>
            <a:lvl4pPr marL="0" indent="0">
              <a:lnSpc>
                <a:spcPct val="110000"/>
              </a:lnSpc>
              <a:spcBef>
                <a:spcPts val="1881"/>
              </a:spcBef>
              <a:spcAft>
                <a:spcPts val="0"/>
              </a:spcAft>
              <a:buNone/>
              <a:defRPr lang="sv-SE" sz="1293" kern="1200" dirty="0">
                <a:solidFill>
                  <a:schemeClr val="bg1"/>
                </a:solidFill>
                <a:latin typeface="Roboto Mono" pitchFamily="2" charset="0"/>
                <a:ea typeface="Roboto Mono" pitchFamily="2" charset="0"/>
                <a:cs typeface="+mn-cs"/>
              </a:defRPr>
            </a:lvl4pPr>
            <a:lvl5pPr marL="0" indent="0">
              <a:lnSpc>
                <a:spcPct val="110000"/>
              </a:lnSpc>
              <a:spcBef>
                <a:spcPts val="1881"/>
              </a:spcBef>
              <a:spcAft>
                <a:spcPts val="0"/>
              </a:spcAft>
              <a:buNone/>
              <a:defRPr lang="sv-SE" sz="1293" kern="1200" dirty="0">
                <a:solidFill>
                  <a:schemeClr val="bg1"/>
                </a:solidFill>
                <a:latin typeface="Roboto Mono" pitchFamily="2" charset="0"/>
                <a:ea typeface="Roboto Mono" pitchFamily="2" charset="0"/>
                <a:cs typeface="+mn-cs"/>
              </a:defRPr>
            </a:lvl5pPr>
            <a:lvl6pPr marL="0" indent="0">
              <a:spcBef>
                <a:spcPts val="1881"/>
              </a:spcBef>
              <a:buNone/>
              <a:defRPr sz="1293">
                <a:solidFill>
                  <a:schemeClr val="bg1"/>
                </a:solidFill>
                <a:latin typeface="Roboto Mono" pitchFamily="2" charset="0"/>
                <a:ea typeface="Roboto Mono" pitchFamily="2" charset="0"/>
              </a:defRPr>
            </a:lvl6pPr>
            <a:lvl7pPr>
              <a:defRPr>
                <a:solidFill>
                  <a:schemeClr val="bg1"/>
                </a:solidFill>
              </a:defRPr>
            </a:lvl7pPr>
          </a:lstStyle>
          <a:p>
            <a:pPr lvl="0"/>
            <a:r>
              <a:rPr lang="sv-SE" err="1"/>
              <a:t>Section</a:t>
            </a:r>
            <a:endParaRPr lang="sv-SE"/>
          </a:p>
          <a:p>
            <a:pPr lvl="1"/>
            <a:r>
              <a:rPr lang="sv-SE" err="1"/>
              <a:t>Preheading</a:t>
            </a:r>
            <a:endParaRPr lang="sv-SE"/>
          </a:p>
          <a:p>
            <a:pPr lvl="2"/>
            <a:r>
              <a:rPr lang="sv-SE" err="1"/>
              <a:t>Subheading</a:t>
            </a:r>
            <a:r>
              <a:rPr lang="sv-SE"/>
              <a:t> A</a:t>
            </a:r>
          </a:p>
          <a:p>
            <a:pPr lvl="3"/>
            <a:r>
              <a:rPr lang="sv-SE" err="1"/>
              <a:t>Subheading</a:t>
            </a:r>
            <a:r>
              <a:rPr lang="sv-SE"/>
              <a:t> B</a:t>
            </a:r>
          </a:p>
        </p:txBody>
      </p:sp>
    </p:spTree>
    <p:extLst>
      <p:ext uri="{BB962C8B-B14F-4D97-AF65-F5344CB8AC3E}">
        <p14:creationId xmlns:p14="http://schemas.microsoft.com/office/powerpoint/2010/main" val="2708021658"/>
      </p:ext>
    </p:extLst>
  </p:cSld>
  <p:clrMapOvr>
    <a:masterClrMapping/>
  </p:clrMapOvr>
  <p:extLst>
    <p:ext uri="{DCECCB84-F9BA-43D5-87BE-67443E8EF086}">
      <p15:sldGuideLst xmlns:p15="http://schemas.microsoft.com/office/powerpoint/2012/main">
        <p15:guide id="1" pos="5987">
          <p15:clr>
            <a:srgbClr val="FBAE40"/>
          </p15:clr>
        </p15:guide>
        <p15:guide id="2" pos="884">
          <p15:clr>
            <a:srgbClr val="FBAE40"/>
          </p15:clr>
        </p15:guide>
        <p15:guide id="3" pos="5647">
          <p15:clr>
            <a:srgbClr val="FBAE40"/>
          </p15:clr>
        </p15:guide>
        <p15:guide id="4" pos="5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a:extLst>
              <a:ext uri="{FF2B5EF4-FFF2-40B4-BE49-F238E27FC236}">
                <a16:creationId xmlns:a16="http://schemas.microsoft.com/office/drawing/2014/main" id="{B735D1F6-644E-A344-84A8-6DADA42B17A8}"/>
              </a:ext>
            </a:extLst>
          </p:cNvPr>
          <p:cNvSpPr>
            <a:spLocks noGrp="1"/>
          </p:cNvSpPr>
          <p:nvPr>
            <p:ph type="dt" sz="half" idx="11"/>
          </p:nvPr>
        </p:nvSpPr>
        <p:spPr/>
        <p:txBody>
          <a:bodyPr/>
          <a:lstStyle/>
          <a:p>
            <a:fld id="{38A162BA-8B0E-4707-BF9A-7B2C0E12A1E5}" type="datetime1">
              <a:rPr lang="en-GB" smtClean="0"/>
              <a:t>25/05/2026</a:t>
            </a:fld>
            <a:endParaRPr lang="sv-SE"/>
          </a:p>
        </p:txBody>
      </p:sp>
      <p:sp>
        <p:nvSpPr>
          <p:cNvPr id="4" name="Footer Placeholder">
            <a:extLst>
              <a:ext uri="{FF2B5EF4-FFF2-40B4-BE49-F238E27FC236}">
                <a16:creationId xmlns:a16="http://schemas.microsoft.com/office/drawing/2014/main" id="{2C12E0FD-F5C7-5A48-90C2-90CBD42B1C5B}"/>
              </a:ext>
            </a:extLst>
          </p:cNvPr>
          <p:cNvSpPr>
            <a:spLocks noGrp="1"/>
          </p:cNvSpPr>
          <p:nvPr>
            <p:ph type="ftr" sz="quarter" idx="12"/>
          </p:nvPr>
        </p:nvSpPr>
        <p:spPr/>
        <p:txBody>
          <a:bodyPr/>
          <a:lstStyle/>
          <a:p>
            <a:endParaRPr lang="sv-SE"/>
          </a:p>
        </p:txBody>
      </p:sp>
      <p:sp>
        <p:nvSpPr>
          <p:cNvPr id="5" name="Slide Number Placeholder">
            <a:extLst>
              <a:ext uri="{FF2B5EF4-FFF2-40B4-BE49-F238E27FC236}">
                <a16:creationId xmlns:a16="http://schemas.microsoft.com/office/drawing/2014/main" id="{E73371BD-FEB3-2A41-8DB1-7867897FA887}"/>
              </a:ext>
            </a:extLst>
          </p:cNvPr>
          <p:cNvSpPr>
            <a:spLocks noGrp="1"/>
          </p:cNvSpPr>
          <p:nvPr>
            <p:ph type="sldNum" sz="quarter" idx="13"/>
          </p:nvPr>
        </p:nvSpPr>
        <p:spPr/>
        <p:txBody>
          <a:bodyPr/>
          <a:lstStyle/>
          <a:p>
            <a:fld id="{2066355A-084C-D24E-9AD2-7E4FC41EA627}" type="slidenum">
              <a:rPr lang="sv-SE" smtClean="0"/>
              <a:pPr/>
              <a:t>‹#›</a:t>
            </a:fld>
            <a:endParaRPr lang="sv-SE"/>
          </a:p>
        </p:txBody>
      </p:sp>
      <p:sp>
        <p:nvSpPr>
          <p:cNvPr id="7" name="Instruktioner">
            <a:extLst>
              <a:ext uri="{FF2B5EF4-FFF2-40B4-BE49-F238E27FC236}">
                <a16:creationId xmlns:a16="http://schemas.microsoft.com/office/drawing/2014/main" id="{317102DB-69A0-E540-9231-C74FC69F8A50}"/>
              </a:ext>
            </a:extLst>
          </p:cNvPr>
          <p:cNvSpPr txBox="1">
            <a:spLocks/>
          </p:cNvSpPr>
          <p:nvPr userDrawn="1"/>
        </p:nvSpPr>
        <p:spPr>
          <a:xfrm>
            <a:off x="-3471346" y="19515"/>
            <a:ext cx="3048467" cy="441035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Citat</a:t>
            </a:r>
          </a:p>
          <a:p>
            <a:pPr>
              <a:spcBef>
                <a:spcPts val="823"/>
              </a:spcBef>
            </a:pPr>
            <a:r>
              <a:rPr lang="sv-SE" sz="823" noProof="0"/>
              <a:t>Du byter bakgrund genom att högerklicka på bakgrunden och välja </a:t>
            </a:r>
            <a:r>
              <a:rPr lang="sv-SE" sz="823" u="sng" noProof="0"/>
              <a:t>Formatera bakgrund</a:t>
            </a:r>
            <a:r>
              <a:rPr lang="sv-SE" sz="823" noProof="0"/>
              <a:t>.</a:t>
            </a:r>
          </a:p>
          <a:p>
            <a:pPr>
              <a:spcBef>
                <a:spcPts val="823"/>
              </a:spcBef>
            </a:pPr>
            <a:r>
              <a:rPr lang="sv-SE" sz="823" noProof="0"/>
              <a:t>Byt stil genom att sätta markören i stycket och använd </a:t>
            </a:r>
            <a:r>
              <a:rPr lang="sv-SE" sz="823" u="sng" noProof="0"/>
              <a:t>knapparna för ökat och minskat indrag</a:t>
            </a:r>
            <a:r>
              <a:rPr lang="sv-SE" sz="823" noProof="0"/>
              <a:t>.</a:t>
            </a:r>
          </a:p>
          <a:p>
            <a:pPr>
              <a:spcBef>
                <a:spcPts val="823"/>
              </a:spcBef>
            </a:pPr>
            <a:r>
              <a:rPr lang="sv-SE" sz="823" noProof="0"/>
              <a:t>Nivå 1: Citat (40pt)</a:t>
            </a:r>
            <a:br>
              <a:rPr lang="sv-SE" sz="823" noProof="0"/>
            </a:br>
            <a:r>
              <a:rPr lang="sv-SE" sz="823" noProof="0"/>
              <a:t>Nivå 2: Förrubrik</a:t>
            </a:r>
            <a:br>
              <a:rPr lang="sv-SE" sz="823" noProof="0"/>
            </a:br>
            <a:r>
              <a:rPr lang="sv-SE" sz="823" noProof="0"/>
              <a:t>Nivå 3–4: Namn</a:t>
            </a:r>
            <a:br>
              <a:rPr lang="sv-SE" sz="823" noProof="0"/>
            </a:br>
            <a:endParaRPr lang="sv-SE" sz="823" noProof="0"/>
          </a:p>
          <a:p>
            <a:pPr lvl="1">
              <a:spcBef>
                <a:spcPts val="823"/>
              </a:spcBef>
            </a:pPr>
            <a:r>
              <a:rPr lang="en-GB" sz="823" noProof="0"/>
              <a:t>Quote</a:t>
            </a:r>
          </a:p>
          <a:p>
            <a:pPr>
              <a:spcBef>
                <a:spcPts val="823"/>
              </a:spcBef>
            </a:pPr>
            <a:r>
              <a:rPr lang="en-GB" sz="823" noProof="0"/>
              <a:t>To change the background, right click on the background and select </a:t>
            </a:r>
            <a:r>
              <a:rPr lang="en-GB" sz="823" u="sng" noProof="0"/>
              <a:t>Format background</a:t>
            </a:r>
            <a:r>
              <a:rPr lang="en-GB" sz="823" noProof="0"/>
              <a:t>.</a:t>
            </a:r>
          </a:p>
          <a:p>
            <a:pPr>
              <a:spcBef>
                <a:spcPts val="823"/>
              </a:spcBef>
            </a:pPr>
            <a:r>
              <a:rPr lang="en-GB" sz="823" noProof="0"/>
              <a:t>To change the style, put the marker inside the paragraph and use the </a:t>
            </a:r>
            <a:r>
              <a:rPr lang="en-GB" sz="823" u="sng" noProof="0"/>
              <a:t>buttons for indents</a:t>
            </a:r>
            <a:r>
              <a:rPr lang="en-GB" sz="823" noProof="0"/>
              <a:t>.</a:t>
            </a:r>
          </a:p>
          <a:p>
            <a:pPr>
              <a:spcBef>
                <a:spcPts val="823"/>
              </a:spcBef>
            </a:pPr>
            <a:r>
              <a:rPr lang="en-GB" sz="823" noProof="0"/>
              <a:t>Level 1: Quote (40pt)</a:t>
            </a:r>
            <a:br>
              <a:rPr lang="en-GB" sz="823" noProof="0"/>
            </a:br>
            <a:r>
              <a:rPr lang="en-GB" sz="823" noProof="0"/>
              <a:t>Level 2: </a:t>
            </a:r>
            <a:r>
              <a:rPr lang="en-GB" sz="823" noProof="0" err="1"/>
              <a:t>Preheading</a:t>
            </a:r>
            <a:br>
              <a:rPr lang="en-GB" sz="823" noProof="0"/>
            </a:br>
            <a:r>
              <a:rPr lang="en-GB" sz="823" noProof="0"/>
              <a:t>Level 3–4: Name</a:t>
            </a:r>
          </a:p>
        </p:txBody>
      </p:sp>
      <p:sp>
        <p:nvSpPr>
          <p:cNvPr id="8" name="Text Placeholder">
            <a:extLst>
              <a:ext uri="{FF2B5EF4-FFF2-40B4-BE49-F238E27FC236}">
                <a16:creationId xmlns:a16="http://schemas.microsoft.com/office/drawing/2014/main" id="{1EB233A8-5D7C-2B49-B8C3-4A90641D8522}"/>
              </a:ext>
            </a:extLst>
          </p:cNvPr>
          <p:cNvSpPr>
            <a:spLocks noGrp="1"/>
          </p:cNvSpPr>
          <p:nvPr>
            <p:ph type="body" sz="quarter" idx="16" hasCustomPrompt="1"/>
          </p:nvPr>
        </p:nvSpPr>
        <p:spPr>
          <a:xfrm>
            <a:off x="1650243" y="1142378"/>
            <a:ext cx="8891517" cy="4573246"/>
          </a:xfrm>
        </p:spPr>
        <p:txBody>
          <a:bodyPr anchor="ctr" anchorCtr="0"/>
          <a:lstStyle>
            <a:lvl1pPr marL="0" indent="0" algn="ctr">
              <a:lnSpc>
                <a:spcPct val="90000"/>
              </a:lnSpc>
              <a:spcBef>
                <a:spcPts val="0"/>
              </a:spcBef>
              <a:buNone/>
              <a:defRPr sz="4702">
                <a:latin typeface="+mj-lt"/>
              </a:defRPr>
            </a:lvl1pPr>
            <a:lvl2pPr marL="0" indent="0" algn="ctr">
              <a:lnSpc>
                <a:spcPct val="90000"/>
              </a:lnSpc>
              <a:spcBef>
                <a:spcPts val="1646"/>
              </a:spcBef>
              <a:spcAft>
                <a:spcPts val="1646"/>
              </a:spcAft>
              <a:buNone/>
              <a:defRPr lang="sv-SE" sz="1881" kern="1200" cap="all" spc="118" baseline="0" dirty="0">
                <a:solidFill>
                  <a:schemeClr val="tx1"/>
                </a:solidFill>
                <a:latin typeface="+mj-lt"/>
                <a:ea typeface="+mn-ea"/>
                <a:cs typeface="+mn-cs"/>
              </a:defRPr>
            </a:lvl2pPr>
            <a:lvl3pPr marL="0" indent="0" algn="ctr">
              <a:lnSpc>
                <a:spcPct val="90000"/>
              </a:lnSpc>
              <a:spcBef>
                <a:spcPts val="1411"/>
              </a:spcBef>
              <a:buNone/>
              <a:defRPr lang="sv-SE" sz="1646" kern="1200" dirty="0">
                <a:solidFill>
                  <a:schemeClr val="tx1"/>
                </a:solidFill>
                <a:latin typeface="+mj-lt"/>
                <a:ea typeface="+mn-ea"/>
                <a:cs typeface="+mn-cs"/>
              </a:defRPr>
            </a:lvl3pPr>
            <a:lvl4pPr marL="0" indent="0" algn="ctr">
              <a:lnSpc>
                <a:spcPct val="110000"/>
              </a:lnSpc>
              <a:spcBef>
                <a:spcPts val="1646"/>
              </a:spcBef>
              <a:spcAft>
                <a:spcPts val="0"/>
              </a:spcAft>
              <a:buNone/>
              <a:defRPr lang="sv-SE" sz="1411" kern="1200" dirty="0">
                <a:solidFill>
                  <a:schemeClr val="tx1"/>
                </a:solidFill>
                <a:latin typeface="Lato" panose="020F0502020204030203" pitchFamily="34" charset="77"/>
                <a:ea typeface="Roboto Mono" pitchFamily="2" charset="0"/>
                <a:cs typeface="+mn-cs"/>
              </a:defRPr>
            </a:lvl4pPr>
            <a:lvl5pPr marL="0" indent="0" algn="ctr">
              <a:lnSpc>
                <a:spcPct val="110000"/>
              </a:lnSpc>
              <a:spcBef>
                <a:spcPts val="1881"/>
              </a:spcBef>
              <a:spcAft>
                <a:spcPts val="0"/>
              </a:spcAft>
              <a:buNone/>
              <a:defRPr lang="sv-SE" sz="1411" kern="1200" dirty="0" smtClean="0">
                <a:solidFill>
                  <a:schemeClr val="tx1"/>
                </a:solidFill>
                <a:latin typeface="Lato" panose="020F0502020204030203" pitchFamily="34" charset="77"/>
                <a:ea typeface="Roboto Mono" pitchFamily="2" charset="0"/>
                <a:cs typeface="+mn-cs"/>
              </a:defRPr>
            </a:lvl5pPr>
            <a:lvl6pPr marL="0" indent="0" algn="ctr">
              <a:spcBef>
                <a:spcPts val="1881"/>
              </a:spcBef>
              <a:buNone/>
              <a:defRPr lang="sv-SE" sz="1411" kern="1200" dirty="0" smtClean="0">
                <a:solidFill>
                  <a:schemeClr val="tx1"/>
                </a:solidFill>
                <a:latin typeface="Lato" panose="020F0502020204030203" pitchFamily="34" charset="77"/>
                <a:ea typeface="Roboto Mono" pitchFamily="2" charset="0"/>
                <a:cs typeface="+mn-cs"/>
              </a:defRPr>
            </a:lvl6pPr>
          </a:lstStyle>
          <a:p>
            <a:pPr lvl="0"/>
            <a:r>
              <a:rPr lang="sv-SE" err="1"/>
              <a:t>Quote</a:t>
            </a:r>
            <a:endParaRPr lang="sv-SE"/>
          </a:p>
          <a:p>
            <a:pPr lvl="1"/>
            <a:r>
              <a:rPr lang="sv-SE" err="1"/>
              <a:t>Preheading</a:t>
            </a:r>
            <a:endParaRPr lang="sv-SE"/>
          </a:p>
          <a:p>
            <a:pPr lvl="2"/>
            <a:r>
              <a:rPr lang="sv-SE" err="1"/>
              <a:t>Subheading</a:t>
            </a:r>
            <a:r>
              <a:rPr lang="sv-SE"/>
              <a:t> A</a:t>
            </a:r>
          </a:p>
          <a:p>
            <a:pPr lvl="3"/>
            <a:r>
              <a:rPr lang="sv-SE" err="1"/>
              <a:t>Subheading</a:t>
            </a:r>
            <a:r>
              <a:rPr lang="sv-SE"/>
              <a:t> B</a:t>
            </a:r>
          </a:p>
        </p:txBody>
      </p:sp>
    </p:spTree>
    <p:extLst>
      <p:ext uri="{BB962C8B-B14F-4D97-AF65-F5344CB8AC3E}">
        <p14:creationId xmlns:p14="http://schemas.microsoft.com/office/powerpoint/2010/main" val="3954186476"/>
      </p:ext>
    </p:extLst>
  </p:cSld>
  <p:clrMapOvr>
    <a:masterClrMapping/>
  </p:clrMapOvr>
  <p:extLst>
    <p:ext uri="{DCECCB84-F9BA-43D5-87BE-67443E8EF086}">
      <p15:sldGuideLst xmlns:p15="http://schemas.microsoft.com/office/powerpoint/2012/main">
        <p15:guide id="1" pos="5987">
          <p15:clr>
            <a:srgbClr val="FBAE40"/>
          </p15:clr>
        </p15:guide>
        <p15:guide id="2" pos="884">
          <p15:clr>
            <a:srgbClr val="FBAE40"/>
          </p15:clr>
        </p15:guide>
        <p15:guide id="3" pos="5647">
          <p15:clr>
            <a:srgbClr val="FBAE40"/>
          </p15:clr>
        </p15:guide>
        <p15:guide id="4" pos="5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s_Small">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85A04BBE-185D-4AFA-B08C-A05E9D934BDF}"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
        <p:nvSpPr>
          <p:cNvPr id="8" name="Instruktioner">
            <a:extLst>
              <a:ext uri="{FF2B5EF4-FFF2-40B4-BE49-F238E27FC236}">
                <a16:creationId xmlns:a16="http://schemas.microsoft.com/office/drawing/2014/main" id="{962CFD99-F6E5-F648-96A5-2CF505065D4B}"/>
              </a:ext>
            </a:extLst>
          </p:cNvPr>
          <p:cNvSpPr txBox="1">
            <a:spLocks/>
          </p:cNvSpPr>
          <p:nvPr userDrawn="1"/>
        </p:nvSpPr>
        <p:spPr>
          <a:xfrm>
            <a:off x="-2540009" y="2"/>
            <a:ext cx="2116674" cy="3597308"/>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kontakter</a:t>
            </a:r>
          </a:p>
          <a:p>
            <a:pPr>
              <a:spcBef>
                <a:spcPts val="823"/>
              </a:spcBef>
            </a:pPr>
            <a:r>
              <a:rPr lang="sv-SE" sz="823" noProof="0"/>
              <a:t>Byt textnivå genom att sätta markören i stycket och använd </a:t>
            </a:r>
            <a:r>
              <a:rPr lang="sv-SE" sz="823" u="sng" noProof="0"/>
              <a:t>knapparna för ökat och minskat indrag</a:t>
            </a:r>
            <a:r>
              <a:rPr lang="sv-SE" sz="823" noProof="0"/>
              <a:t>.</a:t>
            </a:r>
          </a:p>
          <a:p>
            <a:pPr>
              <a:spcBef>
                <a:spcPts val="823"/>
              </a:spcBef>
            </a:pPr>
            <a:r>
              <a:rPr lang="sv-SE" sz="823" noProof="0"/>
              <a:t>Nivå 1: Namn</a:t>
            </a:r>
            <a:br>
              <a:rPr lang="sv-SE" sz="823" noProof="0"/>
            </a:br>
            <a:r>
              <a:rPr lang="sv-SE" sz="823" noProof="0"/>
              <a:t>Nivå 2: Titel/info</a:t>
            </a:r>
            <a:br>
              <a:rPr lang="sv-SE" sz="823" noProof="0"/>
            </a:br>
            <a:r>
              <a:rPr lang="sv-SE" sz="823" noProof="0"/>
              <a:t>Nivå 3: Titel, Mindre</a:t>
            </a:r>
            <a:br>
              <a:rPr lang="sv-SE" sz="823" noProof="0"/>
            </a:br>
            <a:endParaRPr lang="sv-SE" sz="823" noProof="0"/>
          </a:p>
          <a:p>
            <a:pPr lvl="1">
              <a:spcBef>
                <a:spcPts val="823"/>
              </a:spcBef>
            </a:pPr>
            <a:r>
              <a:rPr lang="sv-SE" sz="823" noProof="0"/>
              <a:t>contacts</a:t>
            </a:r>
          </a:p>
          <a:p>
            <a:pPr>
              <a:spcBef>
                <a:spcPts val="823"/>
              </a:spcBef>
            </a:pPr>
            <a:r>
              <a:rPr lang="sv-SE" sz="823" noProof="0"/>
              <a:t>To change the text level, put the marker inside the paragraph and use the </a:t>
            </a:r>
            <a:r>
              <a:rPr lang="sv-SE" sz="823" u="sng" noProof="0"/>
              <a:t>buttons for indents</a:t>
            </a:r>
            <a:r>
              <a:rPr lang="sv-SE" sz="823" noProof="0"/>
              <a:t>.</a:t>
            </a:r>
          </a:p>
          <a:p>
            <a:pPr>
              <a:spcBef>
                <a:spcPts val="823"/>
              </a:spcBef>
            </a:pPr>
            <a:r>
              <a:rPr lang="sv-SE" sz="823" noProof="0"/>
              <a:t>Level 1: Name</a:t>
            </a:r>
            <a:br>
              <a:rPr lang="sv-SE" sz="823" noProof="0"/>
            </a:br>
            <a:r>
              <a:rPr lang="sv-SE" sz="823" noProof="0"/>
              <a:t>Level 2: Title/info</a:t>
            </a:r>
            <a:br>
              <a:rPr lang="sv-SE" sz="823" noProof="0"/>
            </a:br>
            <a:r>
              <a:rPr lang="sv-SE" sz="823" noProof="0"/>
              <a:t>Level 3: Title, Smaller</a:t>
            </a:r>
          </a:p>
        </p:txBody>
      </p:sp>
      <p:sp>
        <p:nvSpPr>
          <p:cNvPr id="11" name="Text Placeholder">
            <a:extLst>
              <a:ext uri="{FF2B5EF4-FFF2-40B4-BE49-F238E27FC236}">
                <a16:creationId xmlns:a16="http://schemas.microsoft.com/office/drawing/2014/main" id="{8DC4ECA7-2400-644D-ACA8-29D49C66DCC8}"/>
              </a:ext>
            </a:extLst>
          </p:cNvPr>
          <p:cNvSpPr>
            <a:spLocks noGrp="1"/>
          </p:cNvSpPr>
          <p:nvPr>
            <p:ph type="body" sz="quarter" idx="15" hasCustomPrompt="1"/>
          </p:nvPr>
        </p:nvSpPr>
        <p:spPr>
          <a:xfrm>
            <a:off x="8128003" y="2329231"/>
            <a:ext cx="3048465" cy="3386391"/>
          </a:xfrm>
        </p:spPr>
        <p:txBody>
          <a:bodyPr/>
          <a:lstStyle>
            <a:lvl1pPr marL="0" indent="0" algn="ctr">
              <a:spcBef>
                <a:spcPts val="1646"/>
              </a:spcBef>
              <a:buNone/>
              <a:defRPr sz="1529" b="1">
                <a:latin typeface="Roboto Mono" pitchFamily="2" charset="0"/>
                <a:ea typeface="Roboto Mono" pitchFamily="2" charset="0"/>
              </a:defRPr>
            </a:lvl1pPr>
            <a:lvl2pPr marL="0" indent="0" algn="ctr">
              <a:spcBef>
                <a:spcPts val="705"/>
              </a:spcBef>
              <a:buNone/>
              <a:defRPr sz="1293">
                <a:latin typeface="Roboto Mono" pitchFamily="2" charset="0"/>
                <a:ea typeface="Roboto Mono" pitchFamily="2" charset="0"/>
              </a:defRPr>
            </a:lvl2pPr>
            <a:lvl3pPr marL="0" indent="0" algn="ctr">
              <a:spcBef>
                <a:spcPts val="705"/>
              </a:spcBef>
              <a:buNone/>
              <a:defRPr sz="1058">
                <a:latin typeface="Roboto Mono" pitchFamily="2" charset="0"/>
                <a:ea typeface="Roboto Mono" pitchFamily="2" charset="0"/>
              </a:defRPr>
            </a:lvl3pPr>
            <a:lvl4pPr marL="0" indent="0" algn="ctr">
              <a:spcBef>
                <a:spcPts val="705"/>
              </a:spcBef>
              <a:buNone/>
              <a:defRPr sz="1058">
                <a:latin typeface="Roboto Mono" pitchFamily="2" charset="0"/>
                <a:ea typeface="Roboto Mono" pitchFamily="2" charset="0"/>
              </a:defRPr>
            </a:lvl4pPr>
            <a:lvl5pPr marL="0" indent="0" algn="ctr">
              <a:spcBef>
                <a:spcPts val="705"/>
              </a:spcBef>
              <a:buNone/>
              <a:defRPr sz="1058">
                <a:latin typeface="Roboto Mono" pitchFamily="2" charset="0"/>
                <a:ea typeface="Roboto Mono" pitchFamily="2" charset="0"/>
              </a:defRPr>
            </a:lvl5pPr>
          </a:lstStyle>
          <a:p>
            <a:pPr lvl="0"/>
            <a:r>
              <a:rPr lang="sv-SE"/>
              <a:t>Name</a:t>
            </a:r>
          </a:p>
          <a:p>
            <a:pPr lvl="1"/>
            <a:r>
              <a:rPr lang="sv-SE"/>
              <a:t>Second level</a:t>
            </a:r>
          </a:p>
          <a:p>
            <a:pPr lvl="2"/>
            <a:r>
              <a:rPr lang="sv-SE"/>
              <a:t>Third level</a:t>
            </a:r>
          </a:p>
          <a:p>
            <a:pPr lvl="3"/>
            <a:r>
              <a:rPr lang="sv-SE"/>
              <a:t>Fourth level</a:t>
            </a:r>
          </a:p>
          <a:p>
            <a:pPr lvl="4"/>
            <a:r>
              <a:rPr lang="sv-SE"/>
              <a:t>Fifth level</a:t>
            </a:r>
          </a:p>
        </p:txBody>
      </p:sp>
      <p:sp>
        <p:nvSpPr>
          <p:cNvPr id="6" name="Text Placeholder">
            <a:extLst>
              <a:ext uri="{FF2B5EF4-FFF2-40B4-BE49-F238E27FC236}">
                <a16:creationId xmlns:a16="http://schemas.microsoft.com/office/drawing/2014/main" id="{F1915F89-F2EC-254B-AB4F-4FA0CDFD8C84}"/>
              </a:ext>
            </a:extLst>
          </p:cNvPr>
          <p:cNvSpPr>
            <a:spLocks noGrp="1"/>
          </p:cNvSpPr>
          <p:nvPr>
            <p:ph type="body" sz="quarter" idx="13" hasCustomPrompt="1"/>
          </p:nvPr>
        </p:nvSpPr>
        <p:spPr>
          <a:xfrm>
            <a:off x="4571768" y="2329231"/>
            <a:ext cx="3048465" cy="3386391"/>
          </a:xfrm>
        </p:spPr>
        <p:txBody>
          <a:bodyPr/>
          <a:lstStyle>
            <a:lvl1pPr marL="0" indent="0" algn="ctr">
              <a:spcBef>
                <a:spcPts val="1646"/>
              </a:spcBef>
              <a:buNone/>
              <a:defRPr sz="1529" b="1">
                <a:latin typeface="Roboto Mono" pitchFamily="2" charset="0"/>
                <a:ea typeface="Roboto Mono" pitchFamily="2" charset="0"/>
              </a:defRPr>
            </a:lvl1pPr>
            <a:lvl2pPr marL="0" indent="0" algn="ctr">
              <a:spcBef>
                <a:spcPts val="705"/>
              </a:spcBef>
              <a:buNone/>
              <a:defRPr sz="1293">
                <a:latin typeface="Roboto Mono" pitchFamily="2" charset="0"/>
                <a:ea typeface="Roboto Mono" pitchFamily="2" charset="0"/>
              </a:defRPr>
            </a:lvl2pPr>
            <a:lvl3pPr marL="0" indent="0" algn="ctr">
              <a:spcBef>
                <a:spcPts val="705"/>
              </a:spcBef>
              <a:buNone/>
              <a:defRPr sz="1058">
                <a:latin typeface="Roboto Mono" pitchFamily="2" charset="0"/>
                <a:ea typeface="Roboto Mono" pitchFamily="2" charset="0"/>
              </a:defRPr>
            </a:lvl3pPr>
            <a:lvl4pPr marL="0" indent="0" algn="ctr">
              <a:spcBef>
                <a:spcPts val="705"/>
              </a:spcBef>
              <a:buNone/>
              <a:defRPr sz="1058">
                <a:latin typeface="Roboto Mono" pitchFamily="2" charset="0"/>
                <a:ea typeface="Roboto Mono" pitchFamily="2" charset="0"/>
              </a:defRPr>
            </a:lvl4pPr>
            <a:lvl5pPr marL="0" indent="0" algn="ctr">
              <a:spcBef>
                <a:spcPts val="705"/>
              </a:spcBef>
              <a:buNone/>
              <a:defRPr sz="1058">
                <a:latin typeface="Roboto Mono" pitchFamily="2" charset="0"/>
                <a:ea typeface="Roboto Mono" pitchFamily="2" charset="0"/>
              </a:defRPr>
            </a:lvl5pPr>
          </a:lstStyle>
          <a:p>
            <a:pPr lvl="0"/>
            <a:r>
              <a:rPr lang="sv-SE"/>
              <a:t>Name</a:t>
            </a:r>
          </a:p>
          <a:p>
            <a:pPr lvl="1"/>
            <a:r>
              <a:rPr lang="sv-SE"/>
              <a:t>Second level</a:t>
            </a:r>
          </a:p>
          <a:p>
            <a:pPr lvl="2"/>
            <a:r>
              <a:rPr lang="sv-SE"/>
              <a:t>Third level</a:t>
            </a:r>
          </a:p>
          <a:p>
            <a:pPr lvl="3"/>
            <a:r>
              <a:rPr lang="sv-SE"/>
              <a:t>Fourth level</a:t>
            </a:r>
          </a:p>
          <a:p>
            <a:pPr lvl="4"/>
            <a:r>
              <a:rPr lang="sv-SE"/>
              <a:t>Fifth level</a:t>
            </a:r>
          </a:p>
        </p:txBody>
      </p:sp>
      <p:sp>
        <p:nvSpPr>
          <p:cNvPr id="10" name="Text Placeholder">
            <a:extLst>
              <a:ext uri="{FF2B5EF4-FFF2-40B4-BE49-F238E27FC236}">
                <a16:creationId xmlns:a16="http://schemas.microsoft.com/office/drawing/2014/main" id="{32E8871E-8D2A-7D4A-89F9-337EF1FBE012}"/>
              </a:ext>
            </a:extLst>
          </p:cNvPr>
          <p:cNvSpPr>
            <a:spLocks noGrp="1"/>
          </p:cNvSpPr>
          <p:nvPr>
            <p:ph type="body" sz="quarter" idx="14" hasCustomPrompt="1"/>
          </p:nvPr>
        </p:nvSpPr>
        <p:spPr>
          <a:xfrm>
            <a:off x="1015535" y="2329231"/>
            <a:ext cx="3048465" cy="3386391"/>
          </a:xfrm>
        </p:spPr>
        <p:txBody>
          <a:bodyPr/>
          <a:lstStyle>
            <a:lvl1pPr marL="0" indent="0" algn="ctr">
              <a:spcBef>
                <a:spcPts val="1646"/>
              </a:spcBef>
              <a:buNone/>
              <a:defRPr sz="1529" b="1">
                <a:latin typeface="Roboto Mono" pitchFamily="2" charset="0"/>
                <a:ea typeface="Roboto Mono" pitchFamily="2" charset="0"/>
              </a:defRPr>
            </a:lvl1pPr>
            <a:lvl2pPr marL="0" indent="0" algn="ctr">
              <a:spcBef>
                <a:spcPts val="705"/>
              </a:spcBef>
              <a:buNone/>
              <a:defRPr sz="1293">
                <a:latin typeface="Roboto Mono" pitchFamily="2" charset="0"/>
                <a:ea typeface="Roboto Mono" pitchFamily="2" charset="0"/>
              </a:defRPr>
            </a:lvl2pPr>
            <a:lvl3pPr marL="0" indent="0" algn="ctr">
              <a:spcBef>
                <a:spcPts val="705"/>
              </a:spcBef>
              <a:buNone/>
              <a:defRPr sz="1058">
                <a:latin typeface="Roboto Mono" pitchFamily="2" charset="0"/>
                <a:ea typeface="Roboto Mono" pitchFamily="2" charset="0"/>
              </a:defRPr>
            </a:lvl3pPr>
            <a:lvl4pPr marL="0" indent="0" algn="ctr">
              <a:spcBef>
                <a:spcPts val="705"/>
              </a:spcBef>
              <a:buNone/>
              <a:defRPr sz="1058">
                <a:latin typeface="Roboto Mono" pitchFamily="2" charset="0"/>
                <a:ea typeface="Roboto Mono" pitchFamily="2" charset="0"/>
              </a:defRPr>
            </a:lvl4pPr>
            <a:lvl5pPr marL="0" indent="0" algn="ctr">
              <a:spcBef>
                <a:spcPts val="705"/>
              </a:spcBef>
              <a:buNone/>
              <a:defRPr sz="1058">
                <a:latin typeface="Roboto Mono" pitchFamily="2" charset="0"/>
                <a:ea typeface="Roboto Mono" pitchFamily="2" charset="0"/>
              </a:defRPr>
            </a:lvl5pPr>
          </a:lstStyle>
          <a:p>
            <a:pPr lvl="0"/>
            <a:r>
              <a:rPr lang="sv-SE"/>
              <a:t>Name</a:t>
            </a:r>
          </a:p>
          <a:p>
            <a:pPr lvl="1"/>
            <a:r>
              <a:rPr lang="sv-SE"/>
              <a:t>Second level</a:t>
            </a:r>
          </a:p>
          <a:p>
            <a:pPr lvl="2"/>
            <a:r>
              <a:rPr lang="sv-SE"/>
              <a:t>Third level</a:t>
            </a:r>
          </a:p>
          <a:p>
            <a:pPr lvl="3"/>
            <a:r>
              <a:rPr lang="sv-SE"/>
              <a:t>Fourth level</a:t>
            </a:r>
          </a:p>
          <a:p>
            <a:pPr lvl="4"/>
            <a:r>
              <a:rPr lang="sv-SE"/>
              <a:t>Fifth level</a:t>
            </a:r>
          </a:p>
        </p:txBody>
      </p:sp>
    </p:spTree>
    <p:extLst>
      <p:ext uri="{BB962C8B-B14F-4D97-AF65-F5344CB8AC3E}">
        <p14:creationId xmlns:p14="http://schemas.microsoft.com/office/powerpoint/2010/main" val="1573547065"/>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2177">
          <p15:clr>
            <a:srgbClr val="FBAE40"/>
          </p15:clr>
        </p15:guide>
        <p15:guide id="4" pos="2449">
          <p15:clr>
            <a:srgbClr val="FBAE40"/>
          </p15:clr>
        </p15:guide>
        <p15:guide id="5" pos="4082">
          <p15:clr>
            <a:srgbClr val="FBAE40"/>
          </p15:clr>
        </p15:guide>
        <p15:guide id="6" pos="4354">
          <p15:clr>
            <a:srgbClr val="FBAE40"/>
          </p15:clr>
        </p15:guide>
        <p15:guide id="7" pos="3129">
          <p15:clr>
            <a:srgbClr val="FBAE40"/>
          </p15:clr>
        </p15:guide>
        <p15:guide id="8" pos="3402">
          <p15:clr>
            <a:srgbClr val="FBAE40"/>
          </p15:clr>
        </p15:guide>
        <p15:guide id="9" pos="1496">
          <p15:clr>
            <a:srgbClr val="FBAE40"/>
          </p15:clr>
        </p15:guide>
        <p15:guide id="10" pos="5035">
          <p15:clr>
            <a:srgbClr val="FBAE40"/>
          </p15:clr>
        </p15:guide>
        <p15:guide id="11" pos="1224">
          <p15:clr>
            <a:srgbClr val="FBAE40"/>
          </p15:clr>
        </p15:guide>
        <p15:guide id="12" pos="530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0ECC9F1F-5415-4B22-A7E7-F27AE7EA586E}"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
        <p:nvSpPr>
          <p:cNvPr id="10" name="Instruktioner">
            <a:extLst>
              <a:ext uri="{FF2B5EF4-FFF2-40B4-BE49-F238E27FC236}">
                <a16:creationId xmlns:a16="http://schemas.microsoft.com/office/drawing/2014/main" id="{5E3CBF08-1AAF-4C4F-86C1-AC60025453CC}"/>
              </a:ext>
            </a:extLst>
          </p:cNvPr>
          <p:cNvSpPr txBox="1">
            <a:spLocks/>
          </p:cNvSpPr>
          <p:nvPr userDrawn="1"/>
        </p:nvSpPr>
        <p:spPr>
          <a:xfrm>
            <a:off x="-2540009" y="2"/>
            <a:ext cx="2116674" cy="3597308"/>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kontakter</a:t>
            </a:r>
          </a:p>
          <a:p>
            <a:pPr>
              <a:spcBef>
                <a:spcPts val="823"/>
              </a:spcBef>
            </a:pPr>
            <a:r>
              <a:rPr lang="sv-SE" sz="823" noProof="0"/>
              <a:t>Byt textnivå genom att sätta markören i stycket och använd </a:t>
            </a:r>
            <a:r>
              <a:rPr lang="sv-SE" sz="823" u="sng" noProof="0"/>
              <a:t>knapparna för ökat och minskat indrag</a:t>
            </a:r>
            <a:r>
              <a:rPr lang="sv-SE" sz="823" noProof="0"/>
              <a:t>.</a:t>
            </a:r>
          </a:p>
          <a:p>
            <a:pPr>
              <a:spcBef>
                <a:spcPts val="823"/>
              </a:spcBef>
            </a:pPr>
            <a:r>
              <a:rPr lang="sv-SE" sz="823" noProof="0"/>
              <a:t>Nivå 1: Namn</a:t>
            </a:r>
            <a:br>
              <a:rPr lang="sv-SE" sz="823" noProof="0"/>
            </a:br>
            <a:r>
              <a:rPr lang="sv-SE" sz="823" noProof="0"/>
              <a:t>Nivå 2: Titel/info</a:t>
            </a:r>
            <a:br>
              <a:rPr lang="sv-SE" sz="823" noProof="0"/>
            </a:br>
            <a:r>
              <a:rPr lang="sv-SE" sz="823" noProof="0"/>
              <a:t>Nivå 3: Titel, Mindre</a:t>
            </a:r>
            <a:br>
              <a:rPr lang="sv-SE" sz="823" noProof="0"/>
            </a:br>
            <a:endParaRPr lang="sv-SE" sz="823" noProof="0"/>
          </a:p>
          <a:p>
            <a:pPr lvl="1">
              <a:spcBef>
                <a:spcPts val="823"/>
              </a:spcBef>
            </a:pPr>
            <a:r>
              <a:rPr lang="sv-SE" sz="823" noProof="0"/>
              <a:t>contacts</a:t>
            </a:r>
          </a:p>
          <a:p>
            <a:pPr>
              <a:spcBef>
                <a:spcPts val="823"/>
              </a:spcBef>
            </a:pPr>
            <a:r>
              <a:rPr lang="sv-SE" sz="823" noProof="0"/>
              <a:t>To change the text level, put the marker inside the paragraph and use the </a:t>
            </a:r>
            <a:r>
              <a:rPr lang="sv-SE" sz="823" u="sng" noProof="0"/>
              <a:t>buttons for indents</a:t>
            </a:r>
            <a:r>
              <a:rPr lang="sv-SE" sz="823" noProof="0"/>
              <a:t>.</a:t>
            </a:r>
          </a:p>
          <a:p>
            <a:pPr>
              <a:spcBef>
                <a:spcPts val="823"/>
              </a:spcBef>
            </a:pPr>
            <a:r>
              <a:rPr lang="sv-SE" sz="823" noProof="0"/>
              <a:t>Level 1: Name</a:t>
            </a:r>
            <a:br>
              <a:rPr lang="sv-SE" sz="823" noProof="0"/>
            </a:br>
            <a:r>
              <a:rPr lang="sv-SE" sz="823" noProof="0"/>
              <a:t>Level 2: Title/info</a:t>
            </a:r>
            <a:br>
              <a:rPr lang="sv-SE" sz="823" noProof="0"/>
            </a:br>
            <a:r>
              <a:rPr lang="sv-SE" sz="823" noProof="0"/>
              <a:t>Level 3: Title, Smaller</a:t>
            </a:r>
          </a:p>
        </p:txBody>
      </p:sp>
      <p:sp>
        <p:nvSpPr>
          <p:cNvPr id="12" name="Text Placeholder">
            <a:extLst>
              <a:ext uri="{FF2B5EF4-FFF2-40B4-BE49-F238E27FC236}">
                <a16:creationId xmlns:a16="http://schemas.microsoft.com/office/drawing/2014/main" id="{04F0107F-F9EA-B04A-B133-B5DC7A6E7516}"/>
              </a:ext>
            </a:extLst>
          </p:cNvPr>
          <p:cNvSpPr>
            <a:spLocks noGrp="1"/>
          </p:cNvSpPr>
          <p:nvPr>
            <p:ph type="body" sz="quarter" idx="19" hasCustomPrompt="1"/>
          </p:nvPr>
        </p:nvSpPr>
        <p:spPr>
          <a:xfrm>
            <a:off x="8128001" y="2329231"/>
            <a:ext cx="3048467" cy="3386391"/>
          </a:xfrm>
        </p:spPr>
        <p:txBody>
          <a:bodyPr anchor="t" anchorCtr="0"/>
          <a:lstStyle>
            <a:lvl1pPr marL="0" indent="0" algn="ctr">
              <a:lnSpc>
                <a:spcPct val="85000"/>
              </a:lnSpc>
              <a:spcBef>
                <a:spcPts val="0"/>
              </a:spcBef>
              <a:spcAft>
                <a:spcPts val="0"/>
              </a:spcAft>
              <a:buNone/>
              <a:defRPr sz="2822">
                <a:latin typeface="+mj-lt"/>
              </a:defRPr>
            </a:lvl1pPr>
            <a:lvl2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2pPr>
            <a:lvl3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3pPr>
            <a:lvl4pPr marL="0" indent="0" algn="ctr">
              <a:lnSpc>
                <a:spcPct val="120000"/>
              </a:lnSpc>
              <a:spcBef>
                <a:spcPts val="705"/>
              </a:spcBef>
              <a:spcAft>
                <a:spcPts val="0"/>
              </a:spcAft>
              <a:buNone/>
              <a:defRPr sz="1058" cap="none" spc="0" baseline="0">
                <a:latin typeface="Roboto Mono" pitchFamily="2" charset="0"/>
                <a:ea typeface="Roboto Mono" pitchFamily="2" charset="0"/>
              </a:defRPr>
            </a:lvl4pPr>
            <a:lvl5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5pPr>
            <a:lvl6pPr marL="0" indent="0" algn="ctr">
              <a:lnSpc>
                <a:spcPct val="120000"/>
              </a:lnSpc>
              <a:spcBef>
                <a:spcPts val="705"/>
              </a:spcBef>
              <a:buNone/>
              <a:defRPr lang="sv-SE" sz="1058" kern="1200" cap="none" spc="0" baseline="0" dirty="0">
                <a:solidFill>
                  <a:schemeClr val="tx1"/>
                </a:solidFill>
                <a:latin typeface="Roboto Mono" pitchFamily="2" charset="0"/>
                <a:ea typeface="Roboto Mono" pitchFamily="2" charset="0"/>
                <a:cs typeface="+mn-cs"/>
              </a:defRPr>
            </a:lvl6pPr>
          </a:lstStyle>
          <a:p>
            <a:pPr lvl="0"/>
            <a:r>
              <a:rPr lang="sv-SE"/>
              <a:t>Name</a:t>
            </a:r>
          </a:p>
          <a:p>
            <a:pPr lvl="1"/>
            <a:r>
              <a:rPr lang="sv-SE"/>
              <a:t>Title/info</a:t>
            </a:r>
          </a:p>
          <a:p>
            <a:pPr lvl="2"/>
            <a:r>
              <a:rPr lang="sv-SE"/>
              <a:t>Title/info</a:t>
            </a:r>
          </a:p>
          <a:p>
            <a:pPr lvl="3"/>
            <a:r>
              <a:rPr lang="sv-SE"/>
              <a:t>Title/info</a:t>
            </a:r>
          </a:p>
          <a:p>
            <a:pPr lvl="4"/>
            <a:r>
              <a:rPr lang="sv-SE"/>
              <a:t>Title/info</a:t>
            </a:r>
          </a:p>
          <a:p>
            <a:pPr lvl="5"/>
            <a:r>
              <a:rPr lang="sv-SE"/>
              <a:t>Title/info</a:t>
            </a:r>
          </a:p>
        </p:txBody>
      </p:sp>
      <p:sp>
        <p:nvSpPr>
          <p:cNvPr id="9" name="Text Placeholder">
            <a:extLst>
              <a:ext uri="{FF2B5EF4-FFF2-40B4-BE49-F238E27FC236}">
                <a16:creationId xmlns:a16="http://schemas.microsoft.com/office/drawing/2014/main" id="{6C535D74-FF2A-0343-9A5A-4B304F522E5B}"/>
              </a:ext>
            </a:extLst>
          </p:cNvPr>
          <p:cNvSpPr>
            <a:spLocks noGrp="1"/>
          </p:cNvSpPr>
          <p:nvPr>
            <p:ph type="body" sz="quarter" idx="17" hasCustomPrompt="1"/>
          </p:nvPr>
        </p:nvSpPr>
        <p:spPr>
          <a:xfrm>
            <a:off x="4571995" y="2329231"/>
            <a:ext cx="3048467" cy="3386391"/>
          </a:xfrm>
        </p:spPr>
        <p:txBody>
          <a:bodyPr anchor="t" anchorCtr="0"/>
          <a:lstStyle>
            <a:lvl1pPr marL="0" indent="0" algn="ctr">
              <a:lnSpc>
                <a:spcPct val="85000"/>
              </a:lnSpc>
              <a:spcBef>
                <a:spcPts val="0"/>
              </a:spcBef>
              <a:spcAft>
                <a:spcPts val="0"/>
              </a:spcAft>
              <a:buNone/>
              <a:defRPr sz="2822">
                <a:latin typeface="+mj-lt"/>
              </a:defRPr>
            </a:lvl1pPr>
            <a:lvl2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2pPr>
            <a:lvl3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3pPr>
            <a:lvl4pPr marL="0" indent="0" algn="ctr">
              <a:lnSpc>
                <a:spcPct val="120000"/>
              </a:lnSpc>
              <a:spcBef>
                <a:spcPts val="705"/>
              </a:spcBef>
              <a:spcAft>
                <a:spcPts val="0"/>
              </a:spcAft>
              <a:buNone/>
              <a:defRPr sz="1058" cap="none" spc="0" baseline="0">
                <a:latin typeface="Roboto Mono" pitchFamily="2" charset="0"/>
                <a:ea typeface="Roboto Mono" pitchFamily="2" charset="0"/>
              </a:defRPr>
            </a:lvl4pPr>
            <a:lvl5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5pPr>
            <a:lvl6pPr marL="0" indent="0" algn="ctr">
              <a:lnSpc>
                <a:spcPct val="120000"/>
              </a:lnSpc>
              <a:spcBef>
                <a:spcPts val="705"/>
              </a:spcBef>
              <a:buNone/>
              <a:defRPr lang="sv-SE" sz="1058" kern="1200" cap="none" spc="0" baseline="0" dirty="0">
                <a:solidFill>
                  <a:schemeClr val="tx1"/>
                </a:solidFill>
                <a:latin typeface="Roboto Mono" pitchFamily="2" charset="0"/>
                <a:ea typeface="Roboto Mono" pitchFamily="2" charset="0"/>
                <a:cs typeface="+mn-cs"/>
              </a:defRPr>
            </a:lvl6pPr>
          </a:lstStyle>
          <a:p>
            <a:pPr lvl="0"/>
            <a:r>
              <a:rPr lang="sv-SE"/>
              <a:t>Name</a:t>
            </a:r>
          </a:p>
          <a:p>
            <a:pPr lvl="1"/>
            <a:r>
              <a:rPr lang="sv-SE"/>
              <a:t>Title/info</a:t>
            </a:r>
          </a:p>
          <a:p>
            <a:pPr lvl="2"/>
            <a:r>
              <a:rPr lang="sv-SE"/>
              <a:t>Title/info</a:t>
            </a:r>
          </a:p>
          <a:p>
            <a:pPr lvl="3"/>
            <a:r>
              <a:rPr lang="sv-SE"/>
              <a:t>Title/info</a:t>
            </a:r>
          </a:p>
          <a:p>
            <a:pPr lvl="4"/>
            <a:r>
              <a:rPr lang="sv-SE"/>
              <a:t>Title/info</a:t>
            </a:r>
          </a:p>
          <a:p>
            <a:pPr lvl="5"/>
            <a:r>
              <a:rPr lang="sv-SE"/>
              <a:t>Title/info</a:t>
            </a:r>
          </a:p>
        </p:txBody>
      </p:sp>
      <p:sp>
        <p:nvSpPr>
          <p:cNvPr id="8" name="Text Placeholder">
            <a:extLst>
              <a:ext uri="{FF2B5EF4-FFF2-40B4-BE49-F238E27FC236}">
                <a16:creationId xmlns:a16="http://schemas.microsoft.com/office/drawing/2014/main" id="{3343D9D3-1687-1D41-9092-8D9E6C4E38EB}"/>
              </a:ext>
            </a:extLst>
          </p:cNvPr>
          <p:cNvSpPr>
            <a:spLocks noGrp="1"/>
          </p:cNvSpPr>
          <p:nvPr>
            <p:ph type="body" sz="quarter" idx="15" hasCustomPrompt="1"/>
          </p:nvPr>
        </p:nvSpPr>
        <p:spPr>
          <a:xfrm>
            <a:off x="1015533" y="2329231"/>
            <a:ext cx="3048467" cy="3386391"/>
          </a:xfrm>
        </p:spPr>
        <p:txBody>
          <a:bodyPr anchor="t" anchorCtr="0"/>
          <a:lstStyle>
            <a:lvl1pPr marL="0" indent="0" algn="ctr">
              <a:lnSpc>
                <a:spcPct val="85000"/>
              </a:lnSpc>
              <a:spcBef>
                <a:spcPts val="0"/>
              </a:spcBef>
              <a:spcAft>
                <a:spcPts val="0"/>
              </a:spcAft>
              <a:buNone/>
              <a:defRPr sz="2822">
                <a:latin typeface="+mj-lt"/>
              </a:defRPr>
            </a:lvl1pPr>
            <a:lvl2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2pPr>
            <a:lvl3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3pPr>
            <a:lvl4pPr marL="0" indent="0" algn="ctr">
              <a:lnSpc>
                <a:spcPct val="120000"/>
              </a:lnSpc>
              <a:spcBef>
                <a:spcPts val="705"/>
              </a:spcBef>
              <a:spcAft>
                <a:spcPts val="0"/>
              </a:spcAft>
              <a:buNone/>
              <a:defRPr sz="1058" cap="none" spc="0" baseline="0">
                <a:latin typeface="Roboto Mono" pitchFamily="2" charset="0"/>
                <a:ea typeface="Roboto Mono" pitchFamily="2" charset="0"/>
              </a:defRPr>
            </a:lvl4pPr>
            <a:lvl5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5pPr>
            <a:lvl6pPr marL="0" indent="0" algn="ctr">
              <a:lnSpc>
                <a:spcPct val="120000"/>
              </a:lnSpc>
              <a:spcBef>
                <a:spcPts val="705"/>
              </a:spcBef>
              <a:buNone/>
              <a:defRPr lang="sv-SE" sz="1058" kern="1200" cap="none" spc="0" baseline="0" dirty="0">
                <a:solidFill>
                  <a:schemeClr val="tx1"/>
                </a:solidFill>
                <a:latin typeface="Roboto Mono" pitchFamily="2" charset="0"/>
                <a:ea typeface="Roboto Mono" pitchFamily="2" charset="0"/>
                <a:cs typeface="+mn-cs"/>
              </a:defRPr>
            </a:lvl6pPr>
          </a:lstStyle>
          <a:p>
            <a:pPr lvl="0"/>
            <a:r>
              <a:rPr lang="sv-SE"/>
              <a:t>Name</a:t>
            </a:r>
          </a:p>
          <a:p>
            <a:pPr lvl="1"/>
            <a:r>
              <a:rPr lang="sv-SE"/>
              <a:t>Title/info</a:t>
            </a:r>
          </a:p>
          <a:p>
            <a:pPr lvl="2"/>
            <a:r>
              <a:rPr lang="sv-SE"/>
              <a:t>Title/info</a:t>
            </a:r>
          </a:p>
          <a:p>
            <a:pPr lvl="3"/>
            <a:r>
              <a:rPr lang="sv-SE"/>
              <a:t>Title/info</a:t>
            </a:r>
          </a:p>
          <a:p>
            <a:pPr lvl="4"/>
            <a:r>
              <a:rPr lang="sv-SE"/>
              <a:t>Title/info</a:t>
            </a:r>
          </a:p>
          <a:p>
            <a:pPr lvl="5"/>
            <a:r>
              <a:rPr lang="sv-SE"/>
              <a:t>Title/info</a:t>
            </a:r>
          </a:p>
        </p:txBody>
      </p:sp>
    </p:spTree>
    <p:extLst>
      <p:ext uri="{BB962C8B-B14F-4D97-AF65-F5344CB8AC3E}">
        <p14:creationId xmlns:p14="http://schemas.microsoft.com/office/powerpoint/2010/main" val="3824795266"/>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2177">
          <p15:clr>
            <a:srgbClr val="FBAE40"/>
          </p15:clr>
        </p15:guide>
        <p15:guide id="4" pos="2449">
          <p15:clr>
            <a:srgbClr val="FBAE40"/>
          </p15:clr>
        </p15:guide>
        <p15:guide id="5" pos="4082">
          <p15:clr>
            <a:srgbClr val="FBAE40"/>
          </p15:clr>
        </p15:guide>
        <p15:guide id="6" pos="4354">
          <p15:clr>
            <a:srgbClr val="FBAE40"/>
          </p15:clr>
        </p15:guide>
        <p15:guide id="7" pos="3129">
          <p15:clr>
            <a:srgbClr val="FBAE40"/>
          </p15:clr>
        </p15:guide>
        <p15:guide id="8" pos="3402">
          <p15:clr>
            <a:srgbClr val="FBAE40"/>
          </p15:clr>
        </p15:guide>
        <p15:guide id="9" pos="1496">
          <p15:clr>
            <a:srgbClr val="FBAE40"/>
          </p15:clr>
        </p15:guide>
        <p15:guide id="10" pos="5035">
          <p15:clr>
            <a:srgbClr val="FBAE40"/>
          </p15:clr>
        </p15:guide>
        <p15:guide id="11" pos="1224">
          <p15:clr>
            <a:srgbClr val="FBAE40"/>
          </p15:clr>
        </p15:guide>
        <p15:guide id="12" pos="530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boxes">
    <p:spTree>
      <p:nvGrpSpPr>
        <p:cNvPr id="1" name=""/>
        <p:cNvGrpSpPr/>
        <p:nvPr/>
      </p:nvGrpSpPr>
      <p:grpSpPr>
        <a:xfrm>
          <a:off x="0" y="0"/>
          <a:ext cx="0" cy="0"/>
          <a:chOff x="0" y="0"/>
          <a:chExt cx="0" cy="0"/>
        </a:xfrm>
      </p:grpSpPr>
      <p:sp>
        <p:nvSpPr>
          <p:cNvPr id="12" name="Layout">
            <a:extLst>
              <a:ext uri="{FF2B5EF4-FFF2-40B4-BE49-F238E27FC236}">
                <a16:creationId xmlns:a16="http://schemas.microsoft.com/office/drawing/2014/main" id="{5A351F88-813A-B944-9254-87E03130C6BC}"/>
              </a:ext>
            </a:extLst>
          </p:cNvPr>
          <p:cNvSpPr txBox="1"/>
          <p:nvPr userDrawn="1"/>
        </p:nvSpPr>
        <p:spPr>
          <a:xfrm>
            <a:off x="1015535" y="-677278"/>
            <a:ext cx="10160933" cy="253979"/>
          </a:xfrm>
          <a:prstGeom prst="rect">
            <a:avLst/>
          </a:prstGeom>
          <a:noFill/>
        </p:spPr>
        <p:txBody>
          <a:bodyPr wrap="square" lIns="0" tIns="0" rIns="0" bIns="0" rtlCol="0">
            <a:noAutofit/>
          </a:bodyPr>
          <a:lstStyle/>
          <a:p>
            <a:pPr algn="ctr"/>
            <a:r>
              <a:rPr lang="sv-SE" sz="1293" b="1" noProof="0">
                <a:latin typeface="Roboto Mono" pitchFamily="2" charset="0"/>
                <a:ea typeface="Roboto Mono" pitchFamily="2" charset="0"/>
              </a:rPr>
              <a:t>Text boxes</a:t>
            </a:r>
          </a:p>
        </p:txBody>
      </p:sp>
      <p:sp>
        <p:nvSpPr>
          <p:cNvPr id="13" name="Instruktioner">
            <a:extLst>
              <a:ext uri="{FF2B5EF4-FFF2-40B4-BE49-F238E27FC236}">
                <a16:creationId xmlns:a16="http://schemas.microsoft.com/office/drawing/2014/main" id="{9FD19107-F967-C149-90D8-1F10B55E09E2}"/>
              </a:ext>
            </a:extLst>
          </p:cNvPr>
          <p:cNvSpPr txBox="1">
            <a:spLocks/>
          </p:cNvSpPr>
          <p:nvPr userDrawn="1"/>
        </p:nvSpPr>
        <p:spPr>
          <a:xfrm>
            <a:off x="-2963344" y="0"/>
            <a:ext cx="2540009" cy="6233927"/>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solidFill>
                  <a:schemeClr val="tx1"/>
                </a:solidFill>
              </a:rPr>
              <a:t>Textboxar</a:t>
            </a:r>
          </a:p>
          <a:p>
            <a:pPr lvl="2">
              <a:spcBef>
                <a:spcPts val="823"/>
              </a:spcBef>
            </a:pPr>
            <a:r>
              <a:rPr lang="sv-SE" sz="823" noProof="0">
                <a:solidFill>
                  <a:schemeClr val="tx1"/>
                </a:solidFill>
              </a:rPr>
              <a:t>Kopiera och klistra in på önskad sida.</a:t>
            </a:r>
          </a:p>
          <a:p>
            <a:pPr lvl="2">
              <a:spcBef>
                <a:spcPts val="823"/>
              </a:spcBef>
            </a:pPr>
            <a:r>
              <a:rPr lang="sv-SE" sz="823" noProof="0">
                <a:solidFill>
                  <a:schemeClr val="tx1"/>
                </a:solidFill>
              </a:rPr>
              <a:t>Höjden på rutan anpassas efter textens längd – om höjden är fel, gör en tillfällig ändring i texten så uppdateras höjden.</a:t>
            </a:r>
          </a:p>
          <a:p>
            <a:pPr lvl="2">
              <a:spcBef>
                <a:spcPts val="823"/>
              </a:spcBef>
            </a:pPr>
            <a:r>
              <a:rPr lang="sv-SE" sz="823" noProof="0">
                <a:solidFill>
                  <a:schemeClr val="tx1"/>
                </a:solidFill>
              </a:rPr>
              <a:t>Byt textnivå genom att sätta markören i stycket och använd </a:t>
            </a:r>
            <a:r>
              <a:rPr lang="sv-SE" sz="823" u="sng" noProof="0">
                <a:solidFill>
                  <a:schemeClr val="tx1"/>
                </a:solidFill>
              </a:rPr>
              <a:t>knapparna för ökat och minskat indrag</a:t>
            </a:r>
            <a:r>
              <a:rPr lang="sv-SE" sz="823" noProof="0">
                <a:solidFill>
                  <a:schemeClr val="tx1"/>
                </a:solidFill>
              </a:rPr>
              <a:t>.</a:t>
            </a:r>
            <a:br>
              <a:rPr lang="sv-SE" sz="823" noProof="0">
                <a:solidFill>
                  <a:schemeClr val="tx1"/>
                </a:solidFill>
              </a:rPr>
            </a:br>
            <a:br>
              <a:rPr lang="sv-SE" sz="823" noProof="0">
                <a:solidFill>
                  <a:schemeClr val="tx1"/>
                </a:solidFill>
              </a:rPr>
            </a:br>
            <a:r>
              <a:rPr lang="sv-SE" sz="823" noProof="0">
                <a:solidFill>
                  <a:schemeClr val="tx1"/>
                </a:solidFill>
              </a:rPr>
              <a:t>Nivå 1: Löpande text</a:t>
            </a:r>
            <a:br>
              <a:rPr lang="sv-SE" sz="823" noProof="0">
                <a:solidFill>
                  <a:schemeClr val="tx1"/>
                </a:solidFill>
              </a:rPr>
            </a:br>
            <a:r>
              <a:rPr lang="sv-SE" sz="823" noProof="0">
                <a:solidFill>
                  <a:schemeClr val="tx1"/>
                </a:solidFill>
              </a:rPr>
              <a:t>Nivå 2: Rubrik</a:t>
            </a:r>
            <a:br>
              <a:rPr lang="sv-SE" sz="823" noProof="0">
                <a:solidFill>
                  <a:schemeClr val="tx1"/>
                </a:solidFill>
              </a:rPr>
            </a:br>
            <a:r>
              <a:rPr lang="sv-SE" sz="823" noProof="0">
                <a:solidFill>
                  <a:schemeClr val="tx1"/>
                </a:solidFill>
              </a:rPr>
              <a:t>Nivå 3-5: Punktlistor</a:t>
            </a:r>
            <a:br>
              <a:rPr lang="sv-SE" sz="823" noProof="0">
                <a:solidFill>
                  <a:schemeClr val="tx1"/>
                </a:solidFill>
              </a:rPr>
            </a:br>
            <a:endParaRPr lang="sv-SE" sz="823" noProof="0">
              <a:solidFill>
                <a:schemeClr val="tx1"/>
              </a:solidFill>
            </a:endParaRPr>
          </a:p>
          <a:p>
            <a:pPr lvl="1">
              <a:spcBef>
                <a:spcPts val="823"/>
              </a:spcBef>
            </a:pPr>
            <a:r>
              <a:rPr lang="sv-SE" sz="823" noProof="0">
                <a:solidFill>
                  <a:schemeClr val="tx1"/>
                </a:solidFill>
              </a:rPr>
              <a:t>Text boxes</a:t>
            </a:r>
          </a:p>
          <a:p>
            <a:pPr lvl="2">
              <a:spcBef>
                <a:spcPts val="823"/>
              </a:spcBef>
            </a:pPr>
            <a:r>
              <a:rPr lang="sv-SE" sz="823" noProof="0">
                <a:solidFill>
                  <a:schemeClr val="tx1"/>
                </a:solidFill>
              </a:rPr>
              <a:t>Copy and paste into slide of choice.</a:t>
            </a:r>
          </a:p>
          <a:p>
            <a:pPr lvl="2">
              <a:spcBef>
                <a:spcPts val="823"/>
              </a:spcBef>
            </a:pPr>
            <a:r>
              <a:rPr lang="sv-SE" sz="823" noProof="0">
                <a:solidFill>
                  <a:schemeClr val="tx1"/>
                </a:solidFill>
              </a:rPr>
              <a:t>The height of the textbox is determined by the length of text – if the height is not correct make a temporary edit of the text to update the height.</a:t>
            </a:r>
          </a:p>
          <a:p>
            <a:pPr lvl="2">
              <a:spcBef>
                <a:spcPts val="823"/>
              </a:spcBef>
            </a:pPr>
            <a:r>
              <a:rPr lang="sv-SE" sz="823" noProof="0">
                <a:solidFill>
                  <a:schemeClr val="tx1"/>
                </a:solidFill>
              </a:rPr>
              <a:t>To change the text level, put the marker inside the paragraph and use the </a:t>
            </a:r>
            <a:r>
              <a:rPr lang="sv-SE" sz="823" u="sng" noProof="0">
                <a:solidFill>
                  <a:schemeClr val="tx1"/>
                </a:solidFill>
              </a:rPr>
              <a:t>buttons for indents</a:t>
            </a:r>
            <a:r>
              <a:rPr lang="sv-SE" sz="823" noProof="0">
                <a:solidFill>
                  <a:schemeClr val="tx1"/>
                </a:solidFill>
              </a:rPr>
              <a:t>.</a:t>
            </a:r>
            <a:br>
              <a:rPr lang="sv-SE" sz="823" noProof="0">
                <a:solidFill>
                  <a:schemeClr val="tx1"/>
                </a:solidFill>
              </a:rPr>
            </a:br>
            <a:br>
              <a:rPr lang="sv-SE" sz="823" noProof="0">
                <a:solidFill>
                  <a:schemeClr val="tx1"/>
                </a:solidFill>
              </a:rPr>
            </a:br>
            <a:r>
              <a:rPr lang="sv-SE" sz="823" noProof="0">
                <a:solidFill>
                  <a:schemeClr val="tx1"/>
                </a:solidFill>
              </a:rPr>
              <a:t>Level 1: Normal text</a:t>
            </a:r>
            <a:br>
              <a:rPr lang="sv-SE" sz="823" noProof="0">
                <a:solidFill>
                  <a:schemeClr val="tx1"/>
                </a:solidFill>
              </a:rPr>
            </a:br>
            <a:r>
              <a:rPr lang="sv-SE" sz="823" noProof="0">
                <a:solidFill>
                  <a:schemeClr val="tx1"/>
                </a:solidFill>
              </a:rPr>
              <a:t>Level 2: Heading</a:t>
            </a:r>
            <a:br>
              <a:rPr lang="sv-SE" sz="823" noProof="0">
                <a:solidFill>
                  <a:schemeClr val="tx1"/>
                </a:solidFill>
              </a:rPr>
            </a:br>
            <a:r>
              <a:rPr lang="sv-SE" sz="823" noProof="0">
                <a:solidFill>
                  <a:schemeClr val="tx1"/>
                </a:solidFill>
              </a:rPr>
              <a:t>Level 3–5: Bullet lists</a:t>
            </a:r>
          </a:p>
        </p:txBody>
      </p:sp>
      <p:sp>
        <p:nvSpPr>
          <p:cNvPr id="10" name="Text Placeholder">
            <a:extLst>
              <a:ext uri="{FF2B5EF4-FFF2-40B4-BE49-F238E27FC236}">
                <a16:creationId xmlns:a16="http://schemas.microsoft.com/office/drawing/2014/main" id="{BB9A17BD-A19C-6B47-84B6-25639A3D07EB}"/>
              </a:ext>
            </a:extLst>
          </p:cNvPr>
          <p:cNvSpPr>
            <a:spLocks noGrp="1"/>
          </p:cNvSpPr>
          <p:nvPr>
            <p:ph type="body" sz="quarter" idx="15"/>
          </p:nvPr>
        </p:nvSpPr>
        <p:spPr>
          <a:xfrm>
            <a:off x="4572701" y="1142379"/>
            <a:ext cx="3048467" cy="2273227"/>
          </a:xfrm>
          <a:solidFill>
            <a:schemeClr val="bg1"/>
          </a:solidFill>
        </p:spPr>
        <p:txBody>
          <a:bodyPr lIns="216000" tIns="216000" rIns="216000" bIns="216000">
            <a:spAutoFit/>
          </a:bodyPr>
          <a:lstStyle>
            <a:lvl1pPr marL="126973" indent="-126973">
              <a:spcBef>
                <a:spcPts val="0"/>
              </a:spcBef>
              <a:spcAft>
                <a:spcPts val="1176"/>
              </a:spcAft>
              <a:buFont typeface="Arial" panose="020B0604020202020204" pitchFamily="34" charset="0"/>
              <a:buChar char="•"/>
              <a:defRPr lang="sv-SE" sz="1058" kern="1200" dirty="0">
                <a:solidFill>
                  <a:schemeClr val="tx1"/>
                </a:solidFill>
                <a:latin typeface="Roboto Mono" pitchFamily="2" charset="0"/>
                <a:ea typeface="Roboto Mono" pitchFamily="2" charset="0"/>
                <a:cs typeface="+mn-cs"/>
              </a:defRPr>
            </a:lvl1pPr>
            <a:lvl2pPr marL="0" indent="0">
              <a:spcBef>
                <a:spcPts val="0"/>
              </a:spcBef>
              <a:spcAft>
                <a:spcPts val="1176"/>
              </a:spcAft>
              <a:buNone/>
              <a:defRPr sz="1058" b="1" cap="all" baseline="0">
                <a:latin typeface="Roboto Mono" pitchFamily="2" charset="0"/>
                <a:ea typeface="Roboto Mono" pitchFamily="2" charset="0"/>
              </a:defRPr>
            </a:lvl2pPr>
            <a:lvl3pPr marL="296272" indent="-126973">
              <a:spcBef>
                <a:spcPts val="0"/>
              </a:spcBef>
              <a:spcAft>
                <a:spcPts val="1176"/>
              </a:spcAft>
              <a:buFont typeface="Arial" panose="020B0604020202020204" pitchFamily="34" charset="0"/>
              <a:buChar char="–"/>
              <a:defRPr lang="sv-SE" sz="1058" kern="1200" dirty="0">
                <a:solidFill>
                  <a:schemeClr val="tx1"/>
                </a:solidFill>
                <a:latin typeface="Roboto Mono" pitchFamily="2" charset="0"/>
                <a:ea typeface="Roboto Mono" pitchFamily="2" charset="0"/>
                <a:cs typeface="+mn-cs"/>
              </a:defRPr>
            </a:lvl3pPr>
            <a:lvl4pPr marL="465571" indent="-126973">
              <a:spcBef>
                <a:spcPts val="0"/>
              </a:spcBef>
              <a:spcAft>
                <a:spcPts val="1176"/>
              </a:spcAft>
              <a:buFont typeface="Arial" panose="020B0604020202020204" pitchFamily="34" charset="0"/>
              <a:buChar char="•"/>
              <a:defRPr sz="1058">
                <a:latin typeface="Roboto Mono" pitchFamily="2" charset="0"/>
                <a:ea typeface="Roboto Mono" pitchFamily="2" charset="0"/>
              </a:defRPr>
            </a:lvl4pPr>
            <a:lvl5pPr marL="634869" indent="-126973">
              <a:spcBef>
                <a:spcPts val="0"/>
              </a:spcBef>
              <a:spcAft>
                <a:spcPts val="1176"/>
              </a:spcAft>
              <a:buFont typeface="Arial" panose="020B0604020202020204" pitchFamily="34" charset="0"/>
              <a:buChar char="–"/>
              <a:defRPr sz="1058">
                <a:latin typeface="Roboto Mono" pitchFamily="2" charset="0"/>
                <a:ea typeface="Roboto Mono" pitchFamily="2"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Text Placeholder">
            <a:extLst>
              <a:ext uri="{FF2B5EF4-FFF2-40B4-BE49-F238E27FC236}">
                <a16:creationId xmlns:a16="http://schemas.microsoft.com/office/drawing/2014/main" id="{CEDB43ED-2CDF-F349-BBF6-4E815DF63720}"/>
              </a:ext>
            </a:extLst>
          </p:cNvPr>
          <p:cNvSpPr>
            <a:spLocks noGrp="1"/>
          </p:cNvSpPr>
          <p:nvPr>
            <p:ph type="body" sz="quarter" idx="16" hasCustomPrompt="1"/>
          </p:nvPr>
        </p:nvSpPr>
        <p:spPr>
          <a:xfrm>
            <a:off x="1015533" y="1143035"/>
            <a:ext cx="3048467" cy="1512604"/>
          </a:xfrm>
          <a:solidFill>
            <a:schemeClr val="bg1"/>
          </a:solidFill>
        </p:spPr>
        <p:txBody>
          <a:bodyPr lIns="216000" tIns="216000" rIns="216000" bIns="216000">
            <a:spAutoFit/>
          </a:bodyPr>
          <a:lstStyle>
            <a:lvl1pPr marL="0" indent="0">
              <a:lnSpc>
                <a:spcPct val="85000"/>
              </a:lnSpc>
              <a:spcBef>
                <a:spcPts val="0"/>
              </a:spcBef>
              <a:buNone/>
              <a:defRPr sz="2115">
                <a:latin typeface="+mj-lt"/>
                <a:ea typeface="Roboto Mono" pitchFamily="2" charset="0"/>
              </a:defRPr>
            </a:lvl1pPr>
            <a:lvl2pPr marL="0" indent="0">
              <a:lnSpc>
                <a:spcPct val="85000"/>
              </a:lnSpc>
              <a:spcBef>
                <a:spcPts val="0"/>
              </a:spcBef>
              <a:buNone/>
              <a:defRPr sz="1881" b="0" cap="none" baseline="0">
                <a:latin typeface="+mj-lt"/>
                <a:ea typeface="Roboto Mono" pitchFamily="2" charset="0"/>
              </a:defRPr>
            </a:lvl2pPr>
            <a:lvl3pPr marL="0" indent="0">
              <a:lnSpc>
                <a:spcPct val="85000"/>
              </a:lnSpc>
              <a:spcBef>
                <a:spcPts val="0"/>
              </a:spcBef>
              <a:buNone/>
              <a:defRPr sz="1646">
                <a:latin typeface="+mj-lt"/>
                <a:ea typeface="Roboto Mono" pitchFamily="2" charset="0"/>
              </a:defRPr>
            </a:lvl3pPr>
            <a:lvl4pPr marL="0" indent="0">
              <a:lnSpc>
                <a:spcPct val="85000"/>
              </a:lnSpc>
              <a:spcBef>
                <a:spcPts val="0"/>
              </a:spcBef>
              <a:buNone/>
              <a:defRPr sz="1411">
                <a:latin typeface="+mj-lt"/>
                <a:ea typeface="Roboto Mono" pitchFamily="2" charset="0"/>
              </a:defRPr>
            </a:lvl4pPr>
            <a:lvl5pPr marL="0" indent="0">
              <a:lnSpc>
                <a:spcPct val="85000"/>
              </a:lnSpc>
              <a:spcBef>
                <a:spcPts val="0"/>
              </a:spcBef>
              <a:buNone/>
              <a:defRPr sz="1176">
                <a:latin typeface="+mj-lt"/>
                <a:ea typeface="Roboto Mono" pitchFamily="2" charset="0"/>
              </a:defRPr>
            </a:lvl5pPr>
          </a:lstStyle>
          <a:p>
            <a:pPr lvl="0"/>
            <a:r>
              <a:rPr lang="sv-SE"/>
              <a:t>NNN</a:t>
            </a:r>
          </a:p>
          <a:p>
            <a:pPr lvl="1"/>
            <a:r>
              <a:rPr lang="sv-SE"/>
              <a:t>NNN</a:t>
            </a:r>
          </a:p>
          <a:p>
            <a:pPr lvl="2"/>
            <a:r>
              <a:rPr lang="sv-SE"/>
              <a:t>NNN</a:t>
            </a:r>
          </a:p>
          <a:p>
            <a:pPr lvl="3"/>
            <a:r>
              <a:rPr lang="sv-SE"/>
              <a:t>NNN</a:t>
            </a:r>
          </a:p>
          <a:p>
            <a:pPr lvl="4"/>
            <a:r>
              <a:rPr lang="sv-SE"/>
              <a:t>NNN</a:t>
            </a:r>
          </a:p>
        </p:txBody>
      </p:sp>
      <p:sp>
        <p:nvSpPr>
          <p:cNvPr id="15" name="Text Placeholder">
            <a:extLst>
              <a:ext uri="{FF2B5EF4-FFF2-40B4-BE49-F238E27FC236}">
                <a16:creationId xmlns:a16="http://schemas.microsoft.com/office/drawing/2014/main" id="{752E2E4C-3386-CC40-9429-49C2B2537B77}"/>
              </a:ext>
            </a:extLst>
          </p:cNvPr>
          <p:cNvSpPr>
            <a:spLocks noGrp="1"/>
          </p:cNvSpPr>
          <p:nvPr>
            <p:ph type="body" sz="quarter" idx="20"/>
          </p:nvPr>
        </p:nvSpPr>
        <p:spPr>
          <a:xfrm>
            <a:off x="8129867" y="1142378"/>
            <a:ext cx="3048467" cy="2147997"/>
          </a:xfrm>
          <a:solidFill>
            <a:schemeClr val="bg1"/>
          </a:solidFill>
        </p:spPr>
        <p:txBody>
          <a:bodyPr lIns="216000" tIns="216000" rIns="216000" bIns="216000">
            <a:spAutoFit/>
          </a:bodyPr>
          <a:lstStyle>
            <a:lvl1pPr marL="126973" indent="-126973">
              <a:spcBef>
                <a:spcPts val="0"/>
              </a:spcBef>
              <a:spcAft>
                <a:spcPts val="1176"/>
              </a:spcAft>
              <a:buFont typeface="Arial" panose="020B0604020202020204" pitchFamily="34" charset="0"/>
              <a:buChar char="•"/>
              <a:defRPr lang="sv-SE" sz="1058" kern="1200" dirty="0">
                <a:solidFill>
                  <a:schemeClr val="tx1"/>
                </a:solidFill>
                <a:latin typeface="+mn-lt"/>
                <a:ea typeface="Roboto Mono" pitchFamily="2" charset="0"/>
                <a:cs typeface="+mn-cs"/>
              </a:defRPr>
            </a:lvl1pPr>
            <a:lvl2pPr marL="0" indent="0">
              <a:lnSpc>
                <a:spcPct val="90000"/>
              </a:lnSpc>
              <a:spcBef>
                <a:spcPts val="0"/>
              </a:spcBef>
              <a:spcAft>
                <a:spcPts val="235"/>
              </a:spcAft>
              <a:buNone/>
              <a:defRPr sz="1411" b="0" cap="none" baseline="0">
                <a:latin typeface="+mj-lt"/>
                <a:ea typeface="Roboto Mono" pitchFamily="2" charset="0"/>
              </a:defRPr>
            </a:lvl2pPr>
            <a:lvl3pPr marL="296272" indent="-126973">
              <a:spcBef>
                <a:spcPts val="0"/>
              </a:spcBef>
              <a:spcAft>
                <a:spcPts val="1176"/>
              </a:spcAft>
              <a:buFont typeface="Arial" panose="020B0604020202020204" pitchFamily="34" charset="0"/>
              <a:buChar char="–"/>
              <a:defRPr lang="sv-SE" sz="1058" kern="1200" dirty="0">
                <a:solidFill>
                  <a:schemeClr val="tx1"/>
                </a:solidFill>
                <a:latin typeface="+mn-lt"/>
                <a:ea typeface="Roboto Mono" pitchFamily="2" charset="0"/>
                <a:cs typeface="+mn-cs"/>
              </a:defRPr>
            </a:lvl3pPr>
            <a:lvl4pPr marL="465571" indent="-126973">
              <a:spcBef>
                <a:spcPts val="0"/>
              </a:spcBef>
              <a:spcAft>
                <a:spcPts val="1176"/>
              </a:spcAft>
              <a:buFont typeface="Arial" panose="020B0604020202020204" pitchFamily="34" charset="0"/>
              <a:buChar char="•"/>
              <a:defRPr sz="1058">
                <a:latin typeface="+mn-lt"/>
                <a:ea typeface="Roboto Mono" pitchFamily="2" charset="0"/>
              </a:defRPr>
            </a:lvl4pPr>
            <a:lvl5pPr marL="634869" indent="-126973">
              <a:spcBef>
                <a:spcPts val="0"/>
              </a:spcBef>
              <a:spcAft>
                <a:spcPts val="1176"/>
              </a:spcAft>
              <a:buFont typeface="Arial" panose="020B0604020202020204" pitchFamily="34" charset="0"/>
              <a:buChar char="–"/>
              <a:defRPr sz="1058">
                <a:latin typeface="+mn-lt"/>
                <a:ea typeface="Roboto Mono" pitchFamily="2"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Text Placeholder">
            <a:extLst>
              <a:ext uri="{FF2B5EF4-FFF2-40B4-BE49-F238E27FC236}">
                <a16:creationId xmlns:a16="http://schemas.microsoft.com/office/drawing/2014/main" id="{1C932B57-C404-BD4A-9A4D-3CD67ABE1E00}"/>
              </a:ext>
            </a:extLst>
          </p:cNvPr>
          <p:cNvSpPr>
            <a:spLocks noGrp="1"/>
          </p:cNvSpPr>
          <p:nvPr>
            <p:ph type="body" sz="quarter" idx="21"/>
          </p:nvPr>
        </p:nvSpPr>
        <p:spPr>
          <a:xfrm>
            <a:off x="4572701" y="3637893"/>
            <a:ext cx="3048467" cy="1797745"/>
          </a:xfrm>
          <a:solidFill>
            <a:schemeClr val="bg1"/>
          </a:solidFill>
        </p:spPr>
        <p:txBody>
          <a:bodyPr lIns="216000" tIns="216000" rIns="216000" bIns="216000">
            <a:spAutoFit/>
          </a:bodyPr>
          <a:lstStyle>
            <a:lvl1pPr marL="126973" indent="-126973">
              <a:spcBef>
                <a:spcPts val="0"/>
              </a:spcBef>
              <a:spcAft>
                <a:spcPts val="941"/>
              </a:spcAft>
              <a:buFont typeface="Arial" panose="020B0604020202020204" pitchFamily="34" charset="0"/>
              <a:buChar char="•"/>
              <a:defRPr lang="sv-SE" sz="823" kern="1200" dirty="0">
                <a:solidFill>
                  <a:schemeClr val="tx1"/>
                </a:solidFill>
                <a:latin typeface="Roboto Mono" pitchFamily="2" charset="0"/>
                <a:ea typeface="Roboto Mono" pitchFamily="2" charset="0"/>
                <a:cs typeface="+mn-cs"/>
              </a:defRPr>
            </a:lvl1pPr>
            <a:lvl2pPr marL="0" indent="0">
              <a:spcBef>
                <a:spcPts val="0"/>
              </a:spcBef>
              <a:spcAft>
                <a:spcPts val="941"/>
              </a:spcAft>
              <a:buNone/>
              <a:defRPr sz="823" b="1" cap="all" baseline="0">
                <a:latin typeface="Roboto Mono" pitchFamily="2" charset="0"/>
                <a:ea typeface="Roboto Mono" pitchFamily="2" charset="0"/>
              </a:defRPr>
            </a:lvl2pPr>
            <a:lvl3pPr marL="296272" indent="-126973">
              <a:spcBef>
                <a:spcPts val="0"/>
              </a:spcBef>
              <a:spcAft>
                <a:spcPts val="941"/>
              </a:spcAft>
              <a:buFont typeface="Arial" panose="020B0604020202020204" pitchFamily="34" charset="0"/>
              <a:buChar char="–"/>
              <a:defRPr lang="sv-SE" sz="823" kern="1200" dirty="0">
                <a:solidFill>
                  <a:schemeClr val="tx1"/>
                </a:solidFill>
                <a:latin typeface="Roboto Mono" pitchFamily="2" charset="0"/>
                <a:ea typeface="Roboto Mono" pitchFamily="2" charset="0"/>
                <a:cs typeface="+mn-cs"/>
              </a:defRPr>
            </a:lvl3pPr>
            <a:lvl4pPr marL="465571" indent="-126973">
              <a:spcBef>
                <a:spcPts val="0"/>
              </a:spcBef>
              <a:spcAft>
                <a:spcPts val="941"/>
              </a:spcAft>
              <a:buFont typeface="Arial" panose="020B0604020202020204" pitchFamily="34" charset="0"/>
              <a:buChar char="•"/>
              <a:defRPr sz="823">
                <a:latin typeface="Roboto Mono" pitchFamily="2" charset="0"/>
                <a:ea typeface="Roboto Mono" pitchFamily="2" charset="0"/>
              </a:defRPr>
            </a:lvl4pPr>
            <a:lvl5pPr marL="634869" indent="-126973">
              <a:spcBef>
                <a:spcPts val="0"/>
              </a:spcBef>
              <a:spcAft>
                <a:spcPts val="941"/>
              </a:spcAft>
              <a:buFont typeface="Arial" panose="020B0604020202020204" pitchFamily="34" charset="0"/>
              <a:buChar char="–"/>
              <a:defRPr sz="823">
                <a:latin typeface="Roboto Mono" pitchFamily="2" charset="0"/>
                <a:ea typeface="Roboto Mono" pitchFamily="2"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1" name="Text Placeholder">
            <a:extLst>
              <a:ext uri="{FF2B5EF4-FFF2-40B4-BE49-F238E27FC236}">
                <a16:creationId xmlns:a16="http://schemas.microsoft.com/office/drawing/2014/main" id="{023332B4-ADF6-224A-956A-32581597CE80}"/>
              </a:ext>
            </a:extLst>
          </p:cNvPr>
          <p:cNvSpPr>
            <a:spLocks noGrp="1"/>
          </p:cNvSpPr>
          <p:nvPr>
            <p:ph type="body" sz="quarter" idx="22"/>
          </p:nvPr>
        </p:nvSpPr>
        <p:spPr>
          <a:xfrm>
            <a:off x="8129867" y="3637894"/>
            <a:ext cx="3048467" cy="1486443"/>
          </a:xfrm>
          <a:solidFill>
            <a:schemeClr val="bg1"/>
          </a:solidFill>
        </p:spPr>
        <p:txBody>
          <a:bodyPr lIns="216000" tIns="216000" rIns="216000" bIns="216000">
            <a:spAutoFit/>
          </a:bodyPr>
          <a:lstStyle>
            <a:lvl1pPr marL="126973" indent="-126973">
              <a:spcBef>
                <a:spcPts val="0"/>
              </a:spcBef>
              <a:spcAft>
                <a:spcPts val="705"/>
              </a:spcAft>
              <a:buFont typeface="Arial" panose="020B0604020202020204" pitchFamily="34" charset="0"/>
              <a:buChar char="•"/>
              <a:defRPr lang="sv-SE" sz="823" kern="1200" dirty="0">
                <a:solidFill>
                  <a:schemeClr val="tx1"/>
                </a:solidFill>
                <a:latin typeface="+mn-lt"/>
                <a:ea typeface="Roboto Mono" pitchFamily="2" charset="0"/>
                <a:cs typeface="+mn-cs"/>
              </a:defRPr>
            </a:lvl1pPr>
            <a:lvl2pPr marL="0" indent="0">
              <a:lnSpc>
                <a:spcPct val="90000"/>
              </a:lnSpc>
              <a:spcBef>
                <a:spcPts val="0"/>
              </a:spcBef>
              <a:spcAft>
                <a:spcPts val="235"/>
              </a:spcAft>
              <a:buNone/>
              <a:defRPr sz="1176" b="0" cap="none" baseline="0">
                <a:latin typeface="+mj-lt"/>
                <a:ea typeface="Roboto Mono" pitchFamily="2" charset="0"/>
              </a:defRPr>
            </a:lvl2pPr>
            <a:lvl3pPr marL="296272" indent="-126973">
              <a:spcBef>
                <a:spcPts val="0"/>
              </a:spcBef>
              <a:spcAft>
                <a:spcPts val="705"/>
              </a:spcAft>
              <a:buFont typeface="Arial" panose="020B0604020202020204" pitchFamily="34" charset="0"/>
              <a:buChar char="–"/>
              <a:defRPr lang="sv-SE" sz="823" kern="1200" dirty="0">
                <a:solidFill>
                  <a:schemeClr val="tx1"/>
                </a:solidFill>
                <a:latin typeface="+mn-lt"/>
                <a:ea typeface="Roboto Mono" pitchFamily="2" charset="0"/>
                <a:cs typeface="+mn-cs"/>
              </a:defRPr>
            </a:lvl3pPr>
            <a:lvl4pPr marL="465571" indent="-126973">
              <a:spcBef>
                <a:spcPts val="0"/>
              </a:spcBef>
              <a:spcAft>
                <a:spcPts val="705"/>
              </a:spcAft>
              <a:buFont typeface="Arial" panose="020B0604020202020204" pitchFamily="34" charset="0"/>
              <a:buChar char="•"/>
              <a:defRPr sz="823">
                <a:latin typeface="+mn-lt"/>
                <a:ea typeface="Roboto Mono" pitchFamily="2" charset="0"/>
              </a:defRPr>
            </a:lvl4pPr>
            <a:lvl5pPr marL="634869" indent="-126973">
              <a:spcBef>
                <a:spcPts val="0"/>
              </a:spcBef>
              <a:spcAft>
                <a:spcPts val="705"/>
              </a:spcAft>
              <a:buFont typeface="Arial" panose="020B0604020202020204" pitchFamily="34" charset="0"/>
              <a:buChar char="–"/>
              <a:defRPr sz="823">
                <a:latin typeface="+mn-lt"/>
                <a:ea typeface="Roboto Mono" pitchFamily="2"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39047893"/>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5" pos="4354">
          <p15:clr>
            <a:srgbClr val="FBAE40"/>
          </p15:clr>
        </p15:guide>
        <p15:guide id="6" pos="4082">
          <p15:clr>
            <a:srgbClr val="FBAE40"/>
          </p15:clr>
        </p15:guide>
        <p15:guide id="7" pos="2449">
          <p15:clr>
            <a:srgbClr val="FBAE40"/>
          </p15:clr>
        </p15:guide>
        <p15:guide id="8" pos="217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6B6C59-320D-C32E-CE95-758A91B6A49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1A546A0-7456-20A3-599F-626D0E3BE2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10601DD-25C0-1DDF-AB18-8D1081A8562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A4CE0B4-99F0-9EF1-9935-C2BACBCFB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1E1ED33-47A5-A3CA-A888-9CFF6F9A7F4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B7D2846-9E7C-9186-C4F6-B3BF859D6BD4}"/>
              </a:ext>
            </a:extLst>
          </p:cNvPr>
          <p:cNvSpPr>
            <a:spLocks noGrp="1"/>
          </p:cNvSpPr>
          <p:nvPr>
            <p:ph type="dt" sz="half" idx="10"/>
          </p:nvPr>
        </p:nvSpPr>
        <p:spPr/>
        <p:txBody>
          <a:bodyPr/>
          <a:lstStyle/>
          <a:p>
            <a:fld id="{B1035B7B-214D-4436-8471-2720F09C1F90}" type="datetime1">
              <a:rPr lang="en-GB" smtClean="0"/>
              <a:t>25/05/2026</a:t>
            </a:fld>
            <a:endParaRPr lang="sv-SE"/>
          </a:p>
        </p:txBody>
      </p:sp>
      <p:sp>
        <p:nvSpPr>
          <p:cNvPr id="8" name="Platshållare för sidfot 7">
            <a:extLst>
              <a:ext uri="{FF2B5EF4-FFF2-40B4-BE49-F238E27FC236}">
                <a16:creationId xmlns:a16="http://schemas.microsoft.com/office/drawing/2014/main" id="{6C8355F5-5E04-B9E7-F073-C20A6C33682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5C22BED-D258-807C-3151-734E57FBD304}"/>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137402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93C08-EB8C-5BE2-1085-888EF51A4D3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1B6E060-BB36-C5C2-BC5C-90B4A26FB3B6}"/>
              </a:ext>
            </a:extLst>
          </p:cNvPr>
          <p:cNvSpPr>
            <a:spLocks noGrp="1"/>
          </p:cNvSpPr>
          <p:nvPr>
            <p:ph type="dt" sz="half" idx="10"/>
          </p:nvPr>
        </p:nvSpPr>
        <p:spPr/>
        <p:txBody>
          <a:bodyPr/>
          <a:lstStyle/>
          <a:p>
            <a:fld id="{70324615-E65C-44B0-8EDC-44480DDC8AF0}" type="datetime1">
              <a:rPr lang="en-GB" smtClean="0"/>
              <a:t>25/05/2026</a:t>
            </a:fld>
            <a:endParaRPr lang="sv-SE"/>
          </a:p>
        </p:txBody>
      </p:sp>
      <p:sp>
        <p:nvSpPr>
          <p:cNvPr id="4" name="Platshållare för sidfot 3">
            <a:extLst>
              <a:ext uri="{FF2B5EF4-FFF2-40B4-BE49-F238E27FC236}">
                <a16:creationId xmlns:a16="http://schemas.microsoft.com/office/drawing/2014/main" id="{1A105B32-2329-145D-E29E-149652D4CE6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D148B8-4055-D72A-B62F-54F7FF64C1C6}"/>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322813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2F3EFB-CECE-5F9B-7AC7-F562AB1D985A}"/>
              </a:ext>
            </a:extLst>
          </p:cNvPr>
          <p:cNvSpPr>
            <a:spLocks noGrp="1"/>
          </p:cNvSpPr>
          <p:nvPr>
            <p:ph type="dt" sz="half" idx="10"/>
          </p:nvPr>
        </p:nvSpPr>
        <p:spPr/>
        <p:txBody>
          <a:bodyPr/>
          <a:lstStyle/>
          <a:p>
            <a:fld id="{6A5BFC38-2CE9-4800-9FF5-AC8C75D1E9E4}" type="datetime1">
              <a:rPr lang="en-GB" smtClean="0"/>
              <a:t>25/05/2026</a:t>
            </a:fld>
            <a:endParaRPr lang="sv-SE"/>
          </a:p>
        </p:txBody>
      </p:sp>
      <p:sp>
        <p:nvSpPr>
          <p:cNvPr id="3" name="Platshållare för sidfot 2">
            <a:extLst>
              <a:ext uri="{FF2B5EF4-FFF2-40B4-BE49-F238E27FC236}">
                <a16:creationId xmlns:a16="http://schemas.microsoft.com/office/drawing/2014/main" id="{843B95E9-7F7D-4918-413B-3D2F4DF0A78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CBDE1E8-AB0A-6C2C-BA7E-E89CFE166988}"/>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390262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369EF-7D91-B671-257A-5B86EC781A7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C2637E3-6DCA-A05A-95AA-70BA913D3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95294D4-5EF0-D582-6138-2F8DE08DF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07B3125-F13E-0486-0167-2B0C40DF2AE2}"/>
              </a:ext>
            </a:extLst>
          </p:cNvPr>
          <p:cNvSpPr>
            <a:spLocks noGrp="1"/>
          </p:cNvSpPr>
          <p:nvPr>
            <p:ph type="dt" sz="half" idx="10"/>
          </p:nvPr>
        </p:nvSpPr>
        <p:spPr/>
        <p:txBody>
          <a:bodyPr/>
          <a:lstStyle/>
          <a:p>
            <a:fld id="{342629BC-6C9D-4572-AF88-BD20F6407733}" type="datetime1">
              <a:rPr lang="en-GB" smtClean="0"/>
              <a:t>25/05/2026</a:t>
            </a:fld>
            <a:endParaRPr lang="sv-SE"/>
          </a:p>
        </p:txBody>
      </p:sp>
      <p:sp>
        <p:nvSpPr>
          <p:cNvPr id="6" name="Platshållare för sidfot 5">
            <a:extLst>
              <a:ext uri="{FF2B5EF4-FFF2-40B4-BE49-F238E27FC236}">
                <a16:creationId xmlns:a16="http://schemas.microsoft.com/office/drawing/2014/main" id="{188319E8-4F65-78E5-5DB4-19779347CE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533C6E7-6245-7A53-677B-26353C3373DE}"/>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350642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B02689-4874-ABB6-DEEA-EEE83419B25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4F39F4-0E81-8A1D-7E21-1A6A1EB842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1BDD71F-1C7B-5300-EEC4-004EE03EA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EAECDC2-9A51-ED4C-21EF-6313406B2E61}"/>
              </a:ext>
            </a:extLst>
          </p:cNvPr>
          <p:cNvSpPr>
            <a:spLocks noGrp="1"/>
          </p:cNvSpPr>
          <p:nvPr>
            <p:ph type="dt" sz="half" idx="10"/>
          </p:nvPr>
        </p:nvSpPr>
        <p:spPr/>
        <p:txBody>
          <a:bodyPr/>
          <a:lstStyle/>
          <a:p>
            <a:fld id="{1ACCB26F-9867-4EBB-83BE-5EC9E64BC24B}" type="datetime1">
              <a:rPr lang="en-GB" smtClean="0"/>
              <a:t>25/05/2026</a:t>
            </a:fld>
            <a:endParaRPr lang="sv-SE"/>
          </a:p>
        </p:txBody>
      </p:sp>
      <p:sp>
        <p:nvSpPr>
          <p:cNvPr id="6" name="Platshållare för sidfot 5">
            <a:extLst>
              <a:ext uri="{FF2B5EF4-FFF2-40B4-BE49-F238E27FC236}">
                <a16:creationId xmlns:a16="http://schemas.microsoft.com/office/drawing/2014/main" id="{97D02376-D3B6-94AC-D3CD-1E89FF2EEEF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7759885-2163-6151-38AA-034691470EF1}"/>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246102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F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6C96D7A-679A-1030-AA84-E0FE2D2973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1D997CF-74F5-FDD7-BBE1-73676CA6A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B8B09B2-EA42-7CE1-2B00-A6C7664C68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3A9209-FF97-42E8-9D12-A9FEEC8610A3}" type="datetime1">
              <a:rPr lang="en-GB" smtClean="0"/>
              <a:t>25/05/2026</a:t>
            </a:fld>
            <a:endParaRPr lang="sv-SE"/>
          </a:p>
        </p:txBody>
      </p:sp>
      <p:sp>
        <p:nvSpPr>
          <p:cNvPr id="5" name="Platshållare för sidfot 4">
            <a:extLst>
              <a:ext uri="{FF2B5EF4-FFF2-40B4-BE49-F238E27FC236}">
                <a16:creationId xmlns:a16="http://schemas.microsoft.com/office/drawing/2014/main" id="{20A65A45-3C1E-2CCE-EC39-B70DCF12A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F9726E2E-D480-13A1-DA46-7EAD00624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A6ABCF-68FD-4ED9-AD0C-08BDD0041F52}" type="slidenum">
              <a:rPr lang="sv-SE" smtClean="0"/>
              <a:t>‹#›</a:t>
            </a:fld>
            <a:endParaRPr lang="sv-SE"/>
          </a:p>
        </p:txBody>
      </p:sp>
    </p:spTree>
    <p:extLst>
      <p:ext uri="{BB962C8B-B14F-4D97-AF65-F5344CB8AC3E}">
        <p14:creationId xmlns:p14="http://schemas.microsoft.com/office/powerpoint/2010/main" val="281076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F5F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0EF9368-A347-D63E-63E9-7A0B527FE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1B5CCD6-0D6B-F4B5-00F8-47CF7165AF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E77B7A-7403-2A29-2A1D-EC5108F3C7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5542DD-781C-402A-BFC4-DCD03E112931}" type="datetime1">
              <a:rPr lang="en-GB" smtClean="0"/>
              <a:t>25/05/2026</a:t>
            </a:fld>
            <a:endParaRPr lang="sv-SE"/>
          </a:p>
        </p:txBody>
      </p:sp>
      <p:sp>
        <p:nvSpPr>
          <p:cNvPr id="5" name="Platshållare för sidfot 4">
            <a:extLst>
              <a:ext uri="{FF2B5EF4-FFF2-40B4-BE49-F238E27FC236}">
                <a16:creationId xmlns:a16="http://schemas.microsoft.com/office/drawing/2014/main" id="{335149D0-DF05-587E-F211-BF61C6D87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54C6A6A1-50A5-3475-2043-C005983FB9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4A34FF-160D-439E-BCF2-AB7CBD35B0F9}" type="slidenum">
              <a:rPr lang="sv-SE" smtClean="0"/>
              <a:t>‹#›</a:t>
            </a:fld>
            <a:endParaRPr lang="sv-SE"/>
          </a:p>
        </p:txBody>
      </p:sp>
    </p:spTree>
    <p:extLst>
      <p:ext uri="{BB962C8B-B14F-4D97-AF65-F5344CB8AC3E}">
        <p14:creationId xmlns:p14="http://schemas.microsoft.com/office/powerpoint/2010/main" val="347904091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61" r:id="rId12"/>
    <p:sldLayoutId id="2147483862" r:id="rId13"/>
    <p:sldLayoutId id="2147483863" r:id="rId14"/>
    <p:sldLayoutId id="2147483865" r:id="rId15"/>
    <p:sldLayoutId id="2147483866" r:id="rId16"/>
    <p:sldLayoutId id="2147483751" r:id="rId17"/>
    <p:sldLayoutId id="2147483753" r:id="rId18"/>
    <p:sldLayoutId id="2147483754" r:id="rId19"/>
    <p:sldLayoutId id="2147483756" r:id="rId20"/>
    <p:sldLayoutId id="2147483757" r:id="rId21"/>
    <p:sldLayoutId id="2147483758" r:id="rId22"/>
    <p:sldLayoutId id="2147483759" r:id="rId23"/>
    <p:sldLayoutId id="2147483760" r:id="rId24"/>
    <p:sldLayoutId id="2147483761" r:id="rId25"/>
    <p:sldLayoutId id="2147483763" r:id="rId26"/>
    <p:sldLayoutId id="2147483764" r:id="rId27"/>
    <p:sldLayoutId id="2147483765" r:id="rId28"/>
    <p:sldLayoutId id="2147483766" r:id="rId29"/>
    <p:sldLayoutId id="2147483767" r:id="rId30"/>
    <p:sldLayoutId id="2147483768" r:id="rId31"/>
    <p:sldLayoutId id="2147483770" r:id="rId32"/>
    <p:sldLayoutId id="2147483771" r:id="rId33"/>
    <p:sldLayoutId id="2147483772"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hemeOverride" Target="../theme/themeOverride4.xml"/><Relationship Id="rId6" Type="http://schemas.openxmlformats.org/officeDocument/2006/relationships/image" Target="../media/image5.png"/><Relationship Id="rId5" Type="http://schemas.openxmlformats.org/officeDocument/2006/relationships/hyperlink" Target="https://hs30.se/wp-content/uploads/2025/05/vagledningforattprioriterasocialhallbarhetrisehs30.pdf"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hyperlink" Target="https://hs30.se/wp-content/uploads/2024/06/10kpierforsocialthallbarabostaderjuni2024final.pdf" TargetMode="External"/><Relationship Id="rId7" Type="http://schemas.openxmlformats.org/officeDocument/2006/relationships/image" Target="../media/image8.svg"/><Relationship Id="rId2" Type="http://schemas.openxmlformats.org/officeDocument/2006/relationships/hyperlink" Target="https://hs30.se/wp-content/uploads/2026/05/hs30mallarforsocialhallbarhetsarbete260525.xlsx" TargetMode="Externa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hyperlink" Target="https://hs30.se/wp-content/uploads/2025/05/vagledningforattprioriterasocialhallbarhetrisehs30.pd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hs30.se/wp-content/uploads/2026/05/hs30mallarforsocialhallbarhetsarbete260525.xlsx"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sv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svg"/><Relationship Id="rId1" Type="http://schemas.openxmlformats.org/officeDocument/2006/relationships/slideLayout" Target="../slideLayouts/slideLayout27.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svg"/><Relationship Id="rId1" Type="http://schemas.openxmlformats.org/officeDocument/2006/relationships/slideLayout" Target="../slideLayouts/slideLayout15.xml"/><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sv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15.svg"/></Relationships>
</file>

<file path=ppt/slides/_rels/slide34.xml.rels><?xml version="1.0" encoding="UTF-8" standalone="yes"?>
<Relationships xmlns="http://schemas.openxmlformats.org/package/2006/relationships"><Relationship Id="rId8" Type="http://schemas.openxmlformats.org/officeDocument/2006/relationships/hyperlink" Target="https://www.betterevaluation.org/methods-approaches/approaches/most-significant-change" TargetMode="External"/><Relationship Id="rId3" Type="http://schemas.openxmlformats.org/officeDocument/2006/relationships/hyperlink" Target="https://www.folkhalsomyndigheten.se/contentassets/af0381a876fb42c994da860be9692aba/fran-nyhet-till-vardagsnytta.pdf" TargetMode="External"/><Relationship Id="rId7" Type="http://schemas.openxmlformats.org/officeDocument/2006/relationships/hyperlink" Target="https://www.betterevaluation.org/methods-approaches/methods/asset-mapping#:~:text=Asset%20mapping%20is%20a%20process,deficit%20focus%22%20of%20needs%20analysis" TargetMode="External"/><Relationship Id="rId2" Type="http://schemas.openxmlformats.org/officeDocument/2006/relationships/hyperlink" Target="https://researcheffectiveness.ca/wp-content/uploads/sites/7/2019/08/Theory-of-Change-Toolkit.pdf" TargetMode="External"/><Relationship Id="rId1" Type="http://schemas.openxmlformats.org/officeDocument/2006/relationships/slideLayout" Target="../slideLayouts/slideLayout15.xml"/><Relationship Id="rId6" Type="http://schemas.openxmlformats.org/officeDocument/2006/relationships/hyperlink" Target="https://pacscenter.stanford.edu/wp-content/uploads/2020/07/chapter_06.pdf" TargetMode="External"/><Relationship Id="rId11" Type="http://schemas.openxmlformats.org/officeDocument/2006/relationships/image" Target="../media/image3.emf"/><Relationship Id="rId5" Type="http://schemas.openxmlformats.org/officeDocument/2006/relationships/hyperlink" Target="https://www.huddinge.se/contentassets/66e8b4fe925647e5969b50910464192d/ksf_vagledning_datadriven_omradesutveckling.pdf" TargetMode="External"/><Relationship Id="rId10" Type="http://schemas.openxmlformats.org/officeDocument/2006/relationships/image" Target="../media/image4.png"/><Relationship Id="rId4" Type="http://schemas.openxmlformats.org/officeDocument/2006/relationships/hyperlink" Target="https://www.ri.se/sv/SHIC/rigga-for-effekt" TargetMode="External"/><Relationship Id="rId9" Type="http://schemas.openxmlformats.org/officeDocument/2006/relationships/hyperlink" Target="https://www.mcf.se/sv/verktyg--tjanster/metod-och-verktyg-after-action-review---aa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s30.se/wp-content/uploads/2026/05/hs30mallarforsocialhallbarhetsarbete260525.xlsx" TargetMode="External"/><Relationship Id="rId1" Type="http://schemas.openxmlformats.org/officeDocument/2006/relationships/slideLayout" Target="../slideLayouts/slideLayout15.xml"/><Relationship Id="rId4" Type="http://schemas.openxmlformats.org/officeDocument/2006/relationships/image" Target="../media/image3.emf"/></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3.emf"/><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8.xml"/><Relationship Id="rId1" Type="http://schemas.openxmlformats.org/officeDocument/2006/relationships/tags" Target="../tags/tag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svg"/><Relationship Id="rId1" Type="http://schemas.openxmlformats.org/officeDocument/2006/relationships/slideLayout" Target="../slideLayouts/slideLayout15.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hyperlink" Target="https://hs30.se/wp-content/uploads/2026/05/hs30mallarforsocialhallbarhetsarbete260525.xlsx" TargetMode="External"/><Relationship Id="rId2" Type="http://schemas.openxmlformats.org/officeDocument/2006/relationships/slideLayout" Target="../slideLayouts/slideLayout14.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8A5D"/>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EBC022CB-257C-78ED-635A-08812FAE132F}"/>
              </a:ext>
            </a:extLst>
          </p:cNvPr>
          <p:cNvSpPr>
            <a:spLocks noGrp="1"/>
          </p:cNvSpPr>
          <p:nvPr>
            <p:ph type="sldNum" sz="quarter" idx="13"/>
          </p:nvPr>
        </p:nvSpPr>
        <p:spPr/>
        <p:txBody>
          <a:bodyPr/>
          <a:lstStyle/>
          <a:p>
            <a:fld id="{2066355A-084C-D24E-9AD2-7E4FC41EA627}" type="slidenum">
              <a:rPr lang="sv-SE" smtClean="0"/>
              <a:pPr/>
              <a:t>1</a:t>
            </a:fld>
            <a:endParaRPr lang="sv-SE"/>
          </a:p>
        </p:txBody>
      </p:sp>
      <p:sp>
        <p:nvSpPr>
          <p:cNvPr id="2" name="Platshållare för text 1">
            <a:extLst>
              <a:ext uri="{FF2B5EF4-FFF2-40B4-BE49-F238E27FC236}">
                <a16:creationId xmlns:a16="http://schemas.microsoft.com/office/drawing/2014/main" id="{788DA990-791E-7253-10AE-3AB814758665}"/>
              </a:ext>
            </a:extLst>
          </p:cNvPr>
          <p:cNvSpPr>
            <a:spLocks noGrp="1"/>
          </p:cNvSpPr>
          <p:nvPr>
            <p:ph type="body" sz="quarter" idx="16"/>
          </p:nvPr>
        </p:nvSpPr>
        <p:spPr>
          <a:xfrm>
            <a:off x="1403350" y="1435846"/>
            <a:ext cx="8023679" cy="4475036"/>
          </a:xfrm>
        </p:spPr>
        <p:txBody>
          <a:bodyPr/>
          <a:lstStyle/>
          <a:p>
            <a:r>
              <a:rPr lang="sv-SE" sz="6400"/>
              <a:t>		handbok för social hållbarhet i bostadssektorn</a:t>
            </a:r>
          </a:p>
          <a:p>
            <a:endParaRPr lang="sv-SE" sz="4703" i="1">
              <a:solidFill>
                <a:srgbClr val="EAF4EF"/>
              </a:solidFill>
              <a:latin typeface="+mn-lt"/>
            </a:endParaRPr>
          </a:p>
          <a:p>
            <a:r>
              <a:rPr lang="sv-SE" sz="3400" i="1">
                <a:latin typeface="+mn-lt"/>
              </a:rPr>
              <a:t>Ett stöd för arbete med behovskartläggning, förändringsteori och mätning och uppföljning</a:t>
            </a:r>
          </a:p>
        </p:txBody>
      </p:sp>
      <p:pic>
        <p:nvPicPr>
          <p:cNvPr id="7" name="Bildobjekt 6">
            <a:extLst>
              <a:ext uri="{FF2B5EF4-FFF2-40B4-BE49-F238E27FC236}">
                <a16:creationId xmlns:a16="http://schemas.microsoft.com/office/drawing/2014/main" id="{D40ED998-E65B-77AF-D4CC-058FB0776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526" y="875440"/>
            <a:ext cx="1618588" cy="1466965"/>
          </a:xfrm>
          <a:prstGeom prst="rect">
            <a:avLst/>
          </a:prstGeom>
        </p:spPr>
      </p:pic>
      <p:grpSp>
        <p:nvGrpSpPr>
          <p:cNvPr id="9" name="Grupp 8">
            <a:extLst>
              <a:ext uri="{FF2B5EF4-FFF2-40B4-BE49-F238E27FC236}">
                <a16:creationId xmlns:a16="http://schemas.microsoft.com/office/drawing/2014/main" id="{B487B5BA-A0F8-5952-47BE-6CDEE6912AB1}"/>
              </a:ext>
            </a:extLst>
          </p:cNvPr>
          <p:cNvGrpSpPr/>
          <p:nvPr/>
        </p:nvGrpSpPr>
        <p:grpSpPr>
          <a:xfrm>
            <a:off x="10788651" y="5928078"/>
            <a:ext cx="1120100" cy="572175"/>
            <a:chOff x="10790899" y="314356"/>
            <a:chExt cx="1120100" cy="572175"/>
          </a:xfrm>
        </p:grpSpPr>
        <p:pic>
          <p:nvPicPr>
            <p:cNvPr id="10" name="Bildobjekt 9">
              <a:extLst>
                <a:ext uri="{FF2B5EF4-FFF2-40B4-BE49-F238E27FC236}">
                  <a16:creationId xmlns:a16="http://schemas.microsoft.com/office/drawing/2014/main" id="{D449F431-599A-6591-0D9E-2CAFECE92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11" name="Platshållare för text 2">
              <a:extLst>
                <a:ext uri="{FF2B5EF4-FFF2-40B4-BE49-F238E27FC236}">
                  <a16:creationId xmlns:a16="http://schemas.microsoft.com/office/drawing/2014/main" id="{C3B5E493-5B52-DA12-BA56-84CD1A12314A}"/>
                </a:ext>
              </a:extLst>
            </p:cNvPr>
            <p:cNvSpPr txBox="1">
              <a:spLocks/>
            </p:cNvSpPr>
            <p:nvPr/>
          </p:nvSpPr>
          <p:spPr>
            <a:xfrm>
              <a:off x="10790899" y="315371"/>
              <a:ext cx="444273" cy="571160"/>
            </a:xfrm>
            <a:prstGeom prst="rect">
              <a:avLst/>
            </a:prstGeom>
            <a:blipFill>
              <a:blip r:embed="rId3"/>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348972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p:cNvGrpSpPr/>
        <p:nvPr/>
      </p:nvGrpSpPr>
      <p:grpSpPr>
        <a:xfrm>
          <a:off x="0" y="0"/>
          <a:ext cx="0" cy="0"/>
          <a:chOff x="0" y="0"/>
          <a:chExt cx="0" cy="0"/>
        </a:xfrm>
      </p:grpSpPr>
      <p:pic>
        <p:nvPicPr>
          <p:cNvPr id="13" name="Platshållare för innehåll 4" descr="En bild som visar text, skärmbild, Teckensnitt, triangel&#10;&#10;AI-genererat innehåll kan vara felaktigt.">
            <a:extLst>
              <a:ext uri="{FF2B5EF4-FFF2-40B4-BE49-F238E27FC236}">
                <a16:creationId xmlns:a16="http://schemas.microsoft.com/office/drawing/2014/main" id="{61A676F8-0758-0CE2-8D9B-A48B8F968ADB}"/>
              </a:ext>
            </a:extLst>
          </p:cNvPr>
          <p:cNvPicPr>
            <a:picLocks noChangeAspect="1"/>
          </p:cNvPicPr>
          <p:nvPr/>
        </p:nvPicPr>
        <p:blipFill>
          <a:blip r:embed="rId4"/>
          <a:stretch>
            <a:fillRect/>
          </a:stretch>
        </p:blipFill>
        <p:spPr>
          <a:xfrm>
            <a:off x="2961136" y="478766"/>
            <a:ext cx="6323073" cy="6311030"/>
          </a:xfrm>
          <a:prstGeom prst="rect">
            <a:avLst/>
          </a:prstGeom>
        </p:spPr>
      </p:pic>
      <p:sp>
        <p:nvSpPr>
          <p:cNvPr id="2" name="Rubrik 1">
            <a:extLst>
              <a:ext uri="{FF2B5EF4-FFF2-40B4-BE49-F238E27FC236}">
                <a16:creationId xmlns:a16="http://schemas.microsoft.com/office/drawing/2014/main" id="{C9DFAF26-E217-640B-A786-29CFA50E1DD3}"/>
              </a:ext>
            </a:extLst>
          </p:cNvPr>
          <p:cNvSpPr txBox="1">
            <a:spLocks/>
          </p:cNvSpPr>
          <p:nvPr/>
        </p:nvSpPr>
        <p:spPr>
          <a:xfrm>
            <a:off x="863600" y="667840"/>
            <a:ext cx="6913920" cy="1142902"/>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200" b="0" kern="1200">
                <a:solidFill>
                  <a:schemeClr val="tx1"/>
                </a:solidFill>
                <a:latin typeface="+mj-lt"/>
                <a:ea typeface="+mj-ea"/>
                <a:cs typeface="+mj-cs"/>
              </a:defRPr>
            </a:lvl1pPr>
          </a:lstStyle>
          <a:p>
            <a:pPr marL="0" marR="0" lvl="0" indent="0" algn="l" defTabSz="457155" rtl="0" eaLnBrk="1" fontAlgn="auto" latinLnBrk="0" hangingPunct="1">
              <a:lnSpc>
                <a:spcPct val="90000"/>
              </a:lnSpc>
              <a:spcBef>
                <a:spcPct val="0"/>
              </a:spcBef>
              <a:spcAft>
                <a:spcPts val="0"/>
              </a:spcAft>
              <a:buClrTx/>
              <a:buSzTx/>
              <a:buFontTx/>
              <a:buNone/>
              <a:tabLst/>
              <a:defRPr/>
            </a:pPr>
            <a:r>
              <a:rPr kumimoji="0" lang="sv-SE" sz="4000" i="0" u="none" strike="noStrike" kern="1200" cap="none" spc="0" normalizeH="0" baseline="0" noProof="0">
                <a:ln>
                  <a:noFill/>
                </a:ln>
                <a:solidFill>
                  <a:srgbClr val="000000"/>
                </a:solidFill>
                <a:effectLst/>
                <a:uLnTx/>
                <a:uFillTx/>
                <a:ea typeface="Roboto Mono" pitchFamily="2" charset="0"/>
              </a:rPr>
              <a:t>Prioritera behov: </a:t>
            </a:r>
            <a:br>
              <a:rPr kumimoji="0" lang="sv-SE" sz="3199" b="0" i="1" u="none" strike="noStrike" kern="1200" cap="none" spc="0" normalizeH="0" baseline="0" noProof="0">
                <a:ln>
                  <a:noFill/>
                </a:ln>
                <a:solidFill>
                  <a:srgbClr val="000000"/>
                </a:solidFill>
                <a:effectLst/>
                <a:uLnTx/>
                <a:uFillTx/>
                <a:latin typeface="Code Pro Bold"/>
                <a:ea typeface="+mj-ea"/>
                <a:cs typeface="+mj-cs"/>
              </a:rPr>
            </a:br>
            <a:endParaRPr kumimoji="0" lang="sv-SE" sz="3199" b="0" i="1" u="none" strike="noStrike" kern="1200" cap="none" spc="0" normalizeH="0" baseline="0" noProof="0">
              <a:ln>
                <a:noFill/>
              </a:ln>
              <a:solidFill>
                <a:srgbClr val="000000"/>
              </a:solidFill>
              <a:effectLst/>
              <a:uLnTx/>
              <a:uFillTx/>
              <a:latin typeface="Lato Light" panose="020F0302020204030203" pitchFamily="34" charset="0"/>
              <a:ea typeface="+mj-ea"/>
              <a:cs typeface="+mj-cs"/>
            </a:endParaRPr>
          </a:p>
        </p:txBody>
      </p:sp>
      <p:sp>
        <p:nvSpPr>
          <p:cNvPr id="8" name="textruta 7">
            <a:extLst>
              <a:ext uri="{FF2B5EF4-FFF2-40B4-BE49-F238E27FC236}">
                <a16:creationId xmlns:a16="http://schemas.microsoft.com/office/drawing/2014/main" id="{31B6DF51-B605-4C17-AD25-D6133BF0E973}"/>
              </a:ext>
            </a:extLst>
          </p:cNvPr>
          <p:cNvSpPr txBox="1"/>
          <p:nvPr/>
        </p:nvSpPr>
        <p:spPr>
          <a:xfrm>
            <a:off x="863600" y="1343322"/>
            <a:ext cx="3024188" cy="1477328"/>
          </a:xfrm>
          <a:prstGeom prst="rect">
            <a:avLst/>
          </a:prstGeom>
          <a:noFill/>
        </p:spPr>
        <p:txBody>
          <a:bodyPr wrap="square" lIns="0" tIns="0" rIns="0" bIns="0"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sv-SE" sz="1600">
                <a:solidFill>
                  <a:srgbClr val="000000"/>
                </a:solidFill>
              </a:rPr>
              <a:t>A</a:t>
            </a:r>
            <a:r>
              <a:rPr kumimoji="0" lang="sv-SE" sz="1600" b="0" i="0" u="none" strike="noStrike" kern="1200" cap="none" spc="0" normalizeH="0" baseline="0" noProof="0" err="1">
                <a:ln>
                  <a:noFill/>
                </a:ln>
                <a:solidFill>
                  <a:srgbClr val="000000"/>
                </a:solidFill>
                <a:effectLst/>
                <a:uLnTx/>
                <a:uFillTx/>
                <a:ea typeface="+mn-ea"/>
                <a:cs typeface="+mn-cs"/>
              </a:rPr>
              <a:t>nalysen</a:t>
            </a:r>
            <a:r>
              <a:rPr lang="sv-SE" sz="1600">
                <a:solidFill>
                  <a:srgbClr val="000000"/>
                </a:solidFill>
              </a:rPr>
              <a:t> är ett bra tillfälle att resonera omkring prioritering. </a:t>
            </a:r>
          </a:p>
          <a:p>
            <a:pPr lvl="0" defTabSz="914309">
              <a:defRPr/>
            </a:pPr>
            <a:r>
              <a:rPr lang="sv-SE" sz="1600">
                <a:solidFill>
                  <a:srgbClr val="000000"/>
                </a:solidFill>
              </a:rPr>
              <a:t>I </a:t>
            </a:r>
            <a:r>
              <a:rPr lang="sv-SE" sz="1600">
                <a:solidFill>
                  <a:srgbClr val="000000"/>
                </a:solidFill>
                <a:hlinkClick r:id="rId5"/>
              </a:rPr>
              <a:t>Vägledning för att prioritera social hållbarhet</a:t>
            </a:r>
            <a:r>
              <a:rPr lang="sv-SE" sz="1600">
                <a:solidFill>
                  <a:srgbClr val="000000"/>
                </a:solidFill>
              </a:rPr>
              <a:t> presenteras en modell för hur insatser kan prioriteras.</a:t>
            </a:r>
            <a:endParaRPr kumimoji="0" lang="sv-SE" sz="1600" b="0" i="0" u="none" strike="noStrike" kern="1200" cap="none" spc="0" normalizeH="0" baseline="0" noProof="0">
              <a:ln>
                <a:noFill/>
              </a:ln>
              <a:solidFill>
                <a:srgbClr val="000000"/>
              </a:solidFill>
              <a:effectLst/>
              <a:uLnTx/>
              <a:uFillTx/>
              <a:ea typeface="+mn-ea"/>
              <a:cs typeface="+mn-cs"/>
            </a:endParaRPr>
          </a:p>
        </p:txBody>
      </p:sp>
      <p:sp>
        <p:nvSpPr>
          <p:cNvPr id="10" name="Platshållare för bildnummer 9">
            <a:extLst>
              <a:ext uri="{FF2B5EF4-FFF2-40B4-BE49-F238E27FC236}">
                <a16:creationId xmlns:a16="http://schemas.microsoft.com/office/drawing/2014/main" id="{972034DC-0C08-796F-0C62-600C25040E68}"/>
              </a:ext>
            </a:extLst>
          </p:cNvPr>
          <p:cNvSpPr>
            <a:spLocks noGrp="1"/>
          </p:cNvSpPr>
          <p:nvPr>
            <p:ph type="sldNum" sz="quarter" idx="12"/>
          </p:nvPr>
        </p:nvSpPr>
        <p:spPr>
          <a:xfrm>
            <a:off x="9221788" y="6356350"/>
            <a:ext cx="2743200" cy="365125"/>
          </a:xfrm>
        </p:spPr>
        <p:txBody>
          <a:bodyPr/>
          <a:lstStyle/>
          <a:p>
            <a:fld id="{2066355A-084C-D24E-9AD2-7E4FC41EA627}" type="slidenum">
              <a:rPr lang="sv-SE" smtClean="0"/>
              <a:pPr/>
              <a:t>10</a:t>
            </a:fld>
            <a:endParaRPr lang="sv-SE"/>
          </a:p>
        </p:txBody>
      </p:sp>
      <p:pic>
        <p:nvPicPr>
          <p:cNvPr id="14" name="Bildobjekt 13">
            <a:extLst>
              <a:ext uri="{FF2B5EF4-FFF2-40B4-BE49-F238E27FC236}">
                <a16:creationId xmlns:a16="http://schemas.microsoft.com/office/drawing/2014/main" id="{578322B1-C859-B7F5-9677-67F14C496CA3}"/>
              </a:ext>
            </a:extLst>
          </p:cNvPr>
          <p:cNvPicPr>
            <a:picLocks noChangeAspect="1"/>
          </p:cNvPicPr>
          <p:nvPr/>
        </p:nvPicPr>
        <p:blipFill>
          <a:blip r:embed="rId6"/>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66904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B72A57ED-0770-3DCB-1171-435150CE4893}"/>
            </a:ext>
          </a:extLst>
        </p:cNvPr>
        <p:cNvGrpSpPr/>
        <p:nvPr/>
      </p:nvGrpSpPr>
      <p:grpSpPr>
        <a:xfrm>
          <a:off x="0" y="0"/>
          <a:ext cx="0" cy="0"/>
          <a:chOff x="0" y="0"/>
          <a:chExt cx="0" cy="0"/>
        </a:xfrm>
      </p:grpSpPr>
      <p:sp>
        <p:nvSpPr>
          <p:cNvPr id="12" name="Rektangel 11">
            <a:extLst>
              <a:ext uri="{FF2B5EF4-FFF2-40B4-BE49-F238E27FC236}">
                <a16:creationId xmlns:a16="http://schemas.microsoft.com/office/drawing/2014/main" id="{C334EFD9-8A6D-895E-1225-500A0E948DE9}"/>
              </a:ext>
            </a:extLst>
          </p:cNvPr>
          <p:cNvSpPr/>
          <p:nvPr/>
        </p:nvSpPr>
        <p:spPr>
          <a:xfrm>
            <a:off x="7903596" y="1349695"/>
            <a:ext cx="3953522" cy="4014008"/>
          </a:xfrm>
          <a:custGeom>
            <a:avLst/>
            <a:gdLst>
              <a:gd name="csX0" fmla="*/ 0 w 3953522"/>
              <a:gd name="csY0" fmla="*/ 0 h 4014008"/>
              <a:gd name="csX1" fmla="*/ 3953522 w 3953522"/>
              <a:gd name="csY1" fmla="*/ 0 h 4014008"/>
              <a:gd name="csX2" fmla="*/ 3953522 w 3953522"/>
              <a:gd name="csY2" fmla="*/ 4014008 h 4014008"/>
              <a:gd name="csX3" fmla="*/ 0 w 3953522"/>
              <a:gd name="csY3" fmla="*/ 4014008 h 4014008"/>
              <a:gd name="csX4" fmla="*/ 0 w 3953522"/>
              <a:gd name="csY4" fmla="*/ 0 h 4014008"/>
            </a:gdLst>
            <a:ahLst/>
            <a:cxnLst>
              <a:cxn ang="0">
                <a:pos x="csX0" y="csY0"/>
              </a:cxn>
              <a:cxn ang="0">
                <a:pos x="csX1" y="csY1"/>
              </a:cxn>
              <a:cxn ang="0">
                <a:pos x="csX2" y="csY2"/>
              </a:cxn>
              <a:cxn ang="0">
                <a:pos x="csX3" y="csY3"/>
              </a:cxn>
              <a:cxn ang="0">
                <a:pos x="csX4" y="csY4"/>
              </a:cxn>
            </a:cxnLst>
            <a:rect l="l" t="t" r="r" b="b"/>
            <a:pathLst>
              <a:path w="3953522" h="4014008" fill="none" extrusionOk="0">
                <a:moveTo>
                  <a:pt x="0" y="0"/>
                </a:moveTo>
                <a:cubicBezTo>
                  <a:pt x="1120050" y="-33775"/>
                  <a:pt x="2845358" y="138873"/>
                  <a:pt x="3953522" y="0"/>
                </a:cubicBezTo>
                <a:cubicBezTo>
                  <a:pt x="3879751" y="1375527"/>
                  <a:pt x="3797639" y="2321402"/>
                  <a:pt x="3953522" y="4014008"/>
                </a:cubicBezTo>
                <a:cubicBezTo>
                  <a:pt x="2695087" y="3876678"/>
                  <a:pt x="979503" y="3876152"/>
                  <a:pt x="0" y="4014008"/>
                </a:cubicBezTo>
                <a:cubicBezTo>
                  <a:pt x="152408" y="2859596"/>
                  <a:pt x="73868" y="1647527"/>
                  <a:pt x="0" y="0"/>
                </a:cubicBezTo>
                <a:close/>
              </a:path>
              <a:path w="3953522" h="4014008" stroke="0" extrusionOk="0">
                <a:moveTo>
                  <a:pt x="0" y="0"/>
                </a:moveTo>
                <a:cubicBezTo>
                  <a:pt x="591770" y="-101487"/>
                  <a:pt x="2629156" y="-162162"/>
                  <a:pt x="3953522" y="0"/>
                </a:cubicBezTo>
                <a:cubicBezTo>
                  <a:pt x="4014235" y="837684"/>
                  <a:pt x="3892450" y="2313053"/>
                  <a:pt x="3953522" y="4014008"/>
                </a:cubicBezTo>
                <a:cubicBezTo>
                  <a:pt x="3403102" y="4064073"/>
                  <a:pt x="401152" y="3855559"/>
                  <a:pt x="0" y="4014008"/>
                </a:cubicBezTo>
                <a:cubicBezTo>
                  <a:pt x="-24452" y="2776460"/>
                  <a:pt x="-67663" y="1731659"/>
                  <a:pt x="0" y="0"/>
                </a:cubicBezTo>
                <a:close/>
              </a:path>
            </a:pathLst>
          </a:custGeom>
          <a:solidFill>
            <a:srgbClr val="C4E2CD"/>
          </a:solidFill>
          <a:ln w="28575" cap="flat" cmpd="sng" algn="ctr">
            <a:solidFill>
              <a:srgbClr val="000000"/>
            </a:solidFill>
            <a:prstDash val="soli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txBody>
          <a:bodyPr rtlCol="0" anchor="ctr"/>
          <a:lstStyle/>
          <a:p>
            <a:pPr marL="0" marR="0" lvl="0" indent="0" algn="ctr" defTabSz="1075152" rtl="0" eaLnBrk="1" fontAlgn="auto" latinLnBrk="0" hangingPunct="1">
              <a:lnSpc>
                <a:spcPct val="100000"/>
              </a:lnSpc>
              <a:spcBef>
                <a:spcPts val="0"/>
              </a:spcBef>
              <a:spcAft>
                <a:spcPts val="0"/>
              </a:spcAft>
              <a:buClrTx/>
              <a:buSzTx/>
              <a:buFontTx/>
              <a:buNone/>
              <a:tabLst/>
              <a:defRPr/>
            </a:pPr>
            <a:endParaRPr kumimoji="0" lang="en-SE" sz="2116" b="0" i="0" u="none" strike="noStrike" kern="0" cap="none" spc="0" normalizeH="0" baseline="0" noProof="0">
              <a:ln>
                <a:noFill/>
              </a:ln>
              <a:solidFill>
                <a:prstClr val="white"/>
              </a:solidFill>
              <a:effectLst/>
              <a:uLnTx/>
              <a:uFillTx/>
              <a:latin typeface="Lato Regular"/>
              <a:ea typeface="+mn-ea"/>
              <a:cs typeface="+mn-cs"/>
            </a:endParaRPr>
          </a:p>
        </p:txBody>
      </p:sp>
      <p:sp>
        <p:nvSpPr>
          <p:cNvPr id="2" name="Rubrik 1">
            <a:extLst>
              <a:ext uri="{FF2B5EF4-FFF2-40B4-BE49-F238E27FC236}">
                <a16:creationId xmlns:a16="http://schemas.microsoft.com/office/drawing/2014/main" id="{53CC8D99-1E3E-CA6E-DBE8-FEBFF43D4819}"/>
              </a:ext>
            </a:extLst>
          </p:cNvPr>
          <p:cNvSpPr txBox="1">
            <a:spLocks/>
          </p:cNvSpPr>
          <p:nvPr/>
        </p:nvSpPr>
        <p:spPr>
          <a:xfrm>
            <a:off x="8400158" y="1595916"/>
            <a:ext cx="6913920" cy="1142902"/>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200" b="0" kern="1200">
                <a:solidFill>
                  <a:schemeClr val="tx1"/>
                </a:solidFill>
                <a:latin typeface="+mj-lt"/>
                <a:ea typeface="+mj-ea"/>
                <a:cs typeface="+mj-cs"/>
              </a:defRPr>
            </a:lvl1pPr>
          </a:lstStyle>
          <a:p>
            <a:pPr marL="0" marR="0" lvl="0" indent="0" algn="l" defTabSz="457155" rtl="0" eaLnBrk="1" fontAlgn="auto" latinLnBrk="0" hangingPunct="1">
              <a:lnSpc>
                <a:spcPct val="90000"/>
              </a:lnSpc>
              <a:spcBef>
                <a:spcPct val="0"/>
              </a:spcBef>
              <a:spcAft>
                <a:spcPts val="0"/>
              </a:spcAft>
              <a:buClrTx/>
              <a:buSzTx/>
              <a:buFontTx/>
              <a:buNone/>
              <a:tabLst/>
              <a:defRPr/>
            </a:pPr>
            <a:r>
              <a:rPr kumimoji="0" lang="sv-SE" sz="2400" b="1" i="0" u="none" strike="noStrike" kern="1200" cap="none" spc="0" normalizeH="0" baseline="0" noProof="0">
                <a:ln>
                  <a:noFill/>
                </a:ln>
                <a:solidFill>
                  <a:srgbClr val="000000"/>
                </a:solidFill>
                <a:effectLst/>
                <a:uLnTx/>
                <a:uFillTx/>
                <a:latin typeface="+mn-lt"/>
                <a:ea typeface="Roboto Mono" pitchFamily="2" charset="0"/>
                <a:cs typeface="+mj-cs"/>
              </a:rPr>
              <a:t>Prioritera behov: </a:t>
            </a:r>
            <a:br>
              <a:rPr kumimoji="0" lang="sv-SE" sz="3199" b="0" i="1" u="none" strike="noStrike" kern="1200" cap="none" spc="0" normalizeH="0" baseline="0" noProof="0">
                <a:ln>
                  <a:noFill/>
                </a:ln>
                <a:solidFill>
                  <a:srgbClr val="000000"/>
                </a:solidFill>
                <a:effectLst/>
                <a:uLnTx/>
                <a:uFillTx/>
                <a:latin typeface="Code Pro Bold"/>
                <a:ea typeface="+mj-ea"/>
                <a:cs typeface="+mj-cs"/>
              </a:rPr>
            </a:br>
            <a:endParaRPr kumimoji="0" lang="sv-SE" sz="3199" b="0" i="1" u="none" strike="noStrike" kern="1200" cap="none" spc="0" normalizeH="0" baseline="0" noProof="0">
              <a:ln>
                <a:noFill/>
              </a:ln>
              <a:solidFill>
                <a:srgbClr val="000000"/>
              </a:solidFill>
              <a:effectLst/>
              <a:uLnTx/>
              <a:uFillTx/>
              <a:latin typeface="Lato Light" panose="020F0302020204030203" pitchFamily="34" charset="0"/>
              <a:ea typeface="+mj-ea"/>
              <a:cs typeface="+mj-cs"/>
            </a:endParaRPr>
          </a:p>
        </p:txBody>
      </p:sp>
      <p:sp>
        <p:nvSpPr>
          <p:cNvPr id="3" name="Platshållare för innehåll 2">
            <a:extLst>
              <a:ext uri="{FF2B5EF4-FFF2-40B4-BE49-F238E27FC236}">
                <a16:creationId xmlns:a16="http://schemas.microsoft.com/office/drawing/2014/main" id="{D7F2B2FC-6469-944B-1BD2-3A6151829D54}"/>
              </a:ext>
            </a:extLst>
          </p:cNvPr>
          <p:cNvSpPr txBox="1">
            <a:spLocks/>
          </p:cNvSpPr>
          <p:nvPr/>
        </p:nvSpPr>
        <p:spPr>
          <a:xfrm>
            <a:off x="8400158" y="2224707"/>
            <a:ext cx="3141247" cy="3423241"/>
          </a:xfrm>
          <a:prstGeom prst="rect">
            <a:avLst/>
          </a:prstGeom>
        </p:spPr>
        <p:txBody>
          <a:bodyPr vert="horz" lIns="0" tIns="0" rIns="0" bIns="0" rtlCol="0">
            <a:normAutofit/>
          </a:bodyPr>
          <a:lstStyle>
            <a:lvl1pPr marL="342900" indent="-34290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55" rtl="0" eaLnBrk="1" fontAlgn="auto" latinLnBrk="0" hangingPunct="1">
              <a:lnSpc>
                <a:spcPct val="110000"/>
              </a:lnSpc>
              <a:spcBef>
                <a:spcPts val="1600"/>
              </a:spcBef>
              <a:spcAft>
                <a:spcPts val="0"/>
              </a:spcAft>
              <a:buClrTx/>
              <a:buSzTx/>
              <a:buFont typeface="Arial"/>
              <a:buNone/>
              <a:tabLst/>
              <a:defRPr/>
            </a:pPr>
            <a:r>
              <a:rPr lang="sv-SE" sz="1400">
                <a:solidFill>
                  <a:srgbClr val="000000"/>
                </a:solidFill>
                <a:ea typeface="Roboto Mono" pitchFamily="2" charset="0"/>
              </a:rPr>
              <a:t>Ofta behövs en </a:t>
            </a:r>
            <a:r>
              <a:rPr kumimoji="0" lang="sv-SE" sz="1400" b="0" i="0" u="none" strike="noStrike" kern="1200" cap="none" spc="0" normalizeH="0" baseline="0" noProof="0">
                <a:ln>
                  <a:noFill/>
                </a:ln>
                <a:solidFill>
                  <a:srgbClr val="000000"/>
                </a:solidFill>
                <a:effectLst/>
                <a:uLnTx/>
                <a:uFillTx/>
                <a:ea typeface="Roboto Mono" pitchFamily="2" charset="0"/>
                <a:cs typeface="+mn-cs"/>
              </a:rPr>
              <a:t>prioritering  utifrån vilka resurser, mandat och kapacitet som </a:t>
            </a:r>
            <a:r>
              <a:rPr lang="sv-SE" sz="1400">
                <a:solidFill>
                  <a:srgbClr val="000000"/>
                </a:solidFill>
                <a:ea typeface="Roboto Mono" pitchFamily="2" charset="0"/>
              </a:rPr>
              <a:t>bolaget </a:t>
            </a:r>
            <a:r>
              <a:rPr kumimoji="0" lang="sv-SE" sz="1400" b="0" i="0" u="none" strike="noStrike" kern="1200" cap="none" spc="0" normalizeH="0" baseline="0" noProof="0">
                <a:ln>
                  <a:noFill/>
                </a:ln>
                <a:solidFill>
                  <a:srgbClr val="000000"/>
                </a:solidFill>
                <a:effectLst/>
                <a:uLnTx/>
                <a:uFillTx/>
                <a:ea typeface="Roboto Mono" pitchFamily="2" charset="0"/>
                <a:cs typeface="+mn-cs"/>
              </a:rPr>
              <a:t>har att adressera behoven.</a:t>
            </a:r>
          </a:p>
          <a:p>
            <a:pPr marL="0" marR="0" lvl="0" indent="0" algn="l" defTabSz="457155" rtl="0" eaLnBrk="1" fontAlgn="auto" latinLnBrk="0" hangingPunct="1">
              <a:lnSpc>
                <a:spcPct val="110000"/>
              </a:lnSpc>
              <a:spcBef>
                <a:spcPts val="1600"/>
              </a:spcBef>
              <a:spcAft>
                <a:spcPts val="0"/>
              </a:spcAft>
              <a:buClrTx/>
              <a:buSzTx/>
              <a:buFont typeface="Arial"/>
              <a:buNone/>
              <a:tabLst/>
              <a:defRPr/>
            </a:pPr>
            <a:r>
              <a:rPr kumimoji="0" lang="sv-SE" sz="1400" b="0" i="0" u="none" strike="noStrike" kern="1200" cap="none" spc="0" normalizeH="0" baseline="0" noProof="0">
                <a:ln>
                  <a:noFill/>
                </a:ln>
                <a:solidFill>
                  <a:srgbClr val="000000"/>
                </a:solidFill>
                <a:effectLst/>
                <a:uLnTx/>
                <a:uFillTx/>
                <a:ea typeface="Roboto Mono" pitchFamily="2" charset="0"/>
                <a:cs typeface="+mn-cs"/>
              </a:rPr>
              <a:t>Infoga alla de sociala behov som identifierades som viktiga i matrisen till vänster. </a:t>
            </a:r>
          </a:p>
          <a:p>
            <a:pPr marL="0" marR="0" lvl="0" indent="0" algn="l" defTabSz="457155" rtl="0" eaLnBrk="1" fontAlgn="auto" latinLnBrk="0" hangingPunct="1">
              <a:lnSpc>
                <a:spcPct val="110000"/>
              </a:lnSpc>
              <a:spcBef>
                <a:spcPts val="1600"/>
              </a:spcBef>
              <a:spcAft>
                <a:spcPts val="0"/>
              </a:spcAft>
              <a:buClrTx/>
              <a:buSzTx/>
              <a:buFont typeface="Arial"/>
              <a:buNone/>
              <a:tabLst/>
              <a:defRPr/>
            </a:pPr>
            <a:r>
              <a:rPr kumimoji="0" lang="sv-SE" sz="1400" b="0" i="0" u="none" strike="noStrike" kern="1200" cap="none" spc="0" normalizeH="0" baseline="0" noProof="0">
                <a:ln>
                  <a:noFill/>
                </a:ln>
                <a:solidFill>
                  <a:srgbClr val="000000"/>
                </a:solidFill>
                <a:effectLst/>
                <a:uLnTx/>
                <a:uFillTx/>
                <a:ea typeface="Roboto Mono" pitchFamily="2" charset="0"/>
                <a:cs typeface="+mn-cs"/>
              </a:rPr>
              <a:t>Vilka behov har ni mandat och förmåga att adressera? Vilka behov ligger utom er kontroll och/eller förmåga?</a:t>
            </a:r>
          </a:p>
          <a:p>
            <a:pPr marL="0" marR="0" lvl="0" indent="0" algn="l" defTabSz="457155" rtl="0" eaLnBrk="1" fontAlgn="auto" latinLnBrk="0" hangingPunct="1">
              <a:lnSpc>
                <a:spcPct val="110000"/>
              </a:lnSpc>
              <a:spcBef>
                <a:spcPts val="1600"/>
              </a:spcBef>
              <a:spcAft>
                <a:spcPts val="0"/>
              </a:spcAft>
              <a:buClrTx/>
              <a:buSzTx/>
              <a:buFont typeface="Arial"/>
              <a:buNone/>
              <a:tabLst/>
              <a:defRPr/>
            </a:pPr>
            <a:endParaRPr kumimoji="0" lang="sv-SE" sz="1400" b="0" i="0" u="none" strike="noStrike" kern="1200" cap="none" spc="0" normalizeH="0" baseline="0" noProof="0">
              <a:ln>
                <a:noFill/>
              </a:ln>
              <a:solidFill>
                <a:srgbClr val="000000"/>
              </a:solidFill>
              <a:effectLst/>
              <a:uLnTx/>
              <a:uFillTx/>
              <a:ea typeface="+mn-ea"/>
              <a:cs typeface="+mn-cs"/>
            </a:endParaRPr>
          </a:p>
          <a:p>
            <a:pPr marL="0" marR="0" lvl="0" indent="0" algn="l" defTabSz="457155" rtl="0" eaLnBrk="1" fontAlgn="auto" latinLnBrk="0" hangingPunct="1">
              <a:lnSpc>
                <a:spcPct val="110000"/>
              </a:lnSpc>
              <a:spcBef>
                <a:spcPts val="1600"/>
              </a:spcBef>
              <a:spcAft>
                <a:spcPts val="0"/>
              </a:spcAft>
              <a:buClrTx/>
              <a:buSzTx/>
              <a:buFont typeface="Arial"/>
              <a:buNone/>
              <a:tabLst/>
              <a:defRPr/>
            </a:pPr>
            <a:endParaRPr kumimoji="0" lang="sv-SE" sz="1400" b="0" i="0" u="none" strike="noStrike" kern="1200" cap="none" spc="0" normalizeH="0" baseline="0" noProof="0">
              <a:ln>
                <a:noFill/>
              </a:ln>
              <a:solidFill>
                <a:srgbClr val="000000"/>
              </a:solidFill>
              <a:effectLst/>
              <a:uLnTx/>
              <a:uFillTx/>
              <a:ea typeface="+mn-ea"/>
              <a:cs typeface="+mn-cs"/>
            </a:endParaRPr>
          </a:p>
          <a:p>
            <a:pPr marL="0" marR="0" lvl="0" indent="0" algn="l" defTabSz="457155" rtl="0" eaLnBrk="1" fontAlgn="auto" latinLnBrk="0" hangingPunct="1">
              <a:lnSpc>
                <a:spcPct val="110000"/>
              </a:lnSpc>
              <a:spcBef>
                <a:spcPts val="1600"/>
              </a:spcBef>
              <a:spcAft>
                <a:spcPts val="0"/>
              </a:spcAft>
              <a:buClrTx/>
              <a:buSzTx/>
              <a:buFont typeface="Arial"/>
              <a:buNone/>
              <a:tabLst/>
              <a:defRPr/>
            </a:pPr>
            <a:endParaRPr kumimoji="0" lang="sv-SE" sz="1400" b="0" i="0" u="none" strike="noStrike" kern="1200" cap="none" spc="0" normalizeH="0" baseline="0" noProof="0">
              <a:ln>
                <a:noFill/>
              </a:ln>
              <a:solidFill>
                <a:srgbClr val="000000"/>
              </a:solidFill>
              <a:effectLst/>
              <a:uLnTx/>
              <a:uFillTx/>
              <a:ea typeface="+mn-ea"/>
              <a:cs typeface="+mn-cs"/>
            </a:endParaRPr>
          </a:p>
          <a:p>
            <a:pPr marL="0" marR="0" lvl="0" indent="0" algn="l" defTabSz="457155" rtl="0" eaLnBrk="1" fontAlgn="auto" latinLnBrk="0" hangingPunct="1">
              <a:lnSpc>
                <a:spcPct val="110000"/>
              </a:lnSpc>
              <a:spcBef>
                <a:spcPts val="1600"/>
              </a:spcBef>
              <a:spcAft>
                <a:spcPts val="0"/>
              </a:spcAft>
              <a:buClrTx/>
              <a:buSzTx/>
              <a:buFont typeface="Arial"/>
              <a:buNone/>
              <a:tabLst/>
              <a:defRPr/>
            </a:pPr>
            <a:endParaRPr kumimoji="0" lang="sv-SE" sz="1400" b="0" i="0" u="none" strike="noStrike" kern="1200" cap="none" spc="0" normalizeH="0" baseline="0" noProof="0">
              <a:ln>
                <a:noFill/>
              </a:ln>
              <a:solidFill>
                <a:srgbClr val="000000"/>
              </a:solidFill>
              <a:effectLst/>
              <a:uLnTx/>
              <a:uFillTx/>
              <a:ea typeface="+mn-ea"/>
              <a:cs typeface="+mn-cs"/>
            </a:endParaRPr>
          </a:p>
        </p:txBody>
      </p:sp>
      <p:cxnSp>
        <p:nvCxnSpPr>
          <p:cNvPr id="4" name="Rak pilkoppling 3">
            <a:extLst>
              <a:ext uri="{FF2B5EF4-FFF2-40B4-BE49-F238E27FC236}">
                <a16:creationId xmlns:a16="http://schemas.microsoft.com/office/drawing/2014/main" id="{A4B03E00-1C82-5B60-AB9C-B886C9ADF7E5}"/>
              </a:ext>
            </a:extLst>
          </p:cNvPr>
          <p:cNvCxnSpPr/>
          <p:nvPr/>
        </p:nvCxnSpPr>
        <p:spPr>
          <a:xfrm flipV="1">
            <a:off x="834988" y="1471507"/>
            <a:ext cx="0" cy="4549312"/>
          </a:xfrm>
          <a:prstGeom prst="straightConnector1">
            <a:avLst/>
          </a:prstGeom>
          <a:noFill/>
          <a:ln w="25400" cap="flat" cmpd="sng" algn="ctr">
            <a:solidFill>
              <a:srgbClr val="000000"/>
            </a:solidFill>
            <a:prstDash val="solid"/>
            <a:tailEnd type="triangle"/>
          </a:ln>
          <a:effectLst/>
        </p:spPr>
      </p:cxnSp>
      <p:cxnSp>
        <p:nvCxnSpPr>
          <p:cNvPr id="5" name="Rak pilkoppling 4">
            <a:extLst>
              <a:ext uri="{FF2B5EF4-FFF2-40B4-BE49-F238E27FC236}">
                <a16:creationId xmlns:a16="http://schemas.microsoft.com/office/drawing/2014/main" id="{EB835487-361D-1DA6-06D4-32A07205A6A5}"/>
              </a:ext>
            </a:extLst>
          </p:cNvPr>
          <p:cNvCxnSpPr>
            <a:cxnSpLocks/>
          </p:cNvCxnSpPr>
          <p:nvPr/>
        </p:nvCxnSpPr>
        <p:spPr>
          <a:xfrm>
            <a:off x="834988" y="6019086"/>
            <a:ext cx="6303620" cy="0"/>
          </a:xfrm>
          <a:prstGeom prst="straightConnector1">
            <a:avLst/>
          </a:prstGeom>
          <a:noFill/>
          <a:ln w="25400" cap="flat" cmpd="sng" algn="ctr">
            <a:solidFill>
              <a:srgbClr val="000000"/>
            </a:solidFill>
            <a:prstDash val="solid"/>
            <a:tailEnd type="triangle"/>
          </a:ln>
          <a:effectLst/>
        </p:spPr>
      </p:cxnSp>
      <p:cxnSp>
        <p:nvCxnSpPr>
          <p:cNvPr id="6" name="Rak koppling 5">
            <a:extLst>
              <a:ext uri="{FF2B5EF4-FFF2-40B4-BE49-F238E27FC236}">
                <a16:creationId xmlns:a16="http://schemas.microsoft.com/office/drawing/2014/main" id="{A9E928E7-B3B1-BE02-A7F2-8E5A09F35083}"/>
              </a:ext>
            </a:extLst>
          </p:cNvPr>
          <p:cNvCxnSpPr>
            <a:cxnSpLocks/>
          </p:cNvCxnSpPr>
          <p:nvPr/>
        </p:nvCxnSpPr>
        <p:spPr>
          <a:xfrm>
            <a:off x="4056117" y="1471506"/>
            <a:ext cx="0" cy="4547580"/>
          </a:xfrm>
          <a:prstGeom prst="line">
            <a:avLst/>
          </a:prstGeom>
          <a:noFill/>
          <a:ln w="6350" cap="flat" cmpd="sng" algn="ctr">
            <a:solidFill>
              <a:srgbClr val="000000"/>
            </a:solidFill>
            <a:prstDash val="solid"/>
          </a:ln>
          <a:effectLst/>
        </p:spPr>
      </p:cxnSp>
      <p:cxnSp>
        <p:nvCxnSpPr>
          <p:cNvPr id="7" name="Rak koppling 6">
            <a:extLst>
              <a:ext uri="{FF2B5EF4-FFF2-40B4-BE49-F238E27FC236}">
                <a16:creationId xmlns:a16="http://schemas.microsoft.com/office/drawing/2014/main" id="{D5D77F13-8204-0848-D423-CB0CC495E462}"/>
              </a:ext>
            </a:extLst>
          </p:cNvPr>
          <p:cNvCxnSpPr>
            <a:cxnSpLocks/>
          </p:cNvCxnSpPr>
          <p:nvPr/>
        </p:nvCxnSpPr>
        <p:spPr>
          <a:xfrm flipH="1">
            <a:off x="834988" y="3640320"/>
            <a:ext cx="6303620" cy="0"/>
          </a:xfrm>
          <a:prstGeom prst="line">
            <a:avLst/>
          </a:prstGeom>
          <a:noFill/>
          <a:ln w="6350" cap="flat" cmpd="sng" algn="ctr">
            <a:solidFill>
              <a:srgbClr val="000000"/>
            </a:solidFill>
            <a:prstDash val="solid"/>
          </a:ln>
          <a:effectLst/>
        </p:spPr>
      </p:cxnSp>
      <p:sp>
        <p:nvSpPr>
          <p:cNvPr id="8" name="textruta 7">
            <a:extLst>
              <a:ext uri="{FF2B5EF4-FFF2-40B4-BE49-F238E27FC236}">
                <a16:creationId xmlns:a16="http://schemas.microsoft.com/office/drawing/2014/main" id="{16B5E005-1F73-B534-D9F1-F481D5E86C0E}"/>
              </a:ext>
            </a:extLst>
          </p:cNvPr>
          <p:cNvSpPr txBox="1"/>
          <p:nvPr/>
        </p:nvSpPr>
        <p:spPr>
          <a:xfrm>
            <a:off x="1015533" y="1349695"/>
            <a:ext cx="2342951" cy="246221"/>
          </a:xfrm>
          <a:prstGeom prst="rect">
            <a:avLst/>
          </a:prstGeom>
          <a:noFill/>
        </p:spPr>
        <p:txBody>
          <a:bodyPr wrap="square" lIns="0" tIns="0" rIns="0" bIns="0"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sv-SE" sz="1600">
                <a:solidFill>
                  <a:srgbClr val="000000"/>
                </a:solidFill>
              </a:rPr>
              <a:t>Viktigt och brådskande</a:t>
            </a:r>
            <a:endParaRPr kumimoji="0" lang="sv-SE" sz="1600" b="0" i="0" u="none" strike="noStrike" kern="1200" cap="none" spc="0" normalizeH="0" baseline="0" noProof="0">
              <a:ln>
                <a:noFill/>
              </a:ln>
              <a:solidFill>
                <a:srgbClr val="000000"/>
              </a:solidFill>
              <a:effectLst/>
              <a:uLnTx/>
              <a:uFillTx/>
              <a:ea typeface="+mn-ea"/>
              <a:cs typeface="+mn-cs"/>
            </a:endParaRPr>
          </a:p>
        </p:txBody>
      </p:sp>
      <p:sp>
        <p:nvSpPr>
          <p:cNvPr id="9" name="textruta 8">
            <a:extLst>
              <a:ext uri="{FF2B5EF4-FFF2-40B4-BE49-F238E27FC236}">
                <a16:creationId xmlns:a16="http://schemas.microsoft.com/office/drawing/2014/main" id="{D338F392-3B0B-0101-DFE2-9806FE0B7377}"/>
              </a:ext>
            </a:extLst>
          </p:cNvPr>
          <p:cNvSpPr txBox="1"/>
          <p:nvPr/>
        </p:nvSpPr>
        <p:spPr>
          <a:xfrm>
            <a:off x="5004219" y="6017354"/>
            <a:ext cx="2476289" cy="246221"/>
          </a:xfrm>
          <a:prstGeom prst="rect">
            <a:avLst/>
          </a:prstGeom>
          <a:noFill/>
        </p:spPr>
        <p:txBody>
          <a:bodyPr wrap="square" lIns="0" tIns="0" rIns="0" bIns="0"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ea typeface="+mn-ea"/>
                <a:cs typeface="+mn-cs"/>
              </a:rPr>
              <a:t>Organisatorisk förmåga</a:t>
            </a:r>
          </a:p>
        </p:txBody>
      </p:sp>
      <p:sp>
        <p:nvSpPr>
          <p:cNvPr id="11" name="Ellips 10">
            <a:extLst>
              <a:ext uri="{FF2B5EF4-FFF2-40B4-BE49-F238E27FC236}">
                <a16:creationId xmlns:a16="http://schemas.microsoft.com/office/drawing/2014/main" id="{01A30A6C-69F9-8092-086C-336999098B7F}"/>
              </a:ext>
            </a:extLst>
          </p:cNvPr>
          <p:cNvSpPr/>
          <p:nvPr/>
        </p:nvSpPr>
        <p:spPr>
          <a:xfrm>
            <a:off x="4408703" y="1814058"/>
            <a:ext cx="1795245" cy="1614942"/>
          </a:xfrm>
          <a:prstGeom prst="ellipse">
            <a:avLst/>
          </a:prstGeom>
          <a:solidFill>
            <a:srgbClr val="195929"/>
          </a:solidFill>
          <a:ln w="9525" cap="flat" cmpd="sng" algn="ctr">
            <a:no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600" i="0" u="none" strike="noStrike" kern="0" cap="none" spc="0" normalizeH="0" baseline="0" noProof="0">
                <a:ln>
                  <a:noFill/>
                </a:ln>
                <a:solidFill>
                  <a:schemeClr val="bg1"/>
                </a:solidFill>
                <a:effectLst/>
                <a:uLnTx/>
                <a:uFillTx/>
                <a:latin typeface="+mj-lt"/>
                <a:ea typeface="+mn-ea"/>
                <a:cs typeface="+mn-cs"/>
              </a:rPr>
              <a:t>Prioritera dessa behov</a:t>
            </a:r>
          </a:p>
        </p:txBody>
      </p:sp>
      <p:sp>
        <p:nvSpPr>
          <p:cNvPr id="10" name="Platshållare för bildnummer 9">
            <a:extLst>
              <a:ext uri="{FF2B5EF4-FFF2-40B4-BE49-F238E27FC236}">
                <a16:creationId xmlns:a16="http://schemas.microsoft.com/office/drawing/2014/main" id="{6E9B7FC1-1F83-51A1-ADAB-185EA38C4527}"/>
              </a:ext>
            </a:extLst>
          </p:cNvPr>
          <p:cNvSpPr>
            <a:spLocks noGrp="1"/>
          </p:cNvSpPr>
          <p:nvPr>
            <p:ph type="sldNum" sz="quarter" idx="12"/>
          </p:nvPr>
        </p:nvSpPr>
        <p:spPr>
          <a:xfrm>
            <a:off x="9113918" y="6356350"/>
            <a:ext cx="2743200" cy="365125"/>
          </a:xfrm>
        </p:spPr>
        <p:txBody>
          <a:bodyPr/>
          <a:lstStyle/>
          <a:p>
            <a:fld id="{2066355A-084C-D24E-9AD2-7E4FC41EA627}" type="slidenum">
              <a:rPr lang="sv-SE" smtClean="0"/>
              <a:pPr/>
              <a:t>11</a:t>
            </a:fld>
            <a:endParaRPr lang="sv-SE"/>
          </a:p>
        </p:txBody>
      </p:sp>
      <p:pic>
        <p:nvPicPr>
          <p:cNvPr id="13" name="Bildobjekt 12">
            <a:extLst>
              <a:ext uri="{FF2B5EF4-FFF2-40B4-BE49-F238E27FC236}">
                <a16:creationId xmlns:a16="http://schemas.microsoft.com/office/drawing/2014/main" id="{3DD2C04E-C00F-90F9-5A9E-F22D11E855C0}"/>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26453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5929"/>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9DBB7B-C089-4AC1-A2B8-E2767B45998E}"/>
              </a:ext>
            </a:extLst>
          </p:cNvPr>
          <p:cNvSpPr>
            <a:spLocks noGrp="1"/>
          </p:cNvSpPr>
          <p:nvPr>
            <p:ph type="ctrTitle"/>
          </p:nvPr>
        </p:nvSpPr>
        <p:spPr>
          <a:xfrm>
            <a:off x="6253021" y="2235200"/>
            <a:ext cx="5541818" cy="2387600"/>
          </a:xfrm>
        </p:spPr>
        <p:txBody>
          <a:bodyPr>
            <a:normAutofit fontScale="90000"/>
          </a:bodyPr>
          <a:lstStyle/>
          <a:p>
            <a:r>
              <a:rPr lang="sv-SE">
                <a:solidFill>
                  <a:srgbClr val="EBF5F0"/>
                </a:solidFill>
              </a:rPr>
              <a:t>2.</a:t>
            </a:r>
            <a:br>
              <a:rPr lang="sv-SE">
                <a:solidFill>
                  <a:srgbClr val="EBF5F0"/>
                </a:solidFill>
              </a:rPr>
            </a:br>
            <a:r>
              <a:rPr lang="sv-SE">
                <a:solidFill>
                  <a:srgbClr val="EBF5F0"/>
                </a:solidFill>
              </a:rPr>
              <a:t>Utveckla förändringsteori och </a:t>
            </a:r>
            <a:r>
              <a:rPr lang="sv-SE" err="1">
                <a:solidFill>
                  <a:srgbClr val="EBF5F0"/>
                </a:solidFill>
              </a:rPr>
              <a:t>KPI:er</a:t>
            </a:r>
            <a:endParaRPr lang="sv-SE">
              <a:solidFill>
                <a:srgbClr val="EBF5F0"/>
              </a:solidFill>
            </a:endParaRPr>
          </a:p>
        </p:txBody>
      </p:sp>
      <p:sp>
        <p:nvSpPr>
          <p:cNvPr id="6" name="Platshållare för bildnummer 5">
            <a:extLst>
              <a:ext uri="{FF2B5EF4-FFF2-40B4-BE49-F238E27FC236}">
                <a16:creationId xmlns:a16="http://schemas.microsoft.com/office/drawing/2014/main" id="{568FF1BA-F45F-63C9-146F-FAA565F4356F}"/>
              </a:ext>
            </a:extLst>
          </p:cNvPr>
          <p:cNvSpPr>
            <a:spLocks noGrp="1"/>
          </p:cNvSpPr>
          <p:nvPr>
            <p:ph type="sldNum" sz="quarter" idx="12"/>
          </p:nvPr>
        </p:nvSpPr>
        <p:spPr>
          <a:xfrm>
            <a:off x="9167799" y="6356350"/>
            <a:ext cx="2743200" cy="365125"/>
          </a:xfrm>
        </p:spPr>
        <p:txBody>
          <a:bodyPr/>
          <a:lstStyle/>
          <a:p>
            <a:fld id="{0CBCBD9C-3C31-42D4-A78B-497858E3EA19}" type="slidenum">
              <a:rPr lang="en-GB" smtClean="0"/>
              <a:t>12</a:t>
            </a:fld>
            <a:endParaRPr lang="en-GB"/>
          </a:p>
        </p:txBody>
      </p:sp>
      <p:sp>
        <p:nvSpPr>
          <p:cNvPr id="3" name="Rektangel 2">
            <a:extLst>
              <a:ext uri="{FF2B5EF4-FFF2-40B4-BE49-F238E27FC236}">
                <a16:creationId xmlns:a16="http://schemas.microsoft.com/office/drawing/2014/main" id="{AEEE9459-332C-2AD9-D63D-AA0C83E6FABD}"/>
              </a:ext>
            </a:extLst>
          </p:cNvPr>
          <p:cNvSpPr/>
          <p:nvPr/>
        </p:nvSpPr>
        <p:spPr>
          <a:xfrm>
            <a:off x="0" y="0"/>
            <a:ext cx="5938981" cy="6858000"/>
          </a:xfrm>
          <a:prstGeom prst="rect">
            <a:avLst/>
          </a:prstGeom>
          <a:solidFill>
            <a:srgbClr val="98C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4" name="Diagram 3">
            <a:extLst>
              <a:ext uri="{FF2B5EF4-FFF2-40B4-BE49-F238E27FC236}">
                <a16:creationId xmlns:a16="http://schemas.microsoft.com/office/drawing/2014/main" id="{39544BD4-64BD-57AD-3F16-E6F9F6DD785C}"/>
              </a:ext>
            </a:extLst>
          </p:cNvPr>
          <p:cNvGraphicFramePr/>
          <p:nvPr>
            <p:extLst>
              <p:ext uri="{D42A27DB-BD31-4B8C-83A1-F6EECF244321}">
                <p14:modId xmlns:p14="http://schemas.microsoft.com/office/powerpoint/2010/main" val="904769896"/>
              </p:ext>
            </p:extLst>
          </p:nvPr>
        </p:nvGraphicFramePr>
        <p:xfrm>
          <a:off x="646546" y="-750454"/>
          <a:ext cx="4821382" cy="8358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upp 9">
            <a:extLst>
              <a:ext uri="{FF2B5EF4-FFF2-40B4-BE49-F238E27FC236}">
                <a16:creationId xmlns:a16="http://schemas.microsoft.com/office/drawing/2014/main" id="{51CBAC11-8DAD-C1B8-00B8-EDA6F91D96CA}"/>
              </a:ext>
            </a:extLst>
          </p:cNvPr>
          <p:cNvGrpSpPr/>
          <p:nvPr/>
        </p:nvGrpSpPr>
        <p:grpSpPr>
          <a:xfrm>
            <a:off x="10790899" y="314356"/>
            <a:ext cx="1120100" cy="572175"/>
            <a:chOff x="10790899" y="314356"/>
            <a:chExt cx="1120100" cy="572175"/>
          </a:xfrm>
        </p:grpSpPr>
        <p:pic>
          <p:nvPicPr>
            <p:cNvPr id="11" name="Bildobjekt 10">
              <a:extLst>
                <a:ext uri="{FF2B5EF4-FFF2-40B4-BE49-F238E27FC236}">
                  <a16:creationId xmlns:a16="http://schemas.microsoft.com/office/drawing/2014/main" id="{FC7D0ED6-F19B-C07B-B9E0-ECC5DC9F69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12" name="Platshållare för text 2">
              <a:extLst>
                <a:ext uri="{FF2B5EF4-FFF2-40B4-BE49-F238E27FC236}">
                  <a16:creationId xmlns:a16="http://schemas.microsoft.com/office/drawing/2014/main" id="{DC68F354-7846-15A0-87CD-44979A9211D4}"/>
                </a:ext>
              </a:extLst>
            </p:cNvPr>
            <p:cNvSpPr txBox="1">
              <a:spLocks/>
            </p:cNvSpPr>
            <p:nvPr/>
          </p:nvSpPr>
          <p:spPr>
            <a:xfrm>
              <a:off x="10790899" y="315371"/>
              <a:ext cx="444273" cy="571160"/>
            </a:xfrm>
            <a:prstGeom prst="rect">
              <a:avLst/>
            </a:prstGeom>
            <a:blipFill>
              <a:blip r:embed="rId8"/>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grpSp>
        <p:nvGrpSpPr>
          <p:cNvPr id="8" name="Grupp 7">
            <a:extLst>
              <a:ext uri="{FF2B5EF4-FFF2-40B4-BE49-F238E27FC236}">
                <a16:creationId xmlns:a16="http://schemas.microsoft.com/office/drawing/2014/main" id="{44C42C37-9C31-B177-0C96-691F53BB7A0F}"/>
              </a:ext>
            </a:extLst>
          </p:cNvPr>
          <p:cNvGrpSpPr/>
          <p:nvPr/>
        </p:nvGrpSpPr>
        <p:grpSpPr>
          <a:xfrm>
            <a:off x="830875" y="-2034085"/>
            <a:ext cx="5422146" cy="1472432"/>
            <a:chOff x="974765" y="4755098"/>
            <a:chExt cx="4071715" cy="1141126"/>
          </a:xfrm>
        </p:grpSpPr>
        <p:pic>
          <p:nvPicPr>
            <p:cNvPr id="5" name="Bildobjekt 4" descr="En bild som visar skärmbild, Teckensnitt, text, Grafik&#10;&#10;Automatiskt genererad beskrivning">
              <a:extLst>
                <a:ext uri="{FF2B5EF4-FFF2-40B4-BE49-F238E27FC236}">
                  <a16:creationId xmlns:a16="http://schemas.microsoft.com/office/drawing/2014/main" id="{22719F9B-B494-5BD5-3EF4-3A413825F15B}"/>
                </a:ext>
              </a:extLst>
            </p:cNvPr>
            <p:cNvPicPr>
              <a:picLocks noChangeAspect="1"/>
            </p:cNvPicPr>
            <p:nvPr/>
          </p:nvPicPr>
          <p:blipFill>
            <a:blip r:embed="rId9"/>
            <a:stretch>
              <a:fillRect/>
            </a:stretch>
          </p:blipFill>
          <p:spPr>
            <a:xfrm>
              <a:off x="974766" y="4927212"/>
              <a:ext cx="3810712" cy="969012"/>
            </a:xfrm>
            <a:prstGeom prst="rect">
              <a:avLst/>
            </a:prstGeom>
            <a:ln>
              <a:noFill/>
            </a:ln>
            <a:effectLst>
              <a:outerShdw blurRad="292100" dist="139700" dir="2700000" algn="tl" rotWithShape="0">
                <a:srgbClr val="333333">
                  <a:alpha val="65000"/>
                </a:srgbClr>
              </a:outerShdw>
            </a:effectLst>
          </p:spPr>
        </p:pic>
        <p:sp>
          <p:nvSpPr>
            <p:cNvPr id="7" name="Pil: höger 6">
              <a:extLst>
                <a:ext uri="{FF2B5EF4-FFF2-40B4-BE49-F238E27FC236}">
                  <a16:creationId xmlns:a16="http://schemas.microsoft.com/office/drawing/2014/main" id="{E7A4C6BF-C2CA-DFAC-1848-5CDBE9614438}"/>
                </a:ext>
              </a:extLst>
            </p:cNvPr>
            <p:cNvSpPr/>
            <p:nvPr/>
          </p:nvSpPr>
          <p:spPr>
            <a:xfrm>
              <a:off x="974765" y="4755098"/>
              <a:ext cx="4071715" cy="172114"/>
            </a:xfrm>
            <a:prstGeom prst="rightArrow">
              <a:avLst/>
            </a:prstGeom>
            <a:solidFill>
              <a:schemeClr val="accent4">
                <a:lumMod val="90000"/>
              </a:schemeClr>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587"/>
            </a:p>
          </p:txBody>
        </p:sp>
      </p:grpSp>
      <p:sp>
        <p:nvSpPr>
          <p:cNvPr id="13" name="textruta 12">
            <a:extLst>
              <a:ext uri="{FF2B5EF4-FFF2-40B4-BE49-F238E27FC236}">
                <a16:creationId xmlns:a16="http://schemas.microsoft.com/office/drawing/2014/main" id="{2A3401D4-E89B-0525-453F-ED49F60C72FB}"/>
              </a:ext>
            </a:extLst>
          </p:cNvPr>
          <p:cNvSpPr txBox="1"/>
          <p:nvPr/>
        </p:nvSpPr>
        <p:spPr>
          <a:xfrm>
            <a:off x="-481093" y="-1938886"/>
            <a:ext cx="1484244" cy="1200329"/>
          </a:xfrm>
          <a:prstGeom prst="rect">
            <a:avLst/>
          </a:prstGeom>
          <a:noFill/>
        </p:spPr>
        <p:txBody>
          <a:bodyPr wrap="square" rtlCol="0">
            <a:spAutoFit/>
          </a:bodyPr>
          <a:lstStyle/>
          <a:p>
            <a:r>
              <a:rPr lang="sv-SE"/>
              <a:t>Använda denna eller kombination av båda?</a:t>
            </a:r>
            <a:endParaRPr lang="en-SE"/>
          </a:p>
        </p:txBody>
      </p:sp>
    </p:spTree>
    <p:extLst>
      <p:ext uri="{BB962C8B-B14F-4D97-AF65-F5344CB8AC3E}">
        <p14:creationId xmlns:p14="http://schemas.microsoft.com/office/powerpoint/2010/main" val="395316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C631A-7D32-5928-22E7-3A65CA6E1FD7}"/>
            </a:ext>
          </a:extLst>
        </p:cNvPr>
        <p:cNvGrpSpPr/>
        <p:nvPr/>
      </p:nvGrpSpPr>
      <p:grpSpPr>
        <a:xfrm>
          <a:off x="0" y="0"/>
          <a:ext cx="0" cy="0"/>
          <a:chOff x="0" y="0"/>
          <a:chExt cx="0" cy="0"/>
        </a:xfrm>
      </p:grpSpPr>
      <p:sp>
        <p:nvSpPr>
          <p:cNvPr id="19" name="Frihandsfigur: Form 18">
            <a:extLst>
              <a:ext uri="{FF2B5EF4-FFF2-40B4-BE49-F238E27FC236}">
                <a16:creationId xmlns:a16="http://schemas.microsoft.com/office/drawing/2014/main" id="{85E4DEB4-5376-CBDE-21E6-E414DBCAAA9E}"/>
              </a:ext>
            </a:extLst>
          </p:cNvPr>
          <p:cNvSpPr/>
          <p:nvPr/>
        </p:nvSpPr>
        <p:spPr>
          <a:xfrm>
            <a:off x="-216568" y="1485900"/>
            <a:ext cx="12945979" cy="3050005"/>
          </a:xfrm>
          <a:custGeom>
            <a:avLst/>
            <a:gdLst>
              <a:gd name="csX0" fmla="*/ 0 w 12945979"/>
              <a:gd name="csY0" fmla="*/ 1503947 h 3050005"/>
              <a:gd name="csX1" fmla="*/ 30079 w 12945979"/>
              <a:gd name="csY1" fmla="*/ 1473868 h 3050005"/>
              <a:gd name="csX2" fmla="*/ 54142 w 12945979"/>
              <a:gd name="csY2" fmla="*/ 1443789 h 3050005"/>
              <a:gd name="csX3" fmla="*/ 126331 w 12945979"/>
              <a:gd name="csY3" fmla="*/ 1377616 h 3050005"/>
              <a:gd name="csX4" fmla="*/ 156410 w 12945979"/>
              <a:gd name="csY4" fmla="*/ 1359568 h 3050005"/>
              <a:gd name="csX5" fmla="*/ 174457 w 12945979"/>
              <a:gd name="csY5" fmla="*/ 1347537 h 3050005"/>
              <a:gd name="csX6" fmla="*/ 282742 w 12945979"/>
              <a:gd name="csY6" fmla="*/ 1293395 h 3050005"/>
              <a:gd name="csX7" fmla="*/ 372979 w 12945979"/>
              <a:gd name="csY7" fmla="*/ 1269332 h 3050005"/>
              <a:gd name="csX8" fmla="*/ 469231 w 12945979"/>
              <a:gd name="csY8" fmla="*/ 1245268 h 3050005"/>
              <a:gd name="csX9" fmla="*/ 866273 w 12945979"/>
              <a:gd name="csY9" fmla="*/ 1257300 h 3050005"/>
              <a:gd name="csX10" fmla="*/ 950494 w 12945979"/>
              <a:gd name="csY10" fmla="*/ 1275347 h 3050005"/>
              <a:gd name="csX11" fmla="*/ 1022684 w 12945979"/>
              <a:gd name="csY11" fmla="*/ 1287379 h 3050005"/>
              <a:gd name="csX12" fmla="*/ 1197142 w 12945979"/>
              <a:gd name="csY12" fmla="*/ 1323474 h 3050005"/>
              <a:gd name="csX13" fmla="*/ 1281363 w 12945979"/>
              <a:gd name="csY13" fmla="*/ 1359568 h 3050005"/>
              <a:gd name="csX14" fmla="*/ 1347536 w 12945979"/>
              <a:gd name="csY14" fmla="*/ 1395663 h 3050005"/>
              <a:gd name="csX15" fmla="*/ 1552073 w 12945979"/>
              <a:gd name="csY15" fmla="*/ 1540042 h 3050005"/>
              <a:gd name="csX16" fmla="*/ 1726531 w 12945979"/>
              <a:gd name="csY16" fmla="*/ 1726532 h 3050005"/>
              <a:gd name="csX17" fmla="*/ 1828800 w 12945979"/>
              <a:gd name="csY17" fmla="*/ 1828800 h 3050005"/>
              <a:gd name="csX18" fmla="*/ 1870910 w 12945979"/>
              <a:gd name="csY18" fmla="*/ 1876926 h 3050005"/>
              <a:gd name="csX19" fmla="*/ 1937084 w 12945979"/>
              <a:gd name="csY19" fmla="*/ 1937084 h 3050005"/>
              <a:gd name="csX20" fmla="*/ 2009273 w 12945979"/>
              <a:gd name="csY20" fmla="*/ 2009274 h 3050005"/>
              <a:gd name="csX21" fmla="*/ 2099510 w 12945979"/>
              <a:gd name="csY21" fmla="*/ 2087479 h 3050005"/>
              <a:gd name="csX22" fmla="*/ 2141621 w 12945979"/>
              <a:gd name="csY22" fmla="*/ 2129589 h 3050005"/>
              <a:gd name="csX23" fmla="*/ 2183731 w 12945979"/>
              <a:gd name="csY23" fmla="*/ 2159668 h 3050005"/>
              <a:gd name="csX24" fmla="*/ 2255921 w 12945979"/>
              <a:gd name="csY24" fmla="*/ 2231858 h 3050005"/>
              <a:gd name="csX25" fmla="*/ 2376236 w 12945979"/>
              <a:gd name="csY25" fmla="*/ 2316079 h 3050005"/>
              <a:gd name="csX26" fmla="*/ 2574757 w 12945979"/>
              <a:gd name="csY26" fmla="*/ 2448426 h 3050005"/>
              <a:gd name="csX27" fmla="*/ 2671010 w 12945979"/>
              <a:gd name="csY27" fmla="*/ 2508584 h 3050005"/>
              <a:gd name="csX28" fmla="*/ 2743200 w 12945979"/>
              <a:gd name="csY28" fmla="*/ 2544679 h 3050005"/>
              <a:gd name="csX29" fmla="*/ 2827421 w 12945979"/>
              <a:gd name="csY29" fmla="*/ 2598821 h 3050005"/>
              <a:gd name="csX30" fmla="*/ 3116179 w 12945979"/>
              <a:gd name="csY30" fmla="*/ 2755232 h 3050005"/>
              <a:gd name="csX31" fmla="*/ 3200400 w 12945979"/>
              <a:gd name="csY31" fmla="*/ 2797342 h 3050005"/>
              <a:gd name="csX32" fmla="*/ 3290636 w 12945979"/>
              <a:gd name="csY32" fmla="*/ 2845468 h 3050005"/>
              <a:gd name="csX33" fmla="*/ 3441031 w 12945979"/>
              <a:gd name="csY33" fmla="*/ 2893595 h 3050005"/>
              <a:gd name="csX34" fmla="*/ 3826042 w 12945979"/>
              <a:gd name="csY34" fmla="*/ 3025942 h 3050005"/>
              <a:gd name="csX35" fmla="*/ 3922294 w 12945979"/>
              <a:gd name="csY35" fmla="*/ 3043989 h 3050005"/>
              <a:gd name="csX36" fmla="*/ 4078705 w 12945979"/>
              <a:gd name="csY36" fmla="*/ 3050005 h 3050005"/>
              <a:gd name="csX37" fmla="*/ 4295273 w 12945979"/>
              <a:gd name="csY37" fmla="*/ 3019926 h 3050005"/>
              <a:gd name="csX38" fmla="*/ 4529889 w 12945979"/>
              <a:gd name="csY38" fmla="*/ 2923674 h 3050005"/>
              <a:gd name="csX39" fmla="*/ 4602079 w 12945979"/>
              <a:gd name="csY39" fmla="*/ 2863516 h 3050005"/>
              <a:gd name="csX40" fmla="*/ 4644189 w 12945979"/>
              <a:gd name="csY40" fmla="*/ 2815389 h 3050005"/>
              <a:gd name="csX41" fmla="*/ 4788568 w 12945979"/>
              <a:gd name="csY41" fmla="*/ 2598821 h 3050005"/>
              <a:gd name="csX42" fmla="*/ 4896852 w 12945979"/>
              <a:gd name="csY42" fmla="*/ 2448426 h 3050005"/>
              <a:gd name="csX43" fmla="*/ 4957010 w 12945979"/>
              <a:gd name="csY43" fmla="*/ 2364205 h 3050005"/>
              <a:gd name="csX44" fmla="*/ 4999121 w 12945979"/>
              <a:gd name="csY44" fmla="*/ 2310063 h 3050005"/>
              <a:gd name="csX45" fmla="*/ 5047247 w 12945979"/>
              <a:gd name="csY45" fmla="*/ 2231858 h 3050005"/>
              <a:gd name="csX46" fmla="*/ 5107405 w 12945979"/>
              <a:gd name="csY46" fmla="*/ 2165684 h 3050005"/>
              <a:gd name="csX47" fmla="*/ 5203657 w 12945979"/>
              <a:gd name="csY47" fmla="*/ 2045368 h 3050005"/>
              <a:gd name="csX48" fmla="*/ 5245768 w 12945979"/>
              <a:gd name="csY48" fmla="*/ 2009274 h 3050005"/>
              <a:gd name="csX49" fmla="*/ 5348036 w 12945979"/>
              <a:gd name="csY49" fmla="*/ 1907005 h 3050005"/>
              <a:gd name="csX50" fmla="*/ 5444289 w 12945979"/>
              <a:gd name="csY50" fmla="*/ 1828800 h 3050005"/>
              <a:gd name="csX51" fmla="*/ 5552573 w 12945979"/>
              <a:gd name="csY51" fmla="*/ 1744579 h 3050005"/>
              <a:gd name="csX52" fmla="*/ 5660857 w 12945979"/>
              <a:gd name="csY52" fmla="*/ 1690437 h 3050005"/>
              <a:gd name="csX53" fmla="*/ 5715000 w 12945979"/>
              <a:gd name="csY53" fmla="*/ 1660358 h 3050005"/>
              <a:gd name="csX54" fmla="*/ 5847347 w 12945979"/>
              <a:gd name="csY54" fmla="*/ 1642311 h 3050005"/>
              <a:gd name="csX55" fmla="*/ 6160168 w 12945979"/>
              <a:gd name="csY55" fmla="*/ 1654342 h 3050005"/>
              <a:gd name="csX56" fmla="*/ 6310563 w 12945979"/>
              <a:gd name="csY56" fmla="*/ 1744579 h 3050005"/>
              <a:gd name="csX57" fmla="*/ 6328610 w 12945979"/>
              <a:gd name="csY57" fmla="*/ 1750595 h 3050005"/>
              <a:gd name="csX58" fmla="*/ 6376736 w 12945979"/>
              <a:gd name="csY58" fmla="*/ 1768642 h 3050005"/>
              <a:gd name="csX59" fmla="*/ 6394784 w 12945979"/>
              <a:gd name="csY59" fmla="*/ 1786689 h 3050005"/>
              <a:gd name="csX60" fmla="*/ 6424863 w 12945979"/>
              <a:gd name="csY60" fmla="*/ 1840832 h 3050005"/>
              <a:gd name="csX61" fmla="*/ 6436894 w 12945979"/>
              <a:gd name="csY61" fmla="*/ 1870911 h 3050005"/>
              <a:gd name="csX62" fmla="*/ 6472989 w 12945979"/>
              <a:gd name="csY62" fmla="*/ 1925053 h 3050005"/>
              <a:gd name="csX63" fmla="*/ 6503068 w 12945979"/>
              <a:gd name="csY63" fmla="*/ 1979195 h 3050005"/>
              <a:gd name="csX64" fmla="*/ 6635415 w 12945979"/>
              <a:gd name="csY64" fmla="*/ 2123574 h 3050005"/>
              <a:gd name="csX65" fmla="*/ 6815889 w 12945979"/>
              <a:gd name="csY65" fmla="*/ 2273968 h 3050005"/>
              <a:gd name="csX66" fmla="*/ 6888079 w 12945979"/>
              <a:gd name="csY66" fmla="*/ 2316079 h 3050005"/>
              <a:gd name="csX67" fmla="*/ 6954252 w 12945979"/>
              <a:gd name="csY67" fmla="*/ 2346158 h 3050005"/>
              <a:gd name="csX68" fmla="*/ 7140742 w 12945979"/>
              <a:gd name="csY68" fmla="*/ 2406316 h 3050005"/>
              <a:gd name="csX69" fmla="*/ 7224963 w 12945979"/>
              <a:gd name="csY69" fmla="*/ 2418347 h 3050005"/>
              <a:gd name="csX70" fmla="*/ 7321215 w 12945979"/>
              <a:gd name="csY70" fmla="*/ 2436395 h 3050005"/>
              <a:gd name="csX71" fmla="*/ 7453563 w 12945979"/>
              <a:gd name="csY71" fmla="*/ 2448426 h 3050005"/>
              <a:gd name="csX72" fmla="*/ 7760368 w 12945979"/>
              <a:gd name="csY72" fmla="*/ 2472489 h 3050005"/>
              <a:gd name="csX73" fmla="*/ 8277726 w 12945979"/>
              <a:gd name="csY73" fmla="*/ 2448426 h 3050005"/>
              <a:gd name="csX74" fmla="*/ 8367963 w 12945979"/>
              <a:gd name="csY74" fmla="*/ 2436395 h 3050005"/>
              <a:gd name="csX75" fmla="*/ 8662736 w 12945979"/>
              <a:gd name="csY75" fmla="*/ 2370221 h 3050005"/>
              <a:gd name="csX76" fmla="*/ 8825163 w 12945979"/>
              <a:gd name="csY76" fmla="*/ 2304047 h 3050005"/>
              <a:gd name="csX77" fmla="*/ 9041731 w 12945979"/>
              <a:gd name="csY77" fmla="*/ 2219826 h 3050005"/>
              <a:gd name="csX78" fmla="*/ 9119936 w 12945979"/>
              <a:gd name="csY78" fmla="*/ 2189747 h 3050005"/>
              <a:gd name="csX79" fmla="*/ 9198142 w 12945979"/>
              <a:gd name="csY79" fmla="*/ 2141621 h 3050005"/>
              <a:gd name="csX80" fmla="*/ 9246268 w 12945979"/>
              <a:gd name="csY80" fmla="*/ 2123574 h 3050005"/>
              <a:gd name="csX81" fmla="*/ 9324473 w 12945979"/>
              <a:gd name="csY81" fmla="*/ 2075447 h 3050005"/>
              <a:gd name="csX82" fmla="*/ 9571121 w 12945979"/>
              <a:gd name="csY82" fmla="*/ 1925053 h 3050005"/>
              <a:gd name="csX83" fmla="*/ 9655342 w 12945979"/>
              <a:gd name="csY83" fmla="*/ 1870911 h 3050005"/>
              <a:gd name="csX84" fmla="*/ 9775657 w 12945979"/>
              <a:gd name="csY84" fmla="*/ 1768642 h 3050005"/>
              <a:gd name="csX85" fmla="*/ 9823784 w 12945979"/>
              <a:gd name="csY85" fmla="*/ 1714500 h 3050005"/>
              <a:gd name="csX86" fmla="*/ 9871910 w 12945979"/>
              <a:gd name="csY86" fmla="*/ 1612232 h 3050005"/>
              <a:gd name="csX87" fmla="*/ 9883942 w 12945979"/>
              <a:gd name="csY87" fmla="*/ 1570121 h 3050005"/>
              <a:gd name="csX88" fmla="*/ 9895973 w 12945979"/>
              <a:gd name="csY88" fmla="*/ 1497932 h 3050005"/>
              <a:gd name="csX89" fmla="*/ 9889957 w 12945979"/>
              <a:gd name="csY89" fmla="*/ 1347537 h 3050005"/>
              <a:gd name="csX90" fmla="*/ 9853863 w 12945979"/>
              <a:gd name="csY90" fmla="*/ 1245268 h 3050005"/>
              <a:gd name="csX91" fmla="*/ 9841831 w 12945979"/>
              <a:gd name="csY91" fmla="*/ 1221205 h 3050005"/>
              <a:gd name="csX92" fmla="*/ 9811752 w 12945979"/>
              <a:gd name="csY92" fmla="*/ 1185111 h 3050005"/>
              <a:gd name="csX93" fmla="*/ 9775657 w 12945979"/>
              <a:gd name="csY93" fmla="*/ 1149016 h 3050005"/>
              <a:gd name="csX94" fmla="*/ 9721515 w 12945979"/>
              <a:gd name="csY94" fmla="*/ 1124953 h 3050005"/>
              <a:gd name="csX95" fmla="*/ 9703468 w 12945979"/>
              <a:gd name="csY95" fmla="*/ 1118937 h 3050005"/>
              <a:gd name="csX96" fmla="*/ 9655342 w 12945979"/>
              <a:gd name="csY96" fmla="*/ 1106905 h 3050005"/>
              <a:gd name="csX97" fmla="*/ 9613231 w 12945979"/>
              <a:gd name="csY97" fmla="*/ 1118937 h 3050005"/>
              <a:gd name="csX98" fmla="*/ 9595184 w 12945979"/>
              <a:gd name="csY98" fmla="*/ 1124953 h 3050005"/>
              <a:gd name="csX99" fmla="*/ 9583152 w 12945979"/>
              <a:gd name="csY99" fmla="*/ 1149016 h 3050005"/>
              <a:gd name="csX100" fmla="*/ 9571121 w 12945979"/>
              <a:gd name="csY100" fmla="*/ 1185111 h 3050005"/>
              <a:gd name="csX101" fmla="*/ 9583152 w 12945979"/>
              <a:gd name="csY101" fmla="*/ 1335505 h 3050005"/>
              <a:gd name="csX102" fmla="*/ 9589168 w 12945979"/>
              <a:gd name="csY102" fmla="*/ 1359568 h 3050005"/>
              <a:gd name="csX103" fmla="*/ 9613231 w 12945979"/>
              <a:gd name="csY103" fmla="*/ 1407695 h 3050005"/>
              <a:gd name="csX104" fmla="*/ 9631279 w 12945979"/>
              <a:gd name="csY104" fmla="*/ 1425742 h 3050005"/>
              <a:gd name="csX105" fmla="*/ 9691436 w 12945979"/>
              <a:gd name="csY105" fmla="*/ 1455821 h 3050005"/>
              <a:gd name="csX106" fmla="*/ 9745579 w 12945979"/>
              <a:gd name="csY106" fmla="*/ 1461837 h 3050005"/>
              <a:gd name="csX107" fmla="*/ 9823784 w 12945979"/>
              <a:gd name="csY107" fmla="*/ 1449805 h 3050005"/>
              <a:gd name="csX108" fmla="*/ 9841831 w 12945979"/>
              <a:gd name="csY108" fmla="*/ 1437774 h 3050005"/>
              <a:gd name="csX109" fmla="*/ 9901989 w 12945979"/>
              <a:gd name="csY109" fmla="*/ 1389647 h 3050005"/>
              <a:gd name="csX110" fmla="*/ 9926052 w 12945979"/>
              <a:gd name="csY110" fmla="*/ 1371600 h 3050005"/>
              <a:gd name="csX111" fmla="*/ 9944100 w 12945979"/>
              <a:gd name="csY111" fmla="*/ 1347537 h 3050005"/>
              <a:gd name="csX112" fmla="*/ 9968163 w 12945979"/>
              <a:gd name="csY112" fmla="*/ 1323474 h 3050005"/>
              <a:gd name="csX113" fmla="*/ 10010273 w 12945979"/>
              <a:gd name="csY113" fmla="*/ 1257300 h 3050005"/>
              <a:gd name="csX114" fmla="*/ 10052384 w 12945979"/>
              <a:gd name="csY114" fmla="*/ 1197142 h 3050005"/>
              <a:gd name="csX115" fmla="*/ 10064415 w 12945979"/>
              <a:gd name="csY115" fmla="*/ 1155032 h 3050005"/>
              <a:gd name="csX116" fmla="*/ 10094494 w 12945979"/>
              <a:gd name="csY116" fmla="*/ 1106905 h 3050005"/>
              <a:gd name="csX117" fmla="*/ 10112542 w 12945979"/>
              <a:gd name="csY117" fmla="*/ 1070811 h 3050005"/>
              <a:gd name="csX118" fmla="*/ 10130589 w 12945979"/>
              <a:gd name="csY118" fmla="*/ 1040732 h 3050005"/>
              <a:gd name="csX119" fmla="*/ 10172700 w 12945979"/>
              <a:gd name="csY119" fmla="*/ 920416 h 3050005"/>
              <a:gd name="csX120" fmla="*/ 10190747 w 12945979"/>
              <a:gd name="csY120" fmla="*/ 872289 h 3050005"/>
              <a:gd name="csX121" fmla="*/ 10232857 w 12945979"/>
              <a:gd name="csY121" fmla="*/ 751974 h 3050005"/>
              <a:gd name="csX122" fmla="*/ 10250905 w 12945979"/>
              <a:gd name="csY122" fmla="*/ 715879 h 3050005"/>
              <a:gd name="csX123" fmla="*/ 10268952 w 12945979"/>
              <a:gd name="csY123" fmla="*/ 691816 h 3050005"/>
              <a:gd name="csX124" fmla="*/ 10287000 w 12945979"/>
              <a:gd name="csY124" fmla="*/ 661737 h 3050005"/>
              <a:gd name="csX125" fmla="*/ 10305047 w 12945979"/>
              <a:gd name="csY125" fmla="*/ 637674 h 3050005"/>
              <a:gd name="csX126" fmla="*/ 10323094 w 12945979"/>
              <a:gd name="csY126" fmla="*/ 607595 h 3050005"/>
              <a:gd name="csX127" fmla="*/ 10353173 w 12945979"/>
              <a:gd name="csY127" fmla="*/ 577516 h 3050005"/>
              <a:gd name="csX128" fmla="*/ 10479505 w 12945979"/>
              <a:gd name="csY128" fmla="*/ 433137 h 3050005"/>
              <a:gd name="csX129" fmla="*/ 10539663 w 12945979"/>
              <a:gd name="csY129" fmla="*/ 366963 h 3050005"/>
              <a:gd name="csX130" fmla="*/ 10696073 w 12945979"/>
              <a:gd name="csY130" fmla="*/ 246647 h 3050005"/>
              <a:gd name="csX131" fmla="*/ 11069052 w 12945979"/>
              <a:gd name="csY131" fmla="*/ 24063 h 3050005"/>
              <a:gd name="csX132" fmla="*/ 11189368 w 12945979"/>
              <a:gd name="csY132" fmla="*/ 0 h 3050005"/>
              <a:gd name="csX133" fmla="*/ 11544300 w 12945979"/>
              <a:gd name="csY133" fmla="*/ 12032 h 3050005"/>
              <a:gd name="csX134" fmla="*/ 11796963 w 12945979"/>
              <a:gd name="csY134" fmla="*/ 78205 h 3050005"/>
              <a:gd name="csX135" fmla="*/ 12542921 w 12945979"/>
              <a:gd name="csY135" fmla="*/ 198521 h 3050005"/>
              <a:gd name="csX136" fmla="*/ 12849726 w 12945979"/>
              <a:gd name="csY136" fmla="*/ 246647 h 3050005"/>
              <a:gd name="csX137" fmla="*/ 12945979 w 12945979"/>
              <a:gd name="csY137" fmla="*/ 270711 h 30500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Lst>
            <a:rect l="l" t="t" r="r" b="b"/>
            <a:pathLst>
              <a:path w="12945979" h="3050005">
                <a:moveTo>
                  <a:pt x="0" y="1503947"/>
                </a:moveTo>
                <a:cubicBezTo>
                  <a:pt x="10026" y="1493921"/>
                  <a:pt x="20594" y="1484407"/>
                  <a:pt x="30079" y="1473868"/>
                </a:cubicBezTo>
                <a:cubicBezTo>
                  <a:pt x="38668" y="1464324"/>
                  <a:pt x="45466" y="1453254"/>
                  <a:pt x="54142" y="1443789"/>
                </a:cubicBezTo>
                <a:cubicBezTo>
                  <a:pt x="75402" y="1420596"/>
                  <a:pt x="100110" y="1395971"/>
                  <a:pt x="126331" y="1377616"/>
                </a:cubicBezTo>
                <a:cubicBezTo>
                  <a:pt x="135910" y="1370911"/>
                  <a:pt x="146495" y="1365765"/>
                  <a:pt x="156410" y="1359568"/>
                </a:cubicBezTo>
                <a:cubicBezTo>
                  <a:pt x="162541" y="1355736"/>
                  <a:pt x="168257" y="1351257"/>
                  <a:pt x="174457" y="1347537"/>
                </a:cubicBezTo>
                <a:cubicBezTo>
                  <a:pt x="212273" y="1324848"/>
                  <a:pt x="239816" y="1310089"/>
                  <a:pt x="282742" y="1293395"/>
                </a:cubicBezTo>
                <a:cubicBezTo>
                  <a:pt x="301792" y="1285987"/>
                  <a:pt x="354820" y="1274520"/>
                  <a:pt x="372979" y="1269332"/>
                </a:cubicBezTo>
                <a:cubicBezTo>
                  <a:pt x="459320" y="1244663"/>
                  <a:pt x="346898" y="1269735"/>
                  <a:pt x="469231" y="1245268"/>
                </a:cubicBezTo>
                <a:cubicBezTo>
                  <a:pt x="601578" y="1249279"/>
                  <a:pt x="734123" y="1249041"/>
                  <a:pt x="866273" y="1257300"/>
                </a:cubicBezTo>
                <a:cubicBezTo>
                  <a:pt x="894928" y="1259091"/>
                  <a:pt x="922300" y="1269925"/>
                  <a:pt x="950494" y="1275347"/>
                </a:cubicBezTo>
                <a:cubicBezTo>
                  <a:pt x="974450" y="1279954"/>
                  <a:pt x="998669" y="1283091"/>
                  <a:pt x="1022684" y="1287379"/>
                </a:cubicBezTo>
                <a:cubicBezTo>
                  <a:pt x="1049212" y="1292116"/>
                  <a:pt x="1165825" y="1313035"/>
                  <a:pt x="1197142" y="1323474"/>
                </a:cubicBezTo>
                <a:cubicBezTo>
                  <a:pt x="1226118" y="1333133"/>
                  <a:pt x="1253828" y="1346351"/>
                  <a:pt x="1281363" y="1359568"/>
                </a:cubicBezTo>
                <a:cubicBezTo>
                  <a:pt x="1304014" y="1370441"/>
                  <a:pt x="1326159" y="1382460"/>
                  <a:pt x="1347536" y="1395663"/>
                </a:cubicBezTo>
                <a:cubicBezTo>
                  <a:pt x="1423317" y="1442469"/>
                  <a:pt x="1488032" y="1481569"/>
                  <a:pt x="1552073" y="1540042"/>
                </a:cubicBezTo>
                <a:cubicBezTo>
                  <a:pt x="1664629" y="1642811"/>
                  <a:pt x="1595239" y="1595241"/>
                  <a:pt x="1726531" y="1726532"/>
                </a:cubicBezTo>
                <a:cubicBezTo>
                  <a:pt x="1760621" y="1760621"/>
                  <a:pt x="1797054" y="1792518"/>
                  <a:pt x="1828800" y="1828800"/>
                </a:cubicBezTo>
                <a:cubicBezTo>
                  <a:pt x="1842837" y="1844842"/>
                  <a:pt x="1855837" y="1861853"/>
                  <a:pt x="1870910" y="1876926"/>
                </a:cubicBezTo>
                <a:cubicBezTo>
                  <a:pt x="1891989" y="1898005"/>
                  <a:pt x="1915542" y="1916478"/>
                  <a:pt x="1937084" y="1937084"/>
                </a:cubicBezTo>
                <a:cubicBezTo>
                  <a:pt x="1961676" y="1960607"/>
                  <a:pt x="1984303" y="1986153"/>
                  <a:pt x="2009273" y="2009274"/>
                </a:cubicBezTo>
                <a:cubicBezTo>
                  <a:pt x="2038479" y="2036317"/>
                  <a:pt x="2071364" y="2059334"/>
                  <a:pt x="2099510" y="2087479"/>
                </a:cubicBezTo>
                <a:cubicBezTo>
                  <a:pt x="2113547" y="2101516"/>
                  <a:pt x="2126549" y="2116670"/>
                  <a:pt x="2141621" y="2129589"/>
                </a:cubicBezTo>
                <a:cubicBezTo>
                  <a:pt x="2154718" y="2140815"/>
                  <a:pt x="2170876" y="2148166"/>
                  <a:pt x="2183731" y="2159668"/>
                </a:cubicBezTo>
                <a:cubicBezTo>
                  <a:pt x="2209092" y="2182360"/>
                  <a:pt x="2229509" y="2210398"/>
                  <a:pt x="2255921" y="2231858"/>
                </a:cubicBezTo>
                <a:cubicBezTo>
                  <a:pt x="2293915" y="2262728"/>
                  <a:pt x="2336400" y="2287625"/>
                  <a:pt x="2376236" y="2316079"/>
                </a:cubicBezTo>
                <a:cubicBezTo>
                  <a:pt x="2510520" y="2411996"/>
                  <a:pt x="2293078" y="2269801"/>
                  <a:pt x="2574757" y="2448426"/>
                </a:cubicBezTo>
                <a:cubicBezTo>
                  <a:pt x="2606709" y="2468688"/>
                  <a:pt x="2637169" y="2491664"/>
                  <a:pt x="2671010" y="2508584"/>
                </a:cubicBezTo>
                <a:cubicBezTo>
                  <a:pt x="2695073" y="2520616"/>
                  <a:pt x="2719896" y="2531235"/>
                  <a:pt x="2743200" y="2544679"/>
                </a:cubicBezTo>
                <a:cubicBezTo>
                  <a:pt x="2772108" y="2561357"/>
                  <a:pt x="2798482" y="2582197"/>
                  <a:pt x="2827421" y="2598821"/>
                </a:cubicBezTo>
                <a:cubicBezTo>
                  <a:pt x="2842545" y="2607509"/>
                  <a:pt x="3055909" y="2724058"/>
                  <a:pt x="3116179" y="2755232"/>
                </a:cubicBezTo>
                <a:cubicBezTo>
                  <a:pt x="3144058" y="2769652"/>
                  <a:pt x="3172521" y="2782922"/>
                  <a:pt x="3200400" y="2797342"/>
                </a:cubicBezTo>
                <a:cubicBezTo>
                  <a:pt x="3230679" y="2813003"/>
                  <a:pt x="3258169" y="2835078"/>
                  <a:pt x="3290636" y="2845468"/>
                </a:cubicBezTo>
                <a:cubicBezTo>
                  <a:pt x="3340768" y="2861510"/>
                  <a:pt x="3391478" y="2875845"/>
                  <a:pt x="3441031" y="2893595"/>
                </a:cubicBezTo>
                <a:cubicBezTo>
                  <a:pt x="3663975" y="2973455"/>
                  <a:pt x="3643504" y="2982709"/>
                  <a:pt x="3826042" y="3025942"/>
                </a:cubicBezTo>
                <a:cubicBezTo>
                  <a:pt x="3857806" y="3033465"/>
                  <a:pt x="3889798" y="3040894"/>
                  <a:pt x="3922294" y="3043989"/>
                </a:cubicBezTo>
                <a:cubicBezTo>
                  <a:pt x="3974235" y="3048936"/>
                  <a:pt x="4026568" y="3048000"/>
                  <a:pt x="4078705" y="3050005"/>
                </a:cubicBezTo>
                <a:cubicBezTo>
                  <a:pt x="4150894" y="3039979"/>
                  <a:pt x="4224043" y="3035359"/>
                  <a:pt x="4295273" y="3019926"/>
                </a:cubicBezTo>
                <a:cubicBezTo>
                  <a:pt x="4366651" y="3004461"/>
                  <a:pt x="4465678" y="2966481"/>
                  <a:pt x="4529889" y="2923674"/>
                </a:cubicBezTo>
                <a:cubicBezTo>
                  <a:pt x="4555952" y="2906299"/>
                  <a:pt x="4579340" y="2885059"/>
                  <a:pt x="4602079" y="2863516"/>
                </a:cubicBezTo>
                <a:cubicBezTo>
                  <a:pt x="4617554" y="2848856"/>
                  <a:pt x="4631488" y="2832508"/>
                  <a:pt x="4644189" y="2815389"/>
                </a:cubicBezTo>
                <a:cubicBezTo>
                  <a:pt x="4872922" y="2507096"/>
                  <a:pt x="4648344" y="2803764"/>
                  <a:pt x="4788568" y="2598821"/>
                </a:cubicBezTo>
                <a:cubicBezTo>
                  <a:pt x="4823451" y="2547839"/>
                  <a:pt x="4860825" y="2498606"/>
                  <a:pt x="4896852" y="2448426"/>
                </a:cubicBezTo>
                <a:cubicBezTo>
                  <a:pt x="4916973" y="2420401"/>
                  <a:pt x="4936504" y="2391949"/>
                  <a:pt x="4957010" y="2364205"/>
                </a:cubicBezTo>
                <a:cubicBezTo>
                  <a:pt x="4970600" y="2345819"/>
                  <a:pt x="4987138" y="2329535"/>
                  <a:pt x="4999121" y="2310063"/>
                </a:cubicBezTo>
                <a:cubicBezTo>
                  <a:pt x="5015163" y="2283995"/>
                  <a:pt x="5028882" y="2256345"/>
                  <a:pt x="5047247" y="2231858"/>
                </a:cubicBezTo>
                <a:cubicBezTo>
                  <a:pt x="5065133" y="2208010"/>
                  <a:pt x="5088248" y="2188525"/>
                  <a:pt x="5107405" y="2165684"/>
                </a:cubicBezTo>
                <a:cubicBezTo>
                  <a:pt x="5140409" y="2126333"/>
                  <a:pt x="5164661" y="2078792"/>
                  <a:pt x="5203657" y="2045368"/>
                </a:cubicBezTo>
                <a:cubicBezTo>
                  <a:pt x="5217694" y="2033337"/>
                  <a:pt x="5232420" y="2022066"/>
                  <a:pt x="5245768" y="2009274"/>
                </a:cubicBezTo>
                <a:cubicBezTo>
                  <a:pt x="5280575" y="1975917"/>
                  <a:pt x="5311754" y="1938751"/>
                  <a:pt x="5348036" y="1907005"/>
                </a:cubicBezTo>
                <a:cubicBezTo>
                  <a:pt x="5443235" y="1823708"/>
                  <a:pt x="5349026" y="1904008"/>
                  <a:pt x="5444289" y="1828800"/>
                </a:cubicBezTo>
                <a:cubicBezTo>
                  <a:pt x="5461216" y="1815437"/>
                  <a:pt x="5525159" y="1759931"/>
                  <a:pt x="5552573" y="1744579"/>
                </a:cubicBezTo>
                <a:cubicBezTo>
                  <a:pt x="5587783" y="1724861"/>
                  <a:pt x="5625580" y="1710035"/>
                  <a:pt x="5660857" y="1690437"/>
                </a:cubicBezTo>
                <a:cubicBezTo>
                  <a:pt x="5678905" y="1680411"/>
                  <a:pt x="5695909" y="1668219"/>
                  <a:pt x="5715000" y="1660358"/>
                </a:cubicBezTo>
                <a:cubicBezTo>
                  <a:pt x="5754581" y="1644060"/>
                  <a:pt x="5807652" y="1645146"/>
                  <a:pt x="5847347" y="1642311"/>
                </a:cubicBezTo>
                <a:cubicBezTo>
                  <a:pt x="5975408" y="1622609"/>
                  <a:pt x="5982312" y="1614819"/>
                  <a:pt x="6160168" y="1654342"/>
                </a:cubicBezTo>
                <a:cubicBezTo>
                  <a:pt x="6209911" y="1665396"/>
                  <a:pt x="6267062" y="1717809"/>
                  <a:pt x="6310563" y="1744579"/>
                </a:cubicBezTo>
                <a:cubicBezTo>
                  <a:pt x="6315963" y="1747902"/>
                  <a:pt x="6322782" y="1748097"/>
                  <a:pt x="6328610" y="1750595"/>
                </a:cubicBezTo>
                <a:cubicBezTo>
                  <a:pt x="6372649" y="1769469"/>
                  <a:pt x="6332374" y="1757551"/>
                  <a:pt x="6376736" y="1768642"/>
                </a:cubicBezTo>
                <a:cubicBezTo>
                  <a:pt x="6382752" y="1774658"/>
                  <a:pt x="6389338" y="1780153"/>
                  <a:pt x="6394784" y="1786689"/>
                </a:cubicBezTo>
                <a:cubicBezTo>
                  <a:pt x="6406138" y="1800314"/>
                  <a:pt x="6418723" y="1827324"/>
                  <a:pt x="6424863" y="1840832"/>
                </a:cubicBezTo>
                <a:cubicBezTo>
                  <a:pt x="6429331" y="1850663"/>
                  <a:pt x="6431536" y="1861535"/>
                  <a:pt x="6436894" y="1870911"/>
                </a:cubicBezTo>
                <a:cubicBezTo>
                  <a:pt x="6447655" y="1889743"/>
                  <a:pt x="6461679" y="1906545"/>
                  <a:pt x="6472989" y="1925053"/>
                </a:cubicBezTo>
                <a:cubicBezTo>
                  <a:pt x="6483755" y="1942669"/>
                  <a:pt x="6491410" y="1962156"/>
                  <a:pt x="6503068" y="1979195"/>
                </a:cubicBezTo>
                <a:cubicBezTo>
                  <a:pt x="6538765" y="2031368"/>
                  <a:pt x="6590596" y="2081471"/>
                  <a:pt x="6635415" y="2123574"/>
                </a:cubicBezTo>
                <a:cubicBezTo>
                  <a:pt x="6696417" y="2180878"/>
                  <a:pt x="6747647" y="2229463"/>
                  <a:pt x="6815889" y="2273968"/>
                </a:cubicBezTo>
                <a:cubicBezTo>
                  <a:pt x="6839223" y="2289186"/>
                  <a:pt x="6863380" y="2303193"/>
                  <a:pt x="6888079" y="2316079"/>
                </a:cubicBezTo>
                <a:cubicBezTo>
                  <a:pt x="6909560" y="2327287"/>
                  <a:pt x="6931886" y="2336839"/>
                  <a:pt x="6954252" y="2346158"/>
                </a:cubicBezTo>
                <a:cubicBezTo>
                  <a:pt x="7019032" y="2373150"/>
                  <a:pt x="7070449" y="2390940"/>
                  <a:pt x="7140742" y="2406316"/>
                </a:cubicBezTo>
                <a:cubicBezTo>
                  <a:pt x="7168446" y="2412376"/>
                  <a:pt x="7196990" y="2413685"/>
                  <a:pt x="7224963" y="2418347"/>
                </a:cubicBezTo>
                <a:cubicBezTo>
                  <a:pt x="7257162" y="2423714"/>
                  <a:pt x="7288851" y="2432137"/>
                  <a:pt x="7321215" y="2436395"/>
                </a:cubicBezTo>
                <a:cubicBezTo>
                  <a:pt x="7365134" y="2442174"/>
                  <a:pt x="7409485" y="2444018"/>
                  <a:pt x="7453563" y="2448426"/>
                </a:cubicBezTo>
                <a:cubicBezTo>
                  <a:pt x="7695006" y="2472570"/>
                  <a:pt x="7543435" y="2463058"/>
                  <a:pt x="7760368" y="2472489"/>
                </a:cubicBezTo>
                <a:cubicBezTo>
                  <a:pt x="8056882" y="2463504"/>
                  <a:pt x="8068523" y="2472335"/>
                  <a:pt x="8277726" y="2448426"/>
                </a:cubicBezTo>
                <a:cubicBezTo>
                  <a:pt x="8307875" y="2444980"/>
                  <a:pt x="8338080" y="2441668"/>
                  <a:pt x="8367963" y="2436395"/>
                </a:cubicBezTo>
                <a:cubicBezTo>
                  <a:pt x="8413189" y="2428414"/>
                  <a:pt x="8649845" y="2375473"/>
                  <a:pt x="8662736" y="2370221"/>
                </a:cubicBezTo>
                <a:cubicBezTo>
                  <a:pt x="8716878" y="2348163"/>
                  <a:pt x="8769700" y="2322534"/>
                  <a:pt x="8825163" y="2304047"/>
                </a:cubicBezTo>
                <a:cubicBezTo>
                  <a:pt x="9011107" y="2242067"/>
                  <a:pt x="8856958" y="2297313"/>
                  <a:pt x="9041731" y="2219826"/>
                </a:cubicBezTo>
                <a:cubicBezTo>
                  <a:pt x="9067488" y="2209025"/>
                  <a:pt x="9094955" y="2202238"/>
                  <a:pt x="9119936" y="2189747"/>
                </a:cubicBezTo>
                <a:cubicBezTo>
                  <a:pt x="9147314" y="2176058"/>
                  <a:pt x="9171027" y="2155824"/>
                  <a:pt x="9198142" y="2141621"/>
                </a:cubicBezTo>
                <a:cubicBezTo>
                  <a:pt x="9213319" y="2133671"/>
                  <a:pt x="9231091" y="2131524"/>
                  <a:pt x="9246268" y="2123574"/>
                </a:cubicBezTo>
                <a:cubicBezTo>
                  <a:pt x="9273382" y="2109371"/>
                  <a:pt x="9297938" y="2090705"/>
                  <a:pt x="9324473" y="2075447"/>
                </a:cubicBezTo>
                <a:cubicBezTo>
                  <a:pt x="9636564" y="1895995"/>
                  <a:pt x="9369933" y="2061573"/>
                  <a:pt x="9571121" y="1925053"/>
                </a:cubicBezTo>
                <a:cubicBezTo>
                  <a:pt x="9598737" y="1906313"/>
                  <a:pt x="9627945" y="1889970"/>
                  <a:pt x="9655342" y="1870911"/>
                </a:cubicBezTo>
                <a:cubicBezTo>
                  <a:pt x="9693020" y="1844700"/>
                  <a:pt x="9744713" y="1799586"/>
                  <a:pt x="9775657" y="1768642"/>
                </a:cubicBezTo>
                <a:cubicBezTo>
                  <a:pt x="9792731" y="1751568"/>
                  <a:pt x="9809646" y="1734075"/>
                  <a:pt x="9823784" y="1714500"/>
                </a:cubicBezTo>
                <a:cubicBezTo>
                  <a:pt x="9846020" y="1683712"/>
                  <a:pt x="9860027" y="1647880"/>
                  <a:pt x="9871910" y="1612232"/>
                </a:cubicBezTo>
                <a:cubicBezTo>
                  <a:pt x="9876527" y="1598382"/>
                  <a:pt x="9880935" y="1584407"/>
                  <a:pt x="9883942" y="1570121"/>
                </a:cubicBezTo>
                <a:cubicBezTo>
                  <a:pt x="9888968" y="1546249"/>
                  <a:pt x="9891963" y="1521995"/>
                  <a:pt x="9895973" y="1497932"/>
                </a:cubicBezTo>
                <a:cubicBezTo>
                  <a:pt x="9893968" y="1447800"/>
                  <a:pt x="9895654" y="1397384"/>
                  <a:pt x="9889957" y="1347537"/>
                </a:cubicBezTo>
                <a:cubicBezTo>
                  <a:pt x="9886809" y="1319992"/>
                  <a:pt x="9866087" y="1272162"/>
                  <a:pt x="9853863" y="1245268"/>
                </a:cubicBezTo>
                <a:cubicBezTo>
                  <a:pt x="9850152" y="1237104"/>
                  <a:pt x="9846974" y="1228552"/>
                  <a:pt x="9841831" y="1221205"/>
                </a:cubicBezTo>
                <a:cubicBezTo>
                  <a:pt x="9832850" y="1208375"/>
                  <a:pt x="9821536" y="1197341"/>
                  <a:pt x="9811752" y="1185111"/>
                </a:cubicBezTo>
                <a:cubicBezTo>
                  <a:pt x="9791750" y="1160108"/>
                  <a:pt x="9800329" y="1163114"/>
                  <a:pt x="9775657" y="1149016"/>
                </a:cubicBezTo>
                <a:cubicBezTo>
                  <a:pt x="9758250" y="1139069"/>
                  <a:pt x="9740276" y="1131988"/>
                  <a:pt x="9721515" y="1124953"/>
                </a:cubicBezTo>
                <a:cubicBezTo>
                  <a:pt x="9715578" y="1122727"/>
                  <a:pt x="9709620" y="1120475"/>
                  <a:pt x="9703468" y="1118937"/>
                </a:cubicBezTo>
                <a:lnTo>
                  <a:pt x="9655342" y="1106905"/>
                </a:lnTo>
                <a:lnTo>
                  <a:pt x="9613231" y="1118937"/>
                </a:lnTo>
                <a:cubicBezTo>
                  <a:pt x="9607157" y="1120759"/>
                  <a:pt x="9599668" y="1120469"/>
                  <a:pt x="9595184" y="1124953"/>
                </a:cubicBezTo>
                <a:cubicBezTo>
                  <a:pt x="9588843" y="1131294"/>
                  <a:pt x="9586483" y="1140690"/>
                  <a:pt x="9583152" y="1149016"/>
                </a:cubicBezTo>
                <a:cubicBezTo>
                  <a:pt x="9578442" y="1160791"/>
                  <a:pt x="9571121" y="1185111"/>
                  <a:pt x="9571121" y="1185111"/>
                </a:cubicBezTo>
                <a:cubicBezTo>
                  <a:pt x="9575131" y="1235242"/>
                  <a:pt x="9577977" y="1285480"/>
                  <a:pt x="9583152" y="1335505"/>
                </a:cubicBezTo>
                <a:cubicBezTo>
                  <a:pt x="9584003" y="1343729"/>
                  <a:pt x="9585988" y="1351936"/>
                  <a:pt x="9589168" y="1359568"/>
                </a:cubicBezTo>
                <a:cubicBezTo>
                  <a:pt x="9596066" y="1376124"/>
                  <a:pt x="9600548" y="1395013"/>
                  <a:pt x="9613231" y="1407695"/>
                </a:cubicBezTo>
                <a:cubicBezTo>
                  <a:pt x="9619247" y="1413711"/>
                  <a:pt x="9624033" y="1421283"/>
                  <a:pt x="9631279" y="1425742"/>
                </a:cubicBezTo>
                <a:cubicBezTo>
                  <a:pt x="9650373" y="1437492"/>
                  <a:pt x="9669154" y="1453345"/>
                  <a:pt x="9691436" y="1455821"/>
                </a:cubicBezTo>
                <a:lnTo>
                  <a:pt x="9745579" y="1461837"/>
                </a:lnTo>
                <a:cubicBezTo>
                  <a:pt x="9762835" y="1460111"/>
                  <a:pt x="9802103" y="1460645"/>
                  <a:pt x="9823784" y="1449805"/>
                </a:cubicBezTo>
                <a:cubicBezTo>
                  <a:pt x="9830251" y="1446572"/>
                  <a:pt x="9835948" y="1441976"/>
                  <a:pt x="9841831" y="1437774"/>
                </a:cubicBezTo>
                <a:cubicBezTo>
                  <a:pt x="9874071" y="1414745"/>
                  <a:pt x="9864989" y="1419246"/>
                  <a:pt x="9901989" y="1389647"/>
                </a:cubicBezTo>
                <a:cubicBezTo>
                  <a:pt x="9909818" y="1383384"/>
                  <a:pt x="9918962" y="1378690"/>
                  <a:pt x="9926052" y="1371600"/>
                </a:cubicBezTo>
                <a:cubicBezTo>
                  <a:pt x="9933142" y="1364510"/>
                  <a:pt x="9937498" y="1355083"/>
                  <a:pt x="9944100" y="1347537"/>
                </a:cubicBezTo>
                <a:cubicBezTo>
                  <a:pt x="9951570" y="1339000"/>
                  <a:pt x="9960142" y="1331495"/>
                  <a:pt x="9968163" y="1323474"/>
                </a:cubicBezTo>
                <a:cubicBezTo>
                  <a:pt x="10002578" y="1254641"/>
                  <a:pt x="9967664" y="1318170"/>
                  <a:pt x="10010273" y="1257300"/>
                </a:cubicBezTo>
                <a:cubicBezTo>
                  <a:pt x="10067798" y="1175122"/>
                  <a:pt x="9984921" y="1281472"/>
                  <a:pt x="10052384" y="1197142"/>
                </a:cubicBezTo>
                <a:cubicBezTo>
                  <a:pt x="10056394" y="1183105"/>
                  <a:pt x="10058242" y="1168261"/>
                  <a:pt x="10064415" y="1155032"/>
                </a:cubicBezTo>
                <a:cubicBezTo>
                  <a:pt x="10072415" y="1137889"/>
                  <a:pt x="10085108" y="1123330"/>
                  <a:pt x="10094494" y="1106905"/>
                </a:cubicBezTo>
                <a:cubicBezTo>
                  <a:pt x="10101168" y="1095226"/>
                  <a:pt x="10106101" y="1082620"/>
                  <a:pt x="10112542" y="1070811"/>
                </a:cubicBezTo>
                <a:cubicBezTo>
                  <a:pt x="10118141" y="1060546"/>
                  <a:pt x="10124573" y="1050758"/>
                  <a:pt x="10130589" y="1040732"/>
                </a:cubicBezTo>
                <a:cubicBezTo>
                  <a:pt x="10150822" y="969916"/>
                  <a:pt x="10136369" y="1015785"/>
                  <a:pt x="10172700" y="920416"/>
                </a:cubicBezTo>
                <a:cubicBezTo>
                  <a:pt x="10178799" y="904405"/>
                  <a:pt x="10186040" y="888763"/>
                  <a:pt x="10190747" y="872289"/>
                </a:cubicBezTo>
                <a:cubicBezTo>
                  <a:pt x="10203066" y="829174"/>
                  <a:pt x="10211670" y="794347"/>
                  <a:pt x="10232857" y="751974"/>
                </a:cubicBezTo>
                <a:cubicBezTo>
                  <a:pt x="10238873" y="739942"/>
                  <a:pt x="10243984" y="727414"/>
                  <a:pt x="10250905" y="715879"/>
                </a:cubicBezTo>
                <a:cubicBezTo>
                  <a:pt x="10256063" y="707282"/>
                  <a:pt x="10263390" y="700158"/>
                  <a:pt x="10268952" y="691816"/>
                </a:cubicBezTo>
                <a:cubicBezTo>
                  <a:pt x="10275438" y="682087"/>
                  <a:pt x="10280514" y="671466"/>
                  <a:pt x="10287000" y="661737"/>
                </a:cubicBezTo>
                <a:cubicBezTo>
                  <a:pt x="10292562" y="653395"/>
                  <a:pt x="10299486" y="646016"/>
                  <a:pt x="10305047" y="637674"/>
                </a:cubicBezTo>
                <a:cubicBezTo>
                  <a:pt x="10311533" y="627945"/>
                  <a:pt x="10315790" y="616725"/>
                  <a:pt x="10323094" y="607595"/>
                </a:cubicBezTo>
                <a:cubicBezTo>
                  <a:pt x="10331952" y="596523"/>
                  <a:pt x="10343945" y="588282"/>
                  <a:pt x="10353173" y="577516"/>
                </a:cubicBezTo>
                <a:cubicBezTo>
                  <a:pt x="10569546" y="325082"/>
                  <a:pt x="10334174" y="586542"/>
                  <a:pt x="10479505" y="433137"/>
                </a:cubicBezTo>
                <a:cubicBezTo>
                  <a:pt x="10500007" y="411496"/>
                  <a:pt x="10517074" y="386415"/>
                  <a:pt x="10539663" y="366963"/>
                </a:cubicBezTo>
                <a:cubicBezTo>
                  <a:pt x="10589507" y="324042"/>
                  <a:pt x="10643752" y="286511"/>
                  <a:pt x="10696073" y="246647"/>
                </a:cubicBezTo>
                <a:cubicBezTo>
                  <a:pt x="10799645" y="167735"/>
                  <a:pt x="10957788" y="46316"/>
                  <a:pt x="11069052" y="24063"/>
                </a:cubicBezTo>
                <a:lnTo>
                  <a:pt x="11189368" y="0"/>
                </a:lnTo>
                <a:cubicBezTo>
                  <a:pt x="11307679" y="4011"/>
                  <a:pt x="11426890" y="-3080"/>
                  <a:pt x="11544300" y="12032"/>
                </a:cubicBezTo>
                <a:cubicBezTo>
                  <a:pt x="11630649" y="23146"/>
                  <a:pt x="11711534" y="61424"/>
                  <a:pt x="11796963" y="78205"/>
                </a:cubicBezTo>
                <a:cubicBezTo>
                  <a:pt x="12354055" y="187634"/>
                  <a:pt x="11917945" y="109239"/>
                  <a:pt x="12542921" y="198521"/>
                </a:cubicBezTo>
                <a:cubicBezTo>
                  <a:pt x="12645399" y="213161"/>
                  <a:pt x="12747616" y="229629"/>
                  <a:pt x="12849726" y="246647"/>
                </a:cubicBezTo>
                <a:cubicBezTo>
                  <a:pt x="12939023" y="261530"/>
                  <a:pt x="12918617" y="243349"/>
                  <a:pt x="12945979" y="270711"/>
                </a:cubicBezTo>
              </a:path>
            </a:pathLst>
          </a:custGeom>
          <a:noFill/>
          <a:ln w="19050">
            <a:solidFill>
              <a:srgbClr val="19592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Ellips 4">
            <a:extLst>
              <a:ext uri="{FF2B5EF4-FFF2-40B4-BE49-F238E27FC236}">
                <a16:creationId xmlns:a16="http://schemas.microsoft.com/office/drawing/2014/main" id="{34F0807A-9356-28AB-4534-98C263438BBE}"/>
              </a:ext>
            </a:extLst>
          </p:cNvPr>
          <p:cNvSpPr/>
          <p:nvPr/>
        </p:nvSpPr>
        <p:spPr>
          <a:xfrm>
            <a:off x="1093171" y="2501563"/>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Utifrån nuläget – definiera hur målet ser ut</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6" name="Ellips 5">
            <a:extLst>
              <a:ext uri="{FF2B5EF4-FFF2-40B4-BE49-F238E27FC236}">
                <a16:creationId xmlns:a16="http://schemas.microsoft.com/office/drawing/2014/main" id="{6C741A6A-9769-3181-0E2D-6DADDDF05CCE}"/>
              </a:ext>
            </a:extLst>
          </p:cNvPr>
          <p:cNvSpPr/>
          <p:nvPr/>
        </p:nvSpPr>
        <p:spPr>
          <a:xfrm>
            <a:off x="3235051" y="3780923"/>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Identifiera utfall på kort och lång sikt</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7" name="Ellips 6">
            <a:extLst>
              <a:ext uri="{FF2B5EF4-FFF2-40B4-BE49-F238E27FC236}">
                <a16:creationId xmlns:a16="http://schemas.microsoft.com/office/drawing/2014/main" id="{19D58F2D-8F58-4CF2-718F-43B5D4466E47}"/>
              </a:ext>
            </a:extLst>
          </p:cNvPr>
          <p:cNvSpPr/>
          <p:nvPr/>
        </p:nvSpPr>
        <p:spPr>
          <a:xfrm>
            <a:off x="5098163" y="2356343"/>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Identifiera insatser och resurser </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8" name="Ellips 7">
            <a:extLst>
              <a:ext uri="{FF2B5EF4-FFF2-40B4-BE49-F238E27FC236}">
                <a16:creationId xmlns:a16="http://schemas.microsoft.com/office/drawing/2014/main" id="{573C2183-EAC2-0161-43B9-1A77EDAB564F}"/>
              </a:ext>
            </a:extLst>
          </p:cNvPr>
          <p:cNvSpPr/>
          <p:nvPr/>
        </p:nvSpPr>
        <p:spPr>
          <a:xfrm>
            <a:off x="7920087" y="3194384"/>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Granska logiken i kedjan – v</a:t>
            </a:r>
            <a:r>
              <a:rPr lang="sv-SE" sz="1200">
                <a:solidFill>
                  <a:schemeClr val="tx1"/>
                </a:solidFill>
              </a:rPr>
              <a:t>ad grundar vi sambanden på?</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9" name="Ellips 8">
            <a:extLst>
              <a:ext uri="{FF2B5EF4-FFF2-40B4-BE49-F238E27FC236}">
                <a16:creationId xmlns:a16="http://schemas.microsoft.com/office/drawing/2014/main" id="{6401BCCC-5149-984A-221C-A8286BB20BB5}"/>
              </a:ext>
            </a:extLst>
          </p:cNvPr>
          <p:cNvSpPr/>
          <p:nvPr/>
        </p:nvSpPr>
        <p:spPr>
          <a:xfrm>
            <a:off x="9596228" y="999899"/>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Identifiera indikatorer/KPI</a:t>
            </a:r>
            <a:r>
              <a:rPr kumimoji="0" lang="sv-SE" sz="1200" b="0" i="0" u="none" strike="noStrike" kern="1200" cap="none" spc="0" normalizeH="0" baseline="0" noProof="0" err="1">
                <a:ln>
                  <a:noFill/>
                </a:ln>
                <a:solidFill>
                  <a:schemeClr val="tx1"/>
                </a:solidFill>
                <a:effectLst/>
                <a:uLnTx/>
                <a:uFillTx/>
                <a:ea typeface="+mn-ea"/>
                <a:cs typeface="+mn-cs"/>
              </a:rPr>
              <a:t>:er</a:t>
            </a:r>
            <a:r>
              <a:rPr kumimoji="0" lang="sv-SE" sz="1200" b="0" i="0" u="none" strike="noStrike" kern="1200" cap="none" spc="0" normalizeH="0" baseline="0" noProof="0">
                <a:ln>
                  <a:noFill/>
                </a:ln>
                <a:solidFill>
                  <a:schemeClr val="tx1"/>
                </a:solidFill>
                <a:effectLst/>
                <a:uLnTx/>
                <a:uFillTx/>
                <a:ea typeface="+mn-ea"/>
                <a:cs typeface="+mn-cs"/>
              </a:rPr>
              <a:t> för uppföljning </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11" name="textruta 10">
            <a:extLst>
              <a:ext uri="{FF2B5EF4-FFF2-40B4-BE49-F238E27FC236}">
                <a16:creationId xmlns:a16="http://schemas.microsoft.com/office/drawing/2014/main" id="{1B176F14-9994-F7FE-55FE-3E619B807AEA}"/>
              </a:ext>
            </a:extLst>
          </p:cNvPr>
          <p:cNvSpPr txBox="1"/>
          <p:nvPr/>
        </p:nvSpPr>
        <p:spPr>
          <a:xfrm>
            <a:off x="701040" y="676656"/>
            <a:ext cx="63520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i="0" u="none" strike="noStrike" kern="1200" cap="none" spc="0" normalizeH="0" baseline="0" noProof="0">
                <a:ln>
                  <a:noFill/>
                </a:ln>
                <a:solidFill>
                  <a:prstClr val="black"/>
                </a:solidFill>
                <a:effectLst/>
                <a:uLnTx/>
                <a:uFillTx/>
                <a:latin typeface="+mj-lt"/>
                <a:ea typeface="+mn-ea"/>
                <a:cs typeface="+mn-cs"/>
              </a:rPr>
              <a:t>Steg för att utveckla en förändringsteori</a:t>
            </a:r>
            <a:endParaRPr kumimoji="0" lang="en-SE" sz="3000" i="0" u="none" strike="noStrike" kern="1200" cap="none" spc="0" normalizeH="0" baseline="0" noProof="0">
              <a:ln>
                <a:noFill/>
              </a:ln>
              <a:solidFill>
                <a:prstClr val="black"/>
              </a:solidFill>
              <a:effectLst/>
              <a:uLnTx/>
              <a:uFillTx/>
              <a:latin typeface="+mj-lt"/>
              <a:ea typeface="+mn-ea"/>
              <a:cs typeface="+mn-cs"/>
            </a:endParaRPr>
          </a:p>
        </p:txBody>
      </p:sp>
      <p:sp>
        <p:nvSpPr>
          <p:cNvPr id="3" name="Platshållare för bildnummer 2">
            <a:extLst>
              <a:ext uri="{FF2B5EF4-FFF2-40B4-BE49-F238E27FC236}">
                <a16:creationId xmlns:a16="http://schemas.microsoft.com/office/drawing/2014/main" id="{057C75A7-D80C-A5D3-5FDC-F9380A2D515E}"/>
              </a:ext>
            </a:extLst>
          </p:cNvPr>
          <p:cNvSpPr>
            <a:spLocks noGrp="1"/>
          </p:cNvSpPr>
          <p:nvPr>
            <p:ph type="sldNum" sz="quarter" idx="12"/>
          </p:nvPr>
        </p:nvSpPr>
        <p:spPr>
          <a:xfrm>
            <a:off x="9160334" y="6356350"/>
            <a:ext cx="2743200" cy="365125"/>
          </a:xfrm>
        </p:spPr>
        <p:txBody>
          <a:bodyPr/>
          <a:lstStyle/>
          <a:p>
            <a:fld id="{2066355A-084C-D24E-9AD2-7E4FC41EA627}" type="slidenum">
              <a:rPr lang="sv-SE" smtClean="0"/>
              <a:pPr/>
              <a:t>13</a:t>
            </a:fld>
            <a:endParaRPr lang="sv-SE"/>
          </a:p>
        </p:txBody>
      </p:sp>
      <p:pic>
        <p:nvPicPr>
          <p:cNvPr id="2" name="Bildobjekt 1">
            <a:extLst>
              <a:ext uri="{FF2B5EF4-FFF2-40B4-BE49-F238E27FC236}">
                <a16:creationId xmlns:a16="http://schemas.microsoft.com/office/drawing/2014/main" id="{26396689-06AD-2806-1736-A28F626D78C2}"/>
              </a:ext>
            </a:extLst>
          </p:cNvPr>
          <p:cNvPicPr>
            <a:picLocks noChangeAspect="1"/>
          </p:cNvPicPr>
          <p:nvPr/>
        </p:nvPicPr>
        <p:blipFill>
          <a:blip r:embed="rId3"/>
          <a:stretch>
            <a:fillRect/>
          </a:stretch>
        </p:blipFill>
        <p:spPr>
          <a:xfrm>
            <a:off x="10790899" y="315371"/>
            <a:ext cx="1101064" cy="528857"/>
          </a:xfrm>
          <a:prstGeom prst="rect">
            <a:avLst/>
          </a:prstGeom>
        </p:spPr>
      </p:pic>
      <p:sp>
        <p:nvSpPr>
          <p:cNvPr id="4" name="textruta 3">
            <a:extLst>
              <a:ext uri="{FF2B5EF4-FFF2-40B4-BE49-F238E27FC236}">
                <a16:creationId xmlns:a16="http://schemas.microsoft.com/office/drawing/2014/main" id="{CE23EADF-7F09-5647-F3E1-6318EEF21ADF}"/>
              </a:ext>
            </a:extLst>
          </p:cNvPr>
          <p:cNvSpPr txBox="1"/>
          <p:nvPr/>
        </p:nvSpPr>
        <p:spPr>
          <a:xfrm>
            <a:off x="8707567" y="5122444"/>
            <a:ext cx="2743200" cy="1384995"/>
          </a:xfrm>
          <a:custGeom>
            <a:avLst/>
            <a:gdLst>
              <a:gd name="csX0" fmla="*/ 0 w 2743200"/>
              <a:gd name="csY0" fmla="*/ 0 h 1384995"/>
              <a:gd name="csX1" fmla="*/ 2743200 w 2743200"/>
              <a:gd name="csY1" fmla="*/ 0 h 1384995"/>
              <a:gd name="csX2" fmla="*/ 2743200 w 2743200"/>
              <a:gd name="csY2" fmla="*/ 1384995 h 1384995"/>
              <a:gd name="csX3" fmla="*/ 0 w 2743200"/>
              <a:gd name="csY3" fmla="*/ 1384995 h 1384995"/>
              <a:gd name="csX4" fmla="*/ 0 w 2743200"/>
              <a:gd name="csY4" fmla="*/ 0 h 1384995"/>
            </a:gdLst>
            <a:ahLst/>
            <a:cxnLst>
              <a:cxn ang="0">
                <a:pos x="csX0" y="csY0"/>
              </a:cxn>
              <a:cxn ang="0">
                <a:pos x="csX1" y="csY1"/>
              </a:cxn>
              <a:cxn ang="0">
                <a:pos x="csX2" y="csY2"/>
              </a:cxn>
              <a:cxn ang="0">
                <a:pos x="csX3" y="csY3"/>
              </a:cxn>
              <a:cxn ang="0">
                <a:pos x="csX4" y="csY4"/>
              </a:cxn>
            </a:cxnLst>
            <a:rect l="l" t="t" r="r" b="b"/>
            <a:pathLst>
              <a:path w="2743200" h="1384995" fill="none" extrusionOk="0">
                <a:moveTo>
                  <a:pt x="0" y="0"/>
                </a:moveTo>
                <a:cubicBezTo>
                  <a:pt x="302777" y="-33775"/>
                  <a:pt x="1446999" y="138873"/>
                  <a:pt x="2743200" y="0"/>
                </a:cubicBezTo>
                <a:cubicBezTo>
                  <a:pt x="2654878" y="522478"/>
                  <a:pt x="2709221" y="1039381"/>
                  <a:pt x="2743200" y="1384995"/>
                </a:cubicBezTo>
                <a:cubicBezTo>
                  <a:pt x="1713232" y="1247665"/>
                  <a:pt x="577039" y="1247139"/>
                  <a:pt x="0" y="1384995"/>
                </a:cubicBezTo>
                <a:cubicBezTo>
                  <a:pt x="-108298" y="808900"/>
                  <a:pt x="109567" y="226598"/>
                  <a:pt x="0" y="0"/>
                </a:cubicBezTo>
                <a:close/>
              </a:path>
              <a:path w="2743200" h="1384995" stroke="0" extrusionOk="0">
                <a:moveTo>
                  <a:pt x="0" y="0"/>
                </a:moveTo>
                <a:cubicBezTo>
                  <a:pt x="1177557" y="-101487"/>
                  <a:pt x="2094378" y="-162162"/>
                  <a:pt x="2743200" y="0"/>
                </a:cubicBezTo>
                <a:cubicBezTo>
                  <a:pt x="2709047" y="455152"/>
                  <a:pt x="2693378" y="1164446"/>
                  <a:pt x="2743200" y="1384995"/>
                </a:cubicBezTo>
                <a:cubicBezTo>
                  <a:pt x="1413508" y="1435060"/>
                  <a:pt x="604323" y="1226546"/>
                  <a:pt x="0" y="1384995"/>
                </a:cubicBezTo>
                <a:cubicBezTo>
                  <a:pt x="-30818" y="1077231"/>
                  <a:pt x="62635" y="300030"/>
                  <a:pt x="0" y="0"/>
                </a:cubicBezTo>
                <a:close/>
              </a:path>
            </a:pathLst>
          </a:custGeom>
          <a:solidFill>
            <a:srgbClr val="C4E2CD"/>
          </a:solidFill>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p>
            <a:r>
              <a:rPr lang="sv-SE">
                <a:latin typeface="+mj-lt"/>
              </a:rPr>
              <a:t>Kärt barn har många namn…</a:t>
            </a:r>
          </a:p>
          <a:p>
            <a:r>
              <a:rPr lang="sv-SE" sz="1200"/>
              <a:t>Förändringsteori kan även kallas effektlogik, effektkedja,  programteori, verksamhetslogik mm</a:t>
            </a:r>
          </a:p>
          <a:p>
            <a:endParaRPr lang="sv-SE" sz="1200"/>
          </a:p>
        </p:txBody>
      </p:sp>
    </p:spTree>
    <p:extLst>
      <p:ext uri="{BB962C8B-B14F-4D97-AF65-F5344CB8AC3E}">
        <p14:creationId xmlns:p14="http://schemas.microsoft.com/office/powerpoint/2010/main" val="135951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1BF66-E751-2A45-A2CE-937DEC1753C9}"/>
            </a:ext>
          </a:extLst>
        </p:cNvPr>
        <p:cNvGrpSpPr/>
        <p:nvPr/>
      </p:nvGrpSpPr>
      <p:grpSpPr>
        <a:xfrm>
          <a:off x="0" y="0"/>
          <a:ext cx="0" cy="0"/>
          <a:chOff x="0" y="0"/>
          <a:chExt cx="0" cy="0"/>
        </a:xfrm>
      </p:grpSpPr>
      <p:pic>
        <p:nvPicPr>
          <p:cNvPr id="8" name="Bildobjekt 7">
            <a:extLst>
              <a:ext uri="{FF2B5EF4-FFF2-40B4-BE49-F238E27FC236}">
                <a16:creationId xmlns:a16="http://schemas.microsoft.com/office/drawing/2014/main" id="{39C9ED7D-1748-CB36-2AD1-A12AA9BF05D6}"/>
              </a:ext>
            </a:extLst>
          </p:cNvPr>
          <p:cNvPicPr>
            <a:picLocks noChangeAspect="1"/>
          </p:cNvPicPr>
          <p:nvPr/>
        </p:nvPicPr>
        <p:blipFill>
          <a:blip r:embed="rId2"/>
          <a:srcRect l="11904" t="15554" r="11595" b="14141"/>
          <a:stretch>
            <a:fillRect/>
          </a:stretch>
        </p:blipFill>
        <p:spPr>
          <a:xfrm>
            <a:off x="6233830" y="1874590"/>
            <a:ext cx="5430927" cy="2807435"/>
          </a:xfrm>
          <a:prstGeom prst="rect">
            <a:avLst/>
          </a:prstGeom>
        </p:spPr>
      </p:pic>
      <p:sp>
        <p:nvSpPr>
          <p:cNvPr id="3" name="textruta 5">
            <a:extLst>
              <a:ext uri="{FF2B5EF4-FFF2-40B4-BE49-F238E27FC236}">
                <a16:creationId xmlns:a16="http://schemas.microsoft.com/office/drawing/2014/main" id="{32173C56-C662-DF6C-ADD7-CAB7C25D0068}"/>
              </a:ext>
            </a:extLst>
          </p:cNvPr>
          <p:cNvSpPr txBox="1"/>
          <p:nvPr/>
        </p:nvSpPr>
        <p:spPr>
          <a:xfrm>
            <a:off x="722198" y="225415"/>
            <a:ext cx="4849043" cy="6232475"/>
          </a:xfrm>
          <a:prstGeom prst="rect">
            <a:avLst/>
          </a:prstGeom>
          <a:noFill/>
        </p:spPr>
        <p:txBody>
          <a:bodyPr wrap="square" lIns="0" tIns="0" rIns="0" bIns="0" rtlCol="0">
            <a:spAutoFit/>
          </a:bodyPr>
          <a:lstStyle>
            <a:defPPr>
              <a:defRPr lang="en-US"/>
            </a:defPPr>
            <a:lvl1pPr marL="0" algn="l" defTabSz="518373" rtl="0" eaLnBrk="1" latinLnBrk="0" hangingPunct="1">
              <a:defRPr sz="2041" kern="1200">
                <a:solidFill>
                  <a:schemeClr val="tx1"/>
                </a:solidFill>
                <a:latin typeface="+mn-lt"/>
                <a:ea typeface="+mn-ea"/>
                <a:cs typeface="+mn-cs"/>
              </a:defRPr>
            </a:lvl1pPr>
            <a:lvl2pPr marL="518373" algn="l" defTabSz="518373" rtl="0" eaLnBrk="1" latinLnBrk="0" hangingPunct="1">
              <a:defRPr sz="2041" kern="1200">
                <a:solidFill>
                  <a:schemeClr val="tx1"/>
                </a:solidFill>
                <a:latin typeface="+mn-lt"/>
                <a:ea typeface="+mn-ea"/>
                <a:cs typeface="+mn-cs"/>
              </a:defRPr>
            </a:lvl2pPr>
            <a:lvl3pPr marL="1036747" algn="l" defTabSz="518373" rtl="0" eaLnBrk="1" latinLnBrk="0" hangingPunct="1">
              <a:defRPr sz="2041" kern="1200">
                <a:solidFill>
                  <a:schemeClr val="tx1"/>
                </a:solidFill>
                <a:latin typeface="+mn-lt"/>
                <a:ea typeface="+mn-ea"/>
                <a:cs typeface="+mn-cs"/>
              </a:defRPr>
            </a:lvl3pPr>
            <a:lvl4pPr marL="1555120" algn="l" defTabSz="518373" rtl="0" eaLnBrk="1" latinLnBrk="0" hangingPunct="1">
              <a:defRPr sz="2041" kern="1200">
                <a:solidFill>
                  <a:schemeClr val="tx1"/>
                </a:solidFill>
                <a:latin typeface="+mn-lt"/>
                <a:ea typeface="+mn-ea"/>
                <a:cs typeface="+mn-cs"/>
              </a:defRPr>
            </a:lvl4pPr>
            <a:lvl5pPr marL="2073493" algn="l" defTabSz="518373" rtl="0" eaLnBrk="1" latinLnBrk="0" hangingPunct="1">
              <a:defRPr sz="2041" kern="1200">
                <a:solidFill>
                  <a:schemeClr val="tx1"/>
                </a:solidFill>
                <a:latin typeface="+mn-lt"/>
                <a:ea typeface="+mn-ea"/>
                <a:cs typeface="+mn-cs"/>
              </a:defRPr>
            </a:lvl5pPr>
            <a:lvl6pPr marL="2591867" algn="l" defTabSz="518373" rtl="0" eaLnBrk="1" latinLnBrk="0" hangingPunct="1">
              <a:defRPr sz="2041" kern="1200">
                <a:solidFill>
                  <a:schemeClr val="tx1"/>
                </a:solidFill>
                <a:latin typeface="+mn-lt"/>
                <a:ea typeface="+mn-ea"/>
                <a:cs typeface="+mn-cs"/>
              </a:defRPr>
            </a:lvl6pPr>
            <a:lvl7pPr marL="3110240" algn="l" defTabSz="518373" rtl="0" eaLnBrk="1" latinLnBrk="0" hangingPunct="1">
              <a:defRPr sz="2041" kern="1200">
                <a:solidFill>
                  <a:schemeClr val="tx1"/>
                </a:solidFill>
                <a:latin typeface="+mn-lt"/>
                <a:ea typeface="+mn-ea"/>
                <a:cs typeface="+mn-cs"/>
              </a:defRPr>
            </a:lvl7pPr>
            <a:lvl8pPr marL="3628614" algn="l" defTabSz="518373" rtl="0" eaLnBrk="1" latinLnBrk="0" hangingPunct="1">
              <a:defRPr sz="2041" kern="1200">
                <a:solidFill>
                  <a:schemeClr val="tx1"/>
                </a:solidFill>
                <a:latin typeface="+mn-lt"/>
                <a:ea typeface="+mn-ea"/>
                <a:cs typeface="+mn-cs"/>
              </a:defRPr>
            </a:lvl8pPr>
            <a:lvl9pPr marL="4146987" algn="l" defTabSz="518373" rtl="0" eaLnBrk="1" latinLnBrk="0" hangingPunct="1">
              <a:defRPr sz="204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i="0" u="none" strike="noStrike" kern="1200" cap="none" spc="0" normalizeH="0" baseline="0" noProof="0">
                <a:ln>
                  <a:noFill/>
                </a:ln>
                <a:solidFill>
                  <a:prstClr val="black"/>
                </a:solidFill>
                <a:effectLst/>
                <a:uLnTx/>
                <a:uFillTx/>
                <a:latin typeface="+mj-lt"/>
                <a:ea typeface="+mn-ea"/>
                <a:cs typeface="+mn-cs"/>
              </a:rPr>
              <a:t>Förändringsteori som stöd för prioriteringar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algn="l"/>
            <a:r>
              <a:rPr lang="sv-SE" sz="1300"/>
              <a:t>När behoven är kartlagda och prioriterade behöver vi </a:t>
            </a:r>
            <a:r>
              <a:rPr lang="sv-SE" sz="1300" b="1"/>
              <a:t>tydliggöra vad vi vill förändra, för vem och hur</a:t>
            </a:r>
            <a:r>
              <a:rPr lang="sv-SE" sz="1300"/>
              <a:t>. Genom att definiera </a:t>
            </a:r>
            <a:r>
              <a:rPr lang="sv-SE" sz="1300" b="1"/>
              <a:t>önskat läge, utfall, aktiviteter och resurser</a:t>
            </a:r>
            <a:r>
              <a:rPr lang="sv-SE" sz="1300"/>
              <a:t> skapas en gemensam förståelse för varför vi gör det vi gör, hur förändring ska uppnås och vad som är relevant att följa upp. I detta arbete är det också viktigt att identifiera potentiella risker och möjliga negativa eller oavsiktliga effekter av insatserna, för att tidigt kunna hantera dem. Processen bör så långt som möjligt ske i dialog med berörda nyckelpersoner och aktörer för att fånga flera perspektiv och skapa samsyn inför genomförandet. </a:t>
            </a:r>
          </a:p>
          <a:p>
            <a:pPr algn="l"/>
            <a:endParaRPr lang="sv-SE" sz="1300"/>
          </a:p>
          <a:p>
            <a:pPr algn="l"/>
            <a:r>
              <a:rPr lang="sv-SE" sz="1300"/>
              <a:t>När vi listar behov, utfall, aktiviteter och resurser är det lätt att listan blir lång. </a:t>
            </a:r>
            <a:r>
              <a:rPr lang="sv-SE" sz="1300" b="1"/>
              <a:t>Förändringsteori kan då fungera som stöd för att göra medvetna prioriteringar. </a:t>
            </a:r>
            <a:r>
              <a:rPr lang="sv-SE" sz="1300"/>
              <a:t>Starka logikkedjor som kan grunda sig på flera prioriteringsgrunder, exempelvis mest akuta problem, forskning och evidens kring vilka insatser som har koppling till specifika utfall, omvärld (ingen annan gör det), uppdrag och mandat samt organisatorisk förmåga. </a:t>
            </a:r>
          </a:p>
          <a:p>
            <a:pPr algn="l"/>
            <a:endParaRPr lang="sv-SE" sz="1300"/>
          </a:p>
          <a:p>
            <a:pPr algn="l"/>
            <a:r>
              <a:rPr lang="sv-SE" sz="1300" b="1"/>
              <a:t>Forskning visar dessutom att förändringsteori fungerar som ett viktigt lärandeverktyg i organisationer</a:t>
            </a:r>
            <a:r>
              <a:rPr lang="sv-SE" sz="1300"/>
              <a:t>. Studier visar att organisationer som använder förändringsteori i planering, uppföljning och styrning är bättre på att anpassa insatser utifrån nya insikter och förändrade omständigheter (Belcher et al., 2019; Stanford PACS, 2020).</a:t>
            </a:r>
          </a:p>
        </p:txBody>
      </p:sp>
      <p:sp>
        <p:nvSpPr>
          <p:cNvPr id="7" name="Rubrik 1">
            <a:extLst>
              <a:ext uri="{FF2B5EF4-FFF2-40B4-BE49-F238E27FC236}">
                <a16:creationId xmlns:a16="http://schemas.microsoft.com/office/drawing/2014/main" id="{EA99D41C-2673-2C61-F43E-D8225DA7286E}"/>
              </a:ext>
            </a:extLst>
          </p:cNvPr>
          <p:cNvSpPr txBox="1">
            <a:spLocks/>
          </p:cNvSpPr>
          <p:nvPr/>
        </p:nvSpPr>
        <p:spPr>
          <a:xfrm>
            <a:off x="4412219" y="1252725"/>
            <a:ext cx="5110676" cy="923251"/>
          </a:xfrm>
          <a:prstGeom prst="rect">
            <a:avLst/>
          </a:prstGeom>
        </p:spPr>
        <p:txBody>
          <a:bodyP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endParaRPr lang="sv-SE" sz="2400"/>
          </a:p>
        </p:txBody>
      </p:sp>
      <p:sp>
        <p:nvSpPr>
          <p:cNvPr id="10" name="Platshållare för bildnummer 9">
            <a:extLst>
              <a:ext uri="{FF2B5EF4-FFF2-40B4-BE49-F238E27FC236}">
                <a16:creationId xmlns:a16="http://schemas.microsoft.com/office/drawing/2014/main" id="{DD3D9768-000A-9AF9-3D9A-9F45B4B7378D}"/>
              </a:ext>
            </a:extLst>
          </p:cNvPr>
          <p:cNvSpPr>
            <a:spLocks noGrp="1"/>
          </p:cNvSpPr>
          <p:nvPr>
            <p:ph type="sldNum" sz="quarter" idx="12"/>
          </p:nvPr>
        </p:nvSpPr>
        <p:spPr>
          <a:xfrm>
            <a:off x="9148763" y="6356350"/>
            <a:ext cx="2743200" cy="365125"/>
          </a:xfrm>
        </p:spPr>
        <p:txBody>
          <a:bodyPr/>
          <a:lstStyle/>
          <a:p>
            <a:fld id="{2066355A-084C-D24E-9AD2-7E4FC41EA627}" type="slidenum">
              <a:rPr lang="sv-SE" smtClean="0"/>
              <a:pPr/>
              <a:t>14</a:t>
            </a:fld>
            <a:endParaRPr lang="sv-SE"/>
          </a:p>
        </p:txBody>
      </p:sp>
      <p:pic>
        <p:nvPicPr>
          <p:cNvPr id="2" name="Bildobjekt 1">
            <a:extLst>
              <a:ext uri="{FF2B5EF4-FFF2-40B4-BE49-F238E27FC236}">
                <a16:creationId xmlns:a16="http://schemas.microsoft.com/office/drawing/2014/main" id="{F0DBCFC8-7EB2-4875-F344-6E219A43AE29}"/>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86632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33CE-8BA4-90F2-E468-8DC75B88FFA7}"/>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540134EB-35A6-F91B-EEF8-C903B9A528D3}"/>
              </a:ext>
            </a:extLst>
          </p:cNvPr>
          <p:cNvSpPr/>
          <p:nvPr/>
        </p:nvSpPr>
        <p:spPr>
          <a:xfrm>
            <a:off x="1015158" y="1624844"/>
            <a:ext cx="4745562" cy="4214599"/>
          </a:xfrm>
          <a:custGeom>
            <a:avLst/>
            <a:gdLst>
              <a:gd name="csX0" fmla="*/ 0 w 4745562"/>
              <a:gd name="csY0" fmla="*/ 0 h 4214599"/>
              <a:gd name="csX1" fmla="*/ 4745562 w 4745562"/>
              <a:gd name="csY1" fmla="*/ 0 h 4214599"/>
              <a:gd name="csX2" fmla="*/ 4745562 w 4745562"/>
              <a:gd name="csY2" fmla="*/ 4214599 h 4214599"/>
              <a:gd name="csX3" fmla="*/ 0 w 4745562"/>
              <a:gd name="csY3" fmla="*/ 4214599 h 4214599"/>
              <a:gd name="csX4" fmla="*/ 0 w 4745562"/>
              <a:gd name="csY4" fmla="*/ 0 h 4214599"/>
            </a:gdLst>
            <a:ahLst/>
            <a:cxnLst>
              <a:cxn ang="0">
                <a:pos x="csX0" y="csY0"/>
              </a:cxn>
              <a:cxn ang="0">
                <a:pos x="csX1" y="csY1"/>
              </a:cxn>
              <a:cxn ang="0">
                <a:pos x="csX2" y="csY2"/>
              </a:cxn>
              <a:cxn ang="0">
                <a:pos x="csX3" y="csY3"/>
              </a:cxn>
              <a:cxn ang="0">
                <a:pos x="csX4" y="csY4"/>
              </a:cxn>
            </a:cxnLst>
            <a:rect l="l" t="t" r="r" b="b"/>
            <a:pathLst>
              <a:path w="4745562" h="4214599" fill="none" extrusionOk="0">
                <a:moveTo>
                  <a:pt x="0" y="0"/>
                </a:moveTo>
                <a:cubicBezTo>
                  <a:pt x="1020350" y="-33775"/>
                  <a:pt x="3174479" y="138873"/>
                  <a:pt x="4745562" y="0"/>
                </a:cubicBezTo>
                <a:cubicBezTo>
                  <a:pt x="4671791" y="1321483"/>
                  <a:pt x="4589679" y="3753671"/>
                  <a:pt x="4745562" y="4214599"/>
                </a:cubicBezTo>
                <a:cubicBezTo>
                  <a:pt x="3159737" y="4077269"/>
                  <a:pt x="934289" y="4076743"/>
                  <a:pt x="0" y="4214599"/>
                </a:cubicBezTo>
                <a:cubicBezTo>
                  <a:pt x="152408" y="2904691"/>
                  <a:pt x="73868" y="940202"/>
                  <a:pt x="0" y="0"/>
                </a:cubicBezTo>
                <a:close/>
              </a:path>
              <a:path w="4745562" h="4214599" stroke="0" extrusionOk="0">
                <a:moveTo>
                  <a:pt x="0" y="0"/>
                </a:moveTo>
                <a:cubicBezTo>
                  <a:pt x="506216" y="-101487"/>
                  <a:pt x="3478966" y="-162162"/>
                  <a:pt x="4745562" y="0"/>
                </a:cubicBezTo>
                <a:cubicBezTo>
                  <a:pt x="4806275" y="592874"/>
                  <a:pt x="4684490" y="2313333"/>
                  <a:pt x="4745562" y="4214599"/>
                </a:cubicBezTo>
                <a:cubicBezTo>
                  <a:pt x="4175620" y="4264664"/>
                  <a:pt x="1300107" y="4056150"/>
                  <a:pt x="0" y="4214599"/>
                </a:cubicBezTo>
                <a:cubicBezTo>
                  <a:pt x="-24452" y="3781763"/>
                  <a:pt x="-67663" y="1733318"/>
                  <a:pt x="0" y="0"/>
                </a:cubicBezTo>
                <a:close/>
              </a:path>
            </a:pathLst>
          </a:custGeom>
          <a:solidFill>
            <a:srgbClr val="98CDA8"/>
          </a:solidFill>
          <a:ln w="25400">
            <a:solidFill>
              <a:schemeClr val="tx1"/>
            </a:solidFill>
            <a:miter lim="800000"/>
            <a:tailEnd type="triangle" w="lg" len="me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518373" rtl="0" eaLnBrk="1" latinLnBrk="0" hangingPunct="1">
              <a:defRPr sz="2041" kern="1200">
                <a:solidFill>
                  <a:schemeClr val="lt1"/>
                </a:solidFill>
                <a:latin typeface="+mn-lt"/>
                <a:ea typeface="+mn-ea"/>
                <a:cs typeface="+mn-cs"/>
              </a:defRPr>
            </a:lvl1pPr>
            <a:lvl2pPr marL="518373" algn="l" defTabSz="518373" rtl="0" eaLnBrk="1" latinLnBrk="0" hangingPunct="1">
              <a:defRPr sz="2041" kern="1200">
                <a:solidFill>
                  <a:schemeClr val="lt1"/>
                </a:solidFill>
                <a:latin typeface="+mn-lt"/>
                <a:ea typeface="+mn-ea"/>
                <a:cs typeface="+mn-cs"/>
              </a:defRPr>
            </a:lvl2pPr>
            <a:lvl3pPr marL="1036747" algn="l" defTabSz="518373" rtl="0" eaLnBrk="1" latinLnBrk="0" hangingPunct="1">
              <a:defRPr sz="2041" kern="1200">
                <a:solidFill>
                  <a:schemeClr val="lt1"/>
                </a:solidFill>
                <a:latin typeface="+mn-lt"/>
                <a:ea typeface="+mn-ea"/>
                <a:cs typeface="+mn-cs"/>
              </a:defRPr>
            </a:lvl3pPr>
            <a:lvl4pPr marL="1555120" algn="l" defTabSz="518373" rtl="0" eaLnBrk="1" latinLnBrk="0" hangingPunct="1">
              <a:defRPr sz="2041" kern="1200">
                <a:solidFill>
                  <a:schemeClr val="lt1"/>
                </a:solidFill>
                <a:latin typeface="+mn-lt"/>
                <a:ea typeface="+mn-ea"/>
                <a:cs typeface="+mn-cs"/>
              </a:defRPr>
            </a:lvl4pPr>
            <a:lvl5pPr marL="2073493" algn="l" defTabSz="518373" rtl="0" eaLnBrk="1" latinLnBrk="0" hangingPunct="1">
              <a:defRPr sz="2041" kern="1200">
                <a:solidFill>
                  <a:schemeClr val="lt1"/>
                </a:solidFill>
                <a:latin typeface="+mn-lt"/>
                <a:ea typeface="+mn-ea"/>
                <a:cs typeface="+mn-cs"/>
              </a:defRPr>
            </a:lvl5pPr>
            <a:lvl6pPr marL="2591867" algn="l" defTabSz="518373" rtl="0" eaLnBrk="1" latinLnBrk="0" hangingPunct="1">
              <a:defRPr sz="2041" kern="1200">
                <a:solidFill>
                  <a:schemeClr val="lt1"/>
                </a:solidFill>
                <a:latin typeface="+mn-lt"/>
                <a:ea typeface="+mn-ea"/>
                <a:cs typeface="+mn-cs"/>
              </a:defRPr>
            </a:lvl6pPr>
            <a:lvl7pPr marL="3110240" algn="l" defTabSz="518373" rtl="0" eaLnBrk="1" latinLnBrk="0" hangingPunct="1">
              <a:defRPr sz="2041" kern="1200">
                <a:solidFill>
                  <a:schemeClr val="lt1"/>
                </a:solidFill>
                <a:latin typeface="+mn-lt"/>
                <a:ea typeface="+mn-ea"/>
                <a:cs typeface="+mn-cs"/>
              </a:defRPr>
            </a:lvl7pPr>
            <a:lvl8pPr marL="3628614" algn="l" defTabSz="518373" rtl="0" eaLnBrk="1" latinLnBrk="0" hangingPunct="1">
              <a:defRPr sz="2041" kern="1200">
                <a:solidFill>
                  <a:schemeClr val="lt1"/>
                </a:solidFill>
                <a:latin typeface="+mn-lt"/>
                <a:ea typeface="+mn-ea"/>
                <a:cs typeface="+mn-cs"/>
              </a:defRPr>
            </a:lvl8pPr>
            <a:lvl9pPr marL="4146987" algn="l" defTabSz="518373" rtl="0" eaLnBrk="1" latinLnBrk="0" hangingPunct="1">
              <a:defRPr sz="2041" kern="1200">
                <a:solidFill>
                  <a:schemeClr val="lt1"/>
                </a:solidFill>
                <a:latin typeface="+mn-lt"/>
                <a:ea typeface="+mn-ea"/>
                <a:cs typeface="+mn-cs"/>
              </a:defRPr>
            </a:lvl9pPr>
          </a:lstStyle>
          <a:p>
            <a:pPr marL="0" marR="0" lvl="0" indent="0" algn="ctr" defTabSz="518373"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srgbClr val="000000"/>
              </a:solidFill>
              <a:effectLst/>
              <a:uLnTx/>
              <a:uFillTx/>
              <a:ea typeface="+mn-ea"/>
              <a:cs typeface="+mn-cs"/>
            </a:endParaRPr>
          </a:p>
          <a:p>
            <a:pPr marL="0" marR="0" lvl="0" indent="0" algn="ctr" defTabSz="518373"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srgbClr val="000000"/>
              </a:solidFill>
              <a:effectLst/>
              <a:uLnTx/>
              <a:uFillTx/>
              <a:ea typeface="Roboto Mono" pitchFamily="2" charset="0"/>
              <a:cs typeface="+mn-cs"/>
            </a:endParaRPr>
          </a:p>
          <a:p>
            <a:pPr marL="0" marR="0" lvl="0" indent="0" algn="ctr" defTabSz="51837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00000"/>
                </a:solidFill>
                <a:effectLst/>
                <a:uLnTx/>
                <a:uFillTx/>
                <a:ea typeface="Roboto Mono" pitchFamily="2" charset="0"/>
                <a:cs typeface="+mn-cs"/>
              </a:rPr>
              <a:t>Frågor att ställa sig </a:t>
            </a:r>
            <a:r>
              <a:rPr lang="sv-SE" sz="1600" b="1">
                <a:solidFill>
                  <a:srgbClr val="000000"/>
                </a:solidFill>
                <a:ea typeface="Roboto Mono" pitchFamily="2" charset="0"/>
              </a:rPr>
              <a:t>vid utveckling av förändringsteori för ett </a:t>
            </a:r>
            <a:r>
              <a:rPr lang="sv-SE" sz="1600" b="1" u="sng">
                <a:solidFill>
                  <a:srgbClr val="000000"/>
                </a:solidFill>
                <a:ea typeface="Roboto Mono" pitchFamily="2" charset="0"/>
              </a:rPr>
              <a:t>utvecklingsprojekt</a:t>
            </a:r>
            <a:r>
              <a:rPr kumimoji="0" lang="sv-SE" sz="1600" b="1" i="0" u="none" strike="noStrike" kern="1200" cap="none" spc="0" normalizeH="0" baseline="0" noProof="0">
                <a:ln>
                  <a:noFill/>
                </a:ln>
                <a:solidFill>
                  <a:srgbClr val="000000"/>
                </a:solidFill>
                <a:effectLst/>
                <a:uLnTx/>
                <a:uFillTx/>
                <a:ea typeface="Roboto Mono" pitchFamily="2" charset="0"/>
                <a:cs typeface="+mn-cs"/>
              </a:rPr>
              <a:t>:</a:t>
            </a:r>
          </a:p>
          <a:p>
            <a:pPr marL="0" marR="0" lvl="0" indent="0" algn="ctr" defTabSz="518373"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srgbClr val="000000"/>
              </a:solidFill>
              <a:effectLst/>
              <a:uLnTx/>
              <a:uFillTx/>
              <a:ea typeface="Roboto Mono" pitchFamily="2" charset="0"/>
              <a:cs typeface="+mn-cs"/>
            </a:endParaRPr>
          </a:p>
          <a:p>
            <a:pPr marL="0" marR="0" lvl="0" indent="0" algn="ctr" defTabSz="51837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Roboto Mono" pitchFamily="2" charset="0"/>
              </a:rPr>
              <a:t>Vilka mål och utfall ska prioriteras som adresserar behoven i kommunen och närområdet? </a:t>
            </a:r>
          </a:p>
          <a:p>
            <a:pPr marL="0" marR="0" lvl="0" indent="0" algn="ctr" defTabSz="518373" rtl="0" eaLnBrk="1" fontAlgn="auto" latinLnBrk="0" hangingPunct="1">
              <a:lnSpc>
                <a:spcPct val="100000"/>
              </a:lnSpc>
              <a:spcBef>
                <a:spcPts val="0"/>
              </a:spcBef>
              <a:spcAft>
                <a:spcPts val="0"/>
              </a:spcAft>
              <a:buClrTx/>
              <a:buSzTx/>
              <a:buFontTx/>
              <a:buNone/>
              <a:tabLst/>
              <a:defRPr/>
            </a:pPr>
            <a:endParaRPr lang="sv-SE" sz="1200">
              <a:solidFill>
                <a:srgbClr val="000000"/>
              </a:solidFill>
              <a:ea typeface="Roboto Mono" pitchFamily="2" charset="0"/>
            </a:endParaRPr>
          </a:p>
          <a:p>
            <a:pPr marL="0" marR="0" lvl="0" indent="0" algn="ctr" defTabSz="51837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Roboto Mono" pitchFamily="2" charset="0"/>
              </a:rPr>
              <a:t>Vilka insatser ska genomföras som kan påverka utfallen?</a:t>
            </a:r>
          </a:p>
          <a:p>
            <a:pPr marL="0" marR="0" lvl="0" indent="0" algn="ctr" defTabSz="518373" rtl="0" eaLnBrk="1" fontAlgn="auto" latinLnBrk="0" hangingPunct="1">
              <a:lnSpc>
                <a:spcPct val="100000"/>
              </a:lnSpc>
              <a:spcBef>
                <a:spcPts val="0"/>
              </a:spcBef>
              <a:spcAft>
                <a:spcPts val="0"/>
              </a:spcAft>
              <a:buClrTx/>
              <a:buSzTx/>
              <a:buFontTx/>
              <a:buNone/>
              <a:tabLst/>
              <a:defRPr/>
            </a:pPr>
            <a:endParaRPr lang="sv-SE" sz="1200">
              <a:solidFill>
                <a:srgbClr val="000000"/>
              </a:solidFill>
              <a:ea typeface="Roboto Mono" pitchFamily="2" charset="0"/>
            </a:endParaRPr>
          </a:p>
          <a:p>
            <a:pPr lvl="0" algn="ctr">
              <a:defRPr/>
            </a:pPr>
            <a:r>
              <a:rPr kumimoji="0" lang="sv-SE" sz="1200" b="0" i="0" u="none" strike="noStrike" kern="1200" cap="none" spc="0" normalizeH="0" baseline="0" noProof="0">
                <a:ln>
                  <a:noFill/>
                </a:ln>
                <a:solidFill>
                  <a:srgbClr val="000000"/>
                </a:solidFill>
                <a:effectLst/>
                <a:uLnTx/>
                <a:uFillTx/>
                <a:ea typeface="Roboto Mono" pitchFamily="2" charset="0"/>
              </a:rPr>
              <a:t>Vilka resurser och förutsättningar behövs för att genomföra insatserna? </a:t>
            </a:r>
          </a:p>
          <a:p>
            <a:pPr lvl="0" algn="ctr">
              <a:defRPr/>
            </a:pPr>
            <a:endParaRPr lang="sv-SE" sz="1200">
              <a:solidFill>
                <a:srgbClr val="000000"/>
              </a:solidFill>
              <a:ea typeface="Roboto Mono" pitchFamily="2" charset="0"/>
            </a:endParaRPr>
          </a:p>
          <a:p>
            <a:pPr lvl="0" algn="ctr">
              <a:defRPr/>
            </a:pPr>
            <a:r>
              <a:rPr kumimoji="0" lang="sv-SE" sz="1200" b="0" i="0" u="none" strike="noStrike" kern="1200" cap="none" spc="0" normalizeH="0" baseline="0" noProof="0">
                <a:ln>
                  <a:noFill/>
                </a:ln>
                <a:solidFill>
                  <a:srgbClr val="000000"/>
                </a:solidFill>
                <a:effectLst/>
                <a:uLnTx/>
                <a:uFillTx/>
                <a:ea typeface="Roboto Mono" pitchFamily="2" charset="0"/>
              </a:rPr>
              <a:t>Vilken kunskap och vilka perspektiv grundas prioriteringarna på? Finns det risk för negativa utfall?</a:t>
            </a:r>
          </a:p>
          <a:p>
            <a:pPr marL="0" marR="0" lvl="0" indent="0" algn="ctr" defTabSz="518373"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srgbClr val="000000"/>
              </a:solidFill>
              <a:effectLst/>
              <a:uLnTx/>
              <a:uFillTx/>
              <a:ea typeface="+mn-ea"/>
              <a:cs typeface="+mn-cs"/>
            </a:endParaRPr>
          </a:p>
          <a:p>
            <a:pPr marL="0" marR="0" lvl="0" indent="0" algn="ctr" defTabSz="518373" rtl="0" eaLnBrk="1" fontAlgn="auto" latinLnBrk="0" hangingPunct="1">
              <a:lnSpc>
                <a:spcPct val="100000"/>
              </a:lnSpc>
              <a:spcBef>
                <a:spcPts val="0"/>
              </a:spcBef>
              <a:spcAft>
                <a:spcPts val="0"/>
              </a:spcAft>
              <a:buClrTx/>
              <a:buSzTx/>
              <a:buFontTx/>
              <a:buNone/>
              <a:tabLst/>
              <a:defRPr/>
            </a:pPr>
            <a:r>
              <a:rPr kumimoji="0" lang="sv-SE" sz="2041" b="0" i="0" u="none" strike="noStrike" kern="1200" cap="none" spc="0" normalizeH="0" baseline="0" noProof="0">
                <a:ln>
                  <a:noFill/>
                </a:ln>
                <a:solidFill>
                  <a:prstClr val="white"/>
                </a:solidFill>
                <a:effectLst/>
                <a:uLnTx/>
                <a:uFillTx/>
                <a:ea typeface="+mn-ea"/>
                <a:cs typeface="+mn-cs"/>
              </a:rPr>
              <a:t> </a:t>
            </a:r>
            <a:endParaRPr kumimoji="0" lang="en-SE" sz="2041" b="0" i="0" u="none" strike="noStrike" kern="1200" cap="none" spc="0" normalizeH="0" baseline="0" noProof="0">
              <a:ln>
                <a:noFill/>
              </a:ln>
              <a:solidFill>
                <a:prstClr val="white"/>
              </a:solidFill>
              <a:effectLst/>
              <a:uLnTx/>
              <a:uFillTx/>
              <a:ea typeface="+mn-ea"/>
              <a:cs typeface="+mn-cs"/>
            </a:endParaRPr>
          </a:p>
        </p:txBody>
      </p:sp>
      <p:sp>
        <p:nvSpPr>
          <p:cNvPr id="3" name="Rektangel 2">
            <a:extLst>
              <a:ext uri="{FF2B5EF4-FFF2-40B4-BE49-F238E27FC236}">
                <a16:creationId xmlns:a16="http://schemas.microsoft.com/office/drawing/2014/main" id="{5E4C8ABE-EA93-18C7-6A50-99C1F9143DEC}"/>
              </a:ext>
            </a:extLst>
          </p:cNvPr>
          <p:cNvSpPr/>
          <p:nvPr/>
        </p:nvSpPr>
        <p:spPr>
          <a:xfrm>
            <a:off x="6538274" y="1645201"/>
            <a:ext cx="4870075" cy="4194243"/>
          </a:xfrm>
          <a:custGeom>
            <a:avLst/>
            <a:gdLst>
              <a:gd name="csX0" fmla="*/ 0 w 4870075"/>
              <a:gd name="csY0" fmla="*/ 0 h 4194243"/>
              <a:gd name="csX1" fmla="*/ 4870075 w 4870075"/>
              <a:gd name="csY1" fmla="*/ 0 h 4194243"/>
              <a:gd name="csX2" fmla="*/ 4870075 w 4870075"/>
              <a:gd name="csY2" fmla="*/ 4194243 h 4194243"/>
              <a:gd name="csX3" fmla="*/ 0 w 4870075"/>
              <a:gd name="csY3" fmla="*/ 4194243 h 4194243"/>
              <a:gd name="csX4" fmla="*/ 0 w 4870075"/>
              <a:gd name="csY4" fmla="*/ 0 h 4194243"/>
            </a:gdLst>
            <a:ahLst/>
            <a:cxnLst>
              <a:cxn ang="0">
                <a:pos x="csX0" y="csY0"/>
              </a:cxn>
              <a:cxn ang="0">
                <a:pos x="csX1" y="csY1"/>
              </a:cxn>
              <a:cxn ang="0">
                <a:pos x="csX2" y="csY2"/>
              </a:cxn>
              <a:cxn ang="0">
                <a:pos x="csX3" y="csY3"/>
              </a:cxn>
              <a:cxn ang="0">
                <a:pos x="csX4" y="csY4"/>
              </a:cxn>
            </a:cxnLst>
            <a:rect l="l" t="t" r="r" b="b"/>
            <a:pathLst>
              <a:path w="4870075" h="4194243" fill="none" extrusionOk="0">
                <a:moveTo>
                  <a:pt x="0" y="0"/>
                </a:moveTo>
                <a:cubicBezTo>
                  <a:pt x="1880339" y="-33775"/>
                  <a:pt x="3960765" y="138873"/>
                  <a:pt x="4870075" y="0"/>
                </a:cubicBezTo>
                <a:cubicBezTo>
                  <a:pt x="4796304" y="789828"/>
                  <a:pt x="4714192" y="2503666"/>
                  <a:pt x="4870075" y="4194243"/>
                </a:cubicBezTo>
                <a:cubicBezTo>
                  <a:pt x="4331199" y="4056913"/>
                  <a:pt x="2136974" y="4056387"/>
                  <a:pt x="0" y="4194243"/>
                </a:cubicBezTo>
                <a:cubicBezTo>
                  <a:pt x="152408" y="2701278"/>
                  <a:pt x="73868" y="1712058"/>
                  <a:pt x="0" y="0"/>
                </a:cubicBezTo>
                <a:close/>
              </a:path>
              <a:path w="4870075" h="4194243" stroke="0" extrusionOk="0">
                <a:moveTo>
                  <a:pt x="0" y="0"/>
                </a:moveTo>
                <a:cubicBezTo>
                  <a:pt x="2132713" y="-101487"/>
                  <a:pt x="4124547" y="-162162"/>
                  <a:pt x="4870075" y="0"/>
                </a:cubicBezTo>
                <a:cubicBezTo>
                  <a:pt x="4930788" y="979491"/>
                  <a:pt x="4809003" y="3489763"/>
                  <a:pt x="4870075" y="4194243"/>
                </a:cubicBezTo>
                <a:cubicBezTo>
                  <a:pt x="4285985" y="4244308"/>
                  <a:pt x="1790332" y="4035794"/>
                  <a:pt x="0" y="4194243"/>
                </a:cubicBezTo>
                <a:cubicBezTo>
                  <a:pt x="-24452" y="2992097"/>
                  <a:pt x="-67663" y="1666871"/>
                  <a:pt x="0" y="0"/>
                </a:cubicBezTo>
                <a:close/>
              </a:path>
            </a:pathLst>
          </a:custGeom>
          <a:solidFill>
            <a:srgbClr val="EDC8BC"/>
          </a:solidFill>
          <a:ln w="25400">
            <a:solidFill>
              <a:schemeClr val="tx1"/>
            </a:solidFill>
            <a:miter lim="800000"/>
            <a:tailEnd type="triangle" w="lg" len="me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764">
              <a:solidFill>
                <a:schemeClr val="tx1"/>
              </a:solidFill>
            </a:endParaRPr>
          </a:p>
          <a:p>
            <a:pPr algn="ctr"/>
            <a:endParaRPr lang="sv-SE" sz="1529" b="1">
              <a:solidFill>
                <a:schemeClr val="tx1"/>
              </a:solidFill>
              <a:ea typeface="Roboto Mono" pitchFamily="2" charset="0"/>
            </a:endParaRPr>
          </a:p>
          <a:p>
            <a:pPr algn="ctr"/>
            <a:r>
              <a:rPr lang="sv-SE" sz="1600" b="1">
                <a:solidFill>
                  <a:schemeClr val="tx1"/>
                </a:solidFill>
                <a:ea typeface="Roboto Mono" pitchFamily="2" charset="0"/>
              </a:rPr>
              <a:t>Frågor att ställa sig vid utveckling av förändringsteori för ett </a:t>
            </a:r>
            <a:r>
              <a:rPr lang="sv-SE" sz="1600" b="1" u="sng">
                <a:solidFill>
                  <a:schemeClr val="tx1"/>
                </a:solidFill>
                <a:ea typeface="Roboto Mono" pitchFamily="2" charset="0"/>
              </a:rPr>
              <a:t>förvaltningsprojekt</a:t>
            </a:r>
            <a:r>
              <a:rPr lang="sv-SE" sz="1600" b="1">
                <a:solidFill>
                  <a:schemeClr val="tx1"/>
                </a:solidFill>
                <a:ea typeface="Roboto Mono" pitchFamily="2" charset="0"/>
              </a:rPr>
              <a:t>:</a:t>
            </a:r>
            <a:endParaRPr lang="sv-SE" sz="1600">
              <a:solidFill>
                <a:schemeClr val="tx1"/>
              </a:solidFill>
              <a:ea typeface="Roboto Mono" pitchFamily="2" charset="0"/>
            </a:endParaRPr>
          </a:p>
          <a:p>
            <a:pPr algn="ctr"/>
            <a:endParaRPr lang="sv-SE" sz="1500">
              <a:solidFill>
                <a:schemeClr val="tx1"/>
              </a:solidFill>
              <a:ea typeface="Roboto Mono" pitchFamily="2" charset="0"/>
            </a:endParaRPr>
          </a:p>
          <a:p>
            <a:pPr marL="0" marR="0" lvl="0" indent="0" algn="ctr" defTabSz="51837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Roboto Mono" pitchFamily="2" charset="0"/>
                <a:cs typeface="+mn-cs"/>
              </a:rPr>
              <a:t>Vilka mål och utfall ska prioriteras som adresserar behoven i bostadsområdet?</a:t>
            </a:r>
          </a:p>
          <a:p>
            <a:pPr marL="0" marR="0" lvl="0" indent="0" algn="ctr" defTabSz="518373"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ea typeface="Roboto Mono" pitchFamily="2" charset="0"/>
              <a:cs typeface="+mn-cs"/>
            </a:endParaRPr>
          </a:p>
          <a:p>
            <a:pPr marL="0" marR="0" lvl="0" indent="0" algn="ctr" defTabSz="51837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Roboto Mono" pitchFamily="2" charset="0"/>
                <a:cs typeface="+mn-cs"/>
              </a:rPr>
              <a:t>Vilka insatser ska genomföras som kan påverka utfallen?</a:t>
            </a:r>
          </a:p>
          <a:p>
            <a:pPr marL="0" marR="0" lvl="0" indent="0" algn="ctr" defTabSz="518373"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ea typeface="Roboto Mon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Roboto Mono" pitchFamily="2" charset="0"/>
                <a:cs typeface="+mn-cs"/>
              </a:rPr>
              <a:t>Vilka resurser och förutsättningar behövs för att genomföra insatserna?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ea typeface="Roboto Mon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Roboto Mono" pitchFamily="2" charset="0"/>
                <a:cs typeface="+mn-cs"/>
              </a:rPr>
              <a:t>Vad kan och vill boende och lokala aktörer göra? Vilket stöd behövs? Vilken roll kan ni som bolag ta?</a:t>
            </a:r>
          </a:p>
          <a:p>
            <a:pPr algn="ctr"/>
            <a:r>
              <a:rPr lang="sv-SE" sz="2116"/>
              <a:t> </a:t>
            </a:r>
            <a:endParaRPr lang="en-SE" sz="2116"/>
          </a:p>
        </p:txBody>
      </p:sp>
      <p:sp>
        <p:nvSpPr>
          <p:cNvPr id="6" name="Platshållare för bildnummer 5">
            <a:extLst>
              <a:ext uri="{FF2B5EF4-FFF2-40B4-BE49-F238E27FC236}">
                <a16:creationId xmlns:a16="http://schemas.microsoft.com/office/drawing/2014/main" id="{5F10EAFF-DD32-1885-F71B-61C9B9D445D7}"/>
              </a:ext>
            </a:extLst>
          </p:cNvPr>
          <p:cNvSpPr>
            <a:spLocks noGrp="1"/>
          </p:cNvSpPr>
          <p:nvPr>
            <p:ph type="sldNum" sz="quarter" idx="12"/>
          </p:nvPr>
        </p:nvSpPr>
        <p:spPr>
          <a:xfrm>
            <a:off x="9148763" y="6356350"/>
            <a:ext cx="2743200" cy="365125"/>
          </a:xfrm>
        </p:spPr>
        <p:txBody>
          <a:bodyPr/>
          <a:lstStyle/>
          <a:p>
            <a:fld id="{5086C185-E49F-4BA3-9A0D-DD62A1B71CE4}" type="slidenum">
              <a:rPr lang="sv-SE" smtClean="0"/>
              <a:t>15</a:t>
            </a:fld>
            <a:endParaRPr lang="sv-SE"/>
          </a:p>
        </p:txBody>
      </p:sp>
      <p:pic>
        <p:nvPicPr>
          <p:cNvPr id="4" name="Bildobjekt 3">
            <a:extLst>
              <a:ext uri="{FF2B5EF4-FFF2-40B4-BE49-F238E27FC236}">
                <a16:creationId xmlns:a16="http://schemas.microsoft.com/office/drawing/2014/main" id="{BC7A381A-5BCC-4ECE-6860-322B52DADB5F}"/>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26806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C8BC"/>
        </a:solidFill>
        <a:effectLst/>
      </p:bgPr>
    </p:bg>
    <p:spTree>
      <p:nvGrpSpPr>
        <p:cNvPr id="1" name="">
          <a:extLst>
            <a:ext uri="{FF2B5EF4-FFF2-40B4-BE49-F238E27FC236}">
              <a16:creationId xmlns:a16="http://schemas.microsoft.com/office/drawing/2014/main" id="{4922197D-6AB6-4AE2-1440-48DA92A34470}"/>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02D4816-7A3A-CBD5-6E3A-52DBF60F526F}"/>
              </a:ext>
            </a:extLst>
          </p:cNvPr>
          <p:cNvGraphicFramePr/>
          <p:nvPr>
            <p:extLst>
              <p:ext uri="{D42A27DB-BD31-4B8C-83A1-F6EECF244321}">
                <p14:modId xmlns:p14="http://schemas.microsoft.com/office/powerpoint/2010/main" val="936254478"/>
              </p:ext>
            </p:extLst>
          </p:nvPr>
        </p:nvGraphicFramePr>
        <p:xfrm>
          <a:off x="3685308" y="-1637433"/>
          <a:ext cx="4821382" cy="8358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ubrik 3">
            <a:extLst>
              <a:ext uri="{FF2B5EF4-FFF2-40B4-BE49-F238E27FC236}">
                <a16:creationId xmlns:a16="http://schemas.microsoft.com/office/drawing/2014/main" id="{6D235E76-64EE-8FA9-0418-4F18B3A4FD6F}"/>
              </a:ext>
            </a:extLst>
          </p:cNvPr>
          <p:cNvSpPr>
            <a:spLocks noGrp="1"/>
          </p:cNvSpPr>
          <p:nvPr>
            <p:ph type="title"/>
          </p:nvPr>
        </p:nvSpPr>
        <p:spPr>
          <a:xfrm>
            <a:off x="2181182" y="3279065"/>
            <a:ext cx="7829633" cy="2386800"/>
          </a:xfrm>
        </p:spPr>
        <p:txBody>
          <a:bodyPr>
            <a:noAutofit/>
          </a:bodyPr>
          <a:lstStyle/>
          <a:p>
            <a:pPr algn="ctr"/>
            <a:r>
              <a:rPr lang="sv-SE" sz="5400">
                <a:solidFill>
                  <a:srgbClr val="195929"/>
                </a:solidFill>
              </a:rPr>
              <a:t>Stödmaterial </a:t>
            </a:r>
            <a:br>
              <a:rPr lang="sv-SE" sz="5400">
                <a:solidFill>
                  <a:srgbClr val="195929"/>
                </a:solidFill>
              </a:rPr>
            </a:br>
            <a:r>
              <a:rPr lang="sv-SE" sz="5400">
                <a:solidFill>
                  <a:srgbClr val="195929"/>
                </a:solidFill>
              </a:rPr>
              <a:t>för förändringsteori och </a:t>
            </a:r>
            <a:r>
              <a:rPr lang="sv-SE" sz="5400" err="1">
                <a:solidFill>
                  <a:srgbClr val="195929"/>
                </a:solidFill>
              </a:rPr>
              <a:t>KPI:er</a:t>
            </a:r>
            <a:endParaRPr lang="en-SE" sz="5400">
              <a:solidFill>
                <a:srgbClr val="195929"/>
              </a:solidFill>
            </a:endParaRPr>
          </a:p>
        </p:txBody>
      </p:sp>
      <p:sp>
        <p:nvSpPr>
          <p:cNvPr id="2" name="Platshållare för bildnummer 1">
            <a:extLst>
              <a:ext uri="{FF2B5EF4-FFF2-40B4-BE49-F238E27FC236}">
                <a16:creationId xmlns:a16="http://schemas.microsoft.com/office/drawing/2014/main" id="{238B6D61-E3B6-4432-7149-0CD98EB70706}"/>
              </a:ext>
            </a:extLst>
          </p:cNvPr>
          <p:cNvSpPr>
            <a:spLocks noGrp="1"/>
          </p:cNvSpPr>
          <p:nvPr>
            <p:ph type="sldNum" sz="quarter" idx="12"/>
          </p:nvPr>
        </p:nvSpPr>
        <p:spPr/>
        <p:txBody>
          <a:bodyPr/>
          <a:lstStyle/>
          <a:p>
            <a:fld id="{0CBCBD9C-3C31-42D4-A78B-497858E3EA19}" type="slidenum">
              <a:rPr lang="en-GB" smtClean="0"/>
              <a:t>16</a:t>
            </a:fld>
            <a:endParaRPr lang="en-GB"/>
          </a:p>
        </p:txBody>
      </p:sp>
      <p:grpSp>
        <p:nvGrpSpPr>
          <p:cNvPr id="5" name="Grupp 4">
            <a:extLst>
              <a:ext uri="{FF2B5EF4-FFF2-40B4-BE49-F238E27FC236}">
                <a16:creationId xmlns:a16="http://schemas.microsoft.com/office/drawing/2014/main" id="{D96AF639-83EE-4155-F3B1-0F8ED4CB78BC}"/>
              </a:ext>
            </a:extLst>
          </p:cNvPr>
          <p:cNvGrpSpPr/>
          <p:nvPr/>
        </p:nvGrpSpPr>
        <p:grpSpPr>
          <a:xfrm>
            <a:off x="10790899" y="314356"/>
            <a:ext cx="1120100" cy="572175"/>
            <a:chOff x="10790899" y="314356"/>
            <a:chExt cx="1120100" cy="572175"/>
          </a:xfrm>
        </p:grpSpPr>
        <p:pic>
          <p:nvPicPr>
            <p:cNvPr id="6" name="Bildobjekt 5">
              <a:extLst>
                <a:ext uri="{FF2B5EF4-FFF2-40B4-BE49-F238E27FC236}">
                  <a16:creationId xmlns:a16="http://schemas.microsoft.com/office/drawing/2014/main" id="{724711CA-17AC-8582-3378-9548E37816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7" name="Platshållare för text 2">
              <a:extLst>
                <a:ext uri="{FF2B5EF4-FFF2-40B4-BE49-F238E27FC236}">
                  <a16:creationId xmlns:a16="http://schemas.microsoft.com/office/drawing/2014/main" id="{507A2804-351A-C4CD-E3E2-0245AFF08FCF}"/>
                </a:ext>
              </a:extLst>
            </p:cNvPr>
            <p:cNvSpPr txBox="1">
              <a:spLocks/>
            </p:cNvSpPr>
            <p:nvPr/>
          </p:nvSpPr>
          <p:spPr>
            <a:xfrm>
              <a:off x="10790899" y="315371"/>
              <a:ext cx="444273" cy="571160"/>
            </a:xfrm>
            <a:prstGeom prst="rect">
              <a:avLst/>
            </a:prstGeom>
            <a:blipFill>
              <a:blip r:embed="rId8"/>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88710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53406A6-CA69-60B5-65F6-79B2AB9E431B}"/>
              </a:ext>
            </a:extLst>
          </p:cNvPr>
          <p:cNvSpPr>
            <a:spLocks noGrp="1"/>
          </p:cNvSpPr>
          <p:nvPr>
            <p:ph type="sldNum" sz="quarter" idx="4"/>
          </p:nvPr>
        </p:nvSpPr>
        <p:spPr/>
        <p:txBody>
          <a:bodyPr/>
          <a:lstStyle/>
          <a:p>
            <a:fld id="{2066355A-084C-D24E-9AD2-7E4FC41EA627}" type="slidenum">
              <a:rPr lang="sv-SE" smtClean="0"/>
              <a:pPr/>
              <a:t>17</a:t>
            </a:fld>
            <a:endParaRPr lang="sv-SE"/>
          </a:p>
        </p:txBody>
      </p:sp>
      <p:sp>
        <p:nvSpPr>
          <p:cNvPr id="3" name="Rubrik 2">
            <a:extLst>
              <a:ext uri="{FF2B5EF4-FFF2-40B4-BE49-F238E27FC236}">
                <a16:creationId xmlns:a16="http://schemas.microsoft.com/office/drawing/2014/main" id="{A66E2407-E1D7-E58F-C642-6546FD802E8F}"/>
              </a:ext>
            </a:extLst>
          </p:cNvPr>
          <p:cNvSpPr>
            <a:spLocks noGrp="1"/>
          </p:cNvSpPr>
          <p:nvPr>
            <p:ph type="title"/>
          </p:nvPr>
        </p:nvSpPr>
        <p:spPr>
          <a:xfrm>
            <a:off x="2513406" y="4309179"/>
            <a:ext cx="7722140" cy="1600200"/>
          </a:xfrm>
        </p:spPr>
        <p:txBody>
          <a:bodyPr>
            <a:normAutofit/>
          </a:bodyPr>
          <a:lstStyle/>
          <a:p>
            <a:r>
              <a:rPr lang="sv-SE" sz="1600" dirty="0"/>
              <a:t>Länk till: </a:t>
            </a:r>
            <a:br>
              <a:rPr lang="sv-SE" sz="1600" dirty="0"/>
            </a:br>
            <a:br>
              <a:rPr lang="sv-SE" sz="1600" dirty="0"/>
            </a:br>
            <a:r>
              <a:rPr lang="sv-SE" sz="1600" dirty="0"/>
              <a:t>-</a:t>
            </a:r>
            <a:r>
              <a:rPr lang="sv-SE" sz="1600" dirty="0">
                <a:latin typeface="+mn-lt"/>
                <a:hlinkClick r:id="rId2"/>
              </a:rPr>
              <a:t>Mallar</a:t>
            </a:r>
            <a:r>
              <a:rPr lang="sv-SE" sz="1600" dirty="0">
                <a:latin typeface="+mn-lt"/>
              </a:rPr>
              <a:t> för förändringsteori i Excel </a:t>
            </a:r>
            <a:br>
              <a:rPr lang="sv-SE" sz="1600" dirty="0">
                <a:latin typeface="+mn-lt"/>
              </a:rPr>
            </a:br>
            <a:r>
              <a:rPr lang="sv-SE" sz="1600" dirty="0">
                <a:latin typeface="+mn-lt"/>
              </a:rPr>
              <a:t>-</a:t>
            </a:r>
            <a:r>
              <a:rPr lang="sv-SE" sz="1600" dirty="0">
                <a:latin typeface="+mn-lt"/>
                <a:hlinkClick r:id="rId3"/>
              </a:rPr>
              <a:t>HS30 </a:t>
            </a:r>
            <a:r>
              <a:rPr lang="sv-SE" sz="1600" dirty="0" err="1">
                <a:latin typeface="+mn-lt"/>
                <a:hlinkClick r:id="rId3"/>
              </a:rPr>
              <a:t>KPI:er</a:t>
            </a:r>
            <a:br>
              <a:rPr lang="sv-SE" sz="1600" dirty="0">
                <a:latin typeface="+mn-lt"/>
              </a:rPr>
            </a:br>
            <a:r>
              <a:rPr lang="sv-SE" sz="1600" dirty="0">
                <a:latin typeface="+mn-lt"/>
              </a:rPr>
              <a:t>-</a:t>
            </a:r>
            <a:r>
              <a:rPr lang="sv-SE" sz="1600" dirty="0">
                <a:latin typeface="+mn-lt"/>
                <a:hlinkClick r:id="rId4"/>
              </a:rPr>
              <a:t>Vägledning för prioritering </a:t>
            </a:r>
            <a:endParaRPr lang="en-SE" sz="1600" dirty="0">
              <a:latin typeface="+mn-lt"/>
            </a:endParaRPr>
          </a:p>
        </p:txBody>
      </p:sp>
      <p:sp>
        <p:nvSpPr>
          <p:cNvPr id="2" name="textruta 1">
            <a:extLst>
              <a:ext uri="{FF2B5EF4-FFF2-40B4-BE49-F238E27FC236}">
                <a16:creationId xmlns:a16="http://schemas.microsoft.com/office/drawing/2014/main" id="{0EE05CEB-7A0A-2D7C-B46B-A39414AA7DC0}"/>
              </a:ext>
            </a:extLst>
          </p:cNvPr>
          <p:cNvSpPr txBox="1"/>
          <p:nvPr/>
        </p:nvSpPr>
        <p:spPr>
          <a:xfrm>
            <a:off x="2496139" y="7166073"/>
            <a:ext cx="4694549" cy="246221"/>
          </a:xfrm>
          <a:prstGeom prst="rect">
            <a:avLst/>
          </a:prstGeom>
          <a:noFill/>
        </p:spPr>
        <p:txBody>
          <a:bodyPr wrap="square" lIns="0" tIns="0" rIns="0" bIns="0" rtlCol="0">
            <a:spAutoFit/>
          </a:bodyPr>
          <a:lstStyle/>
          <a:p>
            <a:pPr algn="l"/>
            <a:r>
              <a:rPr lang="sv-SE" sz="1600">
                <a:highlight>
                  <a:srgbClr val="FFFF00"/>
                </a:highlight>
              </a:rPr>
              <a:t>@Ximena</a:t>
            </a:r>
            <a:endParaRPr lang="en-SE" sz="1600">
              <a:highlight>
                <a:srgbClr val="FFFF00"/>
              </a:highlight>
            </a:endParaRPr>
          </a:p>
        </p:txBody>
      </p:sp>
      <p:pic>
        <p:nvPicPr>
          <p:cNvPr id="5" name="Bildobjekt 4">
            <a:extLst>
              <a:ext uri="{FF2B5EF4-FFF2-40B4-BE49-F238E27FC236}">
                <a16:creationId xmlns:a16="http://schemas.microsoft.com/office/drawing/2014/main" id="{BAD27E08-F93E-FAD3-1ADE-9D03E120C5D6}"/>
              </a:ext>
            </a:extLst>
          </p:cNvPr>
          <p:cNvPicPr>
            <a:picLocks noChangeAspect="1"/>
          </p:cNvPicPr>
          <p:nvPr/>
        </p:nvPicPr>
        <p:blipFill>
          <a:blip r:embed="rId5"/>
          <a:stretch>
            <a:fillRect/>
          </a:stretch>
        </p:blipFill>
        <p:spPr>
          <a:xfrm>
            <a:off x="2741613" y="1500426"/>
            <a:ext cx="6096000" cy="2361782"/>
          </a:xfrm>
          <a:prstGeom prst="rect">
            <a:avLst/>
          </a:prstGeom>
          <a:effectLst>
            <a:outerShdw blurRad="50800" dist="38100" dir="13500000" algn="br" rotWithShape="0">
              <a:prstClr val="black">
                <a:alpha val="40000"/>
              </a:prstClr>
            </a:outerShdw>
          </a:effectLst>
        </p:spPr>
      </p:pic>
      <p:pic>
        <p:nvPicPr>
          <p:cNvPr id="7" name="Bildobjekt 6">
            <a:extLst>
              <a:ext uri="{FF2B5EF4-FFF2-40B4-BE49-F238E27FC236}">
                <a16:creationId xmlns:a16="http://schemas.microsoft.com/office/drawing/2014/main" id="{90478B2A-B861-48C1-5357-BBDADE1DB1F0}"/>
              </a:ext>
            </a:extLst>
          </p:cNvPr>
          <p:cNvPicPr>
            <a:picLocks noChangeAspect="1"/>
          </p:cNvPicPr>
          <p:nvPr/>
        </p:nvPicPr>
        <p:blipFill>
          <a:blip r:embed="rId6"/>
          <a:stretch>
            <a:fillRect/>
          </a:stretch>
        </p:blipFill>
        <p:spPr>
          <a:xfrm>
            <a:off x="10790899" y="315371"/>
            <a:ext cx="1101064" cy="528857"/>
          </a:xfrm>
          <a:prstGeom prst="rect">
            <a:avLst/>
          </a:prstGeom>
        </p:spPr>
      </p:pic>
      <p:pic>
        <p:nvPicPr>
          <p:cNvPr id="8" name="Bild 7" descr="Postit-lappar med hel fyllning">
            <a:extLst>
              <a:ext uri="{FF2B5EF4-FFF2-40B4-BE49-F238E27FC236}">
                <a16:creationId xmlns:a16="http://schemas.microsoft.com/office/drawing/2014/main" id="{BF3EEF32-AD70-B4F6-E18F-98F4923206E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696200" y="467887"/>
            <a:ext cx="914400" cy="914400"/>
          </a:xfrm>
          <a:prstGeom prst="rect">
            <a:avLst/>
          </a:prstGeom>
        </p:spPr>
      </p:pic>
      <p:sp>
        <p:nvSpPr>
          <p:cNvPr id="9" name="Pratbubbla: rektangel med rundade hörn 8">
            <a:extLst>
              <a:ext uri="{FF2B5EF4-FFF2-40B4-BE49-F238E27FC236}">
                <a16:creationId xmlns:a16="http://schemas.microsoft.com/office/drawing/2014/main" id="{7BAAE36E-8E6C-EF2F-23F6-36229BE82858}"/>
              </a:ext>
            </a:extLst>
          </p:cNvPr>
          <p:cNvSpPr/>
          <p:nvPr/>
        </p:nvSpPr>
        <p:spPr>
          <a:xfrm>
            <a:off x="9000471" y="1037350"/>
            <a:ext cx="2470150" cy="3048344"/>
          </a:xfrm>
          <a:prstGeom prst="wedgeRoundRectCallout">
            <a:avLst>
              <a:gd name="adj1" fmla="val -42697"/>
              <a:gd name="adj2" fmla="val 56119"/>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Definiera mål, utfall, aktiviteter och resurser under en workshop á ca 2-3 timmar, internt inom bolaget, eller tillsammans med boende och samarbetsaktörer. </a:t>
            </a:r>
          </a:p>
          <a:p>
            <a:pPr algn="ctr"/>
            <a:endParaRPr lang="sv-SE" sz="1200"/>
          </a:p>
          <a:p>
            <a:pPr algn="ctr"/>
            <a:r>
              <a:rPr lang="sv-SE" sz="1200"/>
              <a:t>Ta utgångspunkt i behovskartläggningen och arbeta från höger till vänster. </a:t>
            </a:r>
          </a:p>
          <a:p>
            <a:pPr algn="ctr"/>
            <a:endParaRPr lang="sv-SE" sz="1200"/>
          </a:p>
          <a:p>
            <a:pPr algn="ctr"/>
            <a:r>
              <a:rPr lang="sv-SE" sz="1200"/>
              <a:t>Försök konkretisera och avgränsa målgrupper och vad som ska förändras på kort och lång sikt. </a:t>
            </a:r>
            <a:endParaRPr lang="en-SE" sz="1200"/>
          </a:p>
        </p:txBody>
      </p:sp>
    </p:spTree>
    <p:extLst>
      <p:ext uri="{BB962C8B-B14F-4D97-AF65-F5344CB8AC3E}">
        <p14:creationId xmlns:p14="http://schemas.microsoft.com/office/powerpoint/2010/main" val="86418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778594D6-D8CE-0693-24BD-442E0D975F00}"/>
            </a:ext>
          </a:extLst>
        </p:cNvPr>
        <p:cNvGrpSpPr/>
        <p:nvPr/>
      </p:nvGrpSpPr>
      <p:grpSpPr>
        <a:xfrm>
          <a:off x="0" y="0"/>
          <a:ext cx="0" cy="0"/>
          <a:chOff x="0" y="0"/>
          <a:chExt cx="0" cy="0"/>
        </a:xfrm>
      </p:grpSpPr>
      <p:grpSp>
        <p:nvGrpSpPr>
          <p:cNvPr id="11" name="Grupp 10">
            <a:extLst>
              <a:ext uri="{FF2B5EF4-FFF2-40B4-BE49-F238E27FC236}">
                <a16:creationId xmlns:a16="http://schemas.microsoft.com/office/drawing/2014/main" id="{7208719C-2666-B81B-6D17-7131E65B107D}"/>
              </a:ext>
            </a:extLst>
          </p:cNvPr>
          <p:cNvGrpSpPr/>
          <p:nvPr/>
        </p:nvGrpSpPr>
        <p:grpSpPr>
          <a:xfrm>
            <a:off x="1051278" y="1888445"/>
            <a:ext cx="9893241" cy="4041911"/>
            <a:chOff x="848090" y="1788016"/>
            <a:chExt cx="10078927" cy="4609953"/>
          </a:xfrm>
        </p:grpSpPr>
        <p:grpSp>
          <p:nvGrpSpPr>
            <p:cNvPr id="4" name="Grupp 3">
              <a:extLst>
                <a:ext uri="{FF2B5EF4-FFF2-40B4-BE49-F238E27FC236}">
                  <a16:creationId xmlns:a16="http://schemas.microsoft.com/office/drawing/2014/main" id="{D794B03D-D358-EBB9-647E-0A9EA66042A7}"/>
                </a:ext>
              </a:extLst>
            </p:cNvPr>
            <p:cNvGrpSpPr/>
            <p:nvPr/>
          </p:nvGrpSpPr>
          <p:grpSpPr>
            <a:xfrm>
              <a:off x="965789" y="1788016"/>
              <a:ext cx="9843529" cy="1474218"/>
              <a:chOff x="727709" y="1497330"/>
              <a:chExt cx="8480108" cy="1474470"/>
            </a:xfrm>
            <a:solidFill>
              <a:srgbClr val="195929"/>
            </a:solidFill>
          </p:grpSpPr>
          <p:sp>
            <p:nvSpPr>
              <p:cNvPr id="6" name="Rektangel 5">
                <a:extLst>
                  <a:ext uri="{FF2B5EF4-FFF2-40B4-BE49-F238E27FC236}">
                    <a16:creationId xmlns:a16="http://schemas.microsoft.com/office/drawing/2014/main" id="{64DA9FCB-6A6F-10DE-4375-FFDCF19BF8DA}"/>
                  </a:ext>
                </a:extLst>
              </p:cNvPr>
              <p:cNvSpPr/>
              <p:nvPr/>
            </p:nvSpPr>
            <p:spPr>
              <a:xfrm>
                <a:off x="7481887"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r>
                  <a:rPr lang="sv-SE" sz="2000">
                    <a:solidFill>
                      <a:schemeClr val="bg1"/>
                    </a:solidFill>
                    <a:latin typeface="+mj-lt"/>
                    <a:ea typeface="Roboto Mono" pitchFamily="2" charset="0"/>
                  </a:rPr>
                  <a:t>Mål</a:t>
                </a:r>
              </a:p>
            </p:txBody>
          </p:sp>
          <p:sp>
            <p:nvSpPr>
              <p:cNvPr id="14" name="Rektangel 13">
                <a:extLst>
                  <a:ext uri="{FF2B5EF4-FFF2-40B4-BE49-F238E27FC236}">
                    <a16:creationId xmlns:a16="http://schemas.microsoft.com/office/drawing/2014/main" id="{2E3454F2-BA79-B481-D73A-0998BF430D9A}"/>
                  </a:ext>
                </a:extLst>
              </p:cNvPr>
              <p:cNvSpPr/>
              <p:nvPr/>
            </p:nvSpPr>
            <p:spPr>
              <a:xfrm>
                <a:off x="5233035"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r>
                  <a:rPr lang="sv-SE" sz="2000">
                    <a:solidFill>
                      <a:schemeClr val="bg1"/>
                    </a:solidFill>
                    <a:latin typeface="+mj-lt"/>
                    <a:ea typeface="Roboto Mono" pitchFamily="2" charset="0"/>
                  </a:rPr>
                  <a:t>Utfall</a:t>
                </a:r>
              </a:p>
            </p:txBody>
          </p:sp>
          <p:sp>
            <p:nvSpPr>
              <p:cNvPr id="25" name="Rektangel 24">
                <a:extLst>
                  <a:ext uri="{FF2B5EF4-FFF2-40B4-BE49-F238E27FC236}">
                    <a16:creationId xmlns:a16="http://schemas.microsoft.com/office/drawing/2014/main" id="{0F7C64EE-317D-DD27-7485-D4F4716AFE6E}"/>
                  </a:ext>
                </a:extLst>
              </p:cNvPr>
              <p:cNvSpPr/>
              <p:nvPr/>
            </p:nvSpPr>
            <p:spPr>
              <a:xfrm>
                <a:off x="2980372"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r>
                  <a:rPr lang="sv-SE" sz="2000">
                    <a:solidFill>
                      <a:schemeClr val="bg1"/>
                    </a:solidFill>
                    <a:latin typeface="+mj-lt"/>
                    <a:ea typeface="Roboto Mono" pitchFamily="2" charset="0"/>
                  </a:rPr>
                  <a:t>Aktiviteter</a:t>
                </a:r>
              </a:p>
            </p:txBody>
          </p:sp>
          <p:sp>
            <p:nvSpPr>
              <p:cNvPr id="26" name="Rektangel 25">
                <a:extLst>
                  <a:ext uri="{FF2B5EF4-FFF2-40B4-BE49-F238E27FC236}">
                    <a16:creationId xmlns:a16="http://schemas.microsoft.com/office/drawing/2014/main" id="{CACCC3A4-38C0-A24B-64F8-F0AAEBA5C60D}"/>
                  </a:ext>
                </a:extLst>
              </p:cNvPr>
              <p:cNvSpPr/>
              <p:nvPr/>
            </p:nvSpPr>
            <p:spPr>
              <a:xfrm>
                <a:off x="727709"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r>
                  <a:rPr lang="sv-SE" sz="2000">
                    <a:solidFill>
                      <a:schemeClr val="bg1"/>
                    </a:solidFill>
                    <a:latin typeface="+mj-lt"/>
                    <a:ea typeface="Roboto Mono" pitchFamily="2" charset="0"/>
                  </a:rPr>
                  <a:t>Resurser</a:t>
                </a:r>
              </a:p>
            </p:txBody>
          </p:sp>
          <p:sp>
            <p:nvSpPr>
              <p:cNvPr id="27" name="Pil: nedåt 26">
                <a:extLst>
                  <a:ext uri="{FF2B5EF4-FFF2-40B4-BE49-F238E27FC236}">
                    <a16:creationId xmlns:a16="http://schemas.microsoft.com/office/drawing/2014/main" id="{E7727CB2-E6FA-7383-29E2-1EC622E2AF8B}"/>
                  </a:ext>
                </a:extLst>
              </p:cNvPr>
              <p:cNvSpPr/>
              <p:nvPr/>
            </p:nvSpPr>
            <p:spPr>
              <a:xfrm rot="16200000">
                <a:off x="6938011" y="1823085"/>
                <a:ext cx="643890" cy="822960"/>
              </a:xfrm>
              <a:prstGeom prst="downArrow">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endParaRPr lang="sv-SE" sz="2041">
                  <a:solidFill>
                    <a:schemeClr val="bg1"/>
                  </a:solidFill>
                  <a:latin typeface="Lato Regular"/>
                </a:endParaRPr>
              </a:p>
            </p:txBody>
          </p:sp>
          <p:sp>
            <p:nvSpPr>
              <p:cNvPr id="28" name="Pil: nedåt 27">
                <a:extLst>
                  <a:ext uri="{FF2B5EF4-FFF2-40B4-BE49-F238E27FC236}">
                    <a16:creationId xmlns:a16="http://schemas.microsoft.com/office/drawing/2014/main" id="{45A75873-906A-31DB-97F5-51F5F258FB34}"/>
                  </a:ext>
                </a:extLst>
              </p:cNvPr>
              <p:cNvSpPr/>
              <p:nvPr/>
            </p:nvSpPr>
            <p:spPr>
              <a:xfrm rot="16200000">
                <a:off x="4676352" y="1823085"/>
                <a:ext cx="643890" cy="822960"/>
              </a:xfrm>
              <a:prstGeom prst="downArrow">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endParaRPr lang="sv-SE" sz="2041">
                  <a:solidFill>
                    <a:schemeClr val="bg1"/>
                  </a:solidFill>
                  <a:latin typeface="Lato Regular"/>
                </a:endParaRPr>
              </a:p>
            </p:txBody>
          </p:sp>
          <p:sp>
            <p:nvSpPr>
              <p:cNvPr id="29" name="Pil: nedåt 28">
                <a:extLst>
                  <a:ext uri="{FF2B5EF4-FFF2-40B4-BE49-F238E27FC236}">
                    <a16:creationId xmlns:a16="http://schemas.microsoft.com/office/drawing/2014/main" id="{35024605-D19D-5B46-46CD-7509DEA01CA4}"/>
                  </a:ext>
                </a:extLst>
              </p:cNvPr>
              <p:cNvSpPr/>
              <p:nvPr/>
            </p:nvSpPr>
            <p:spPr>
              <a:xfrm rot="16200000">
                <a:off x="2439350" y="1823085"/>
                <a:ext cx="643890" cy="822960"/>
              </a:xfrm>
              <a:prstGeom prst="downArrow">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endParaRPr lang="sv-SE" sz="2041">
                  <a:solidFill>
                    <a:schemeClr val="bg1"/>
                  </a:solidFill>
                  <a:latin typeface="Lato Regular"/>
                </a:endParaRPr>
              </a:p>
            </p:txBody>
          </p:sp>
        </p:grpSp>
        <p:sp>
          <p:nvSpPr>
            <p:cNvPr id="20" name="Pratbubbla: rektangel 19">
              <a:extLst>
                <a:ext uri="{FF2B5EF4-FFF2-40B4-BE49-F238E27FC236}">
                  <a16:creationId xmlns:a16="http://schemas.microsoft.com/office/drawing/2014/main" id="{DFA181E7-96A2-DC57-EE1A-C9D0EAFA2DEC}"/>
                </a:ext>
              </a:extLst>
            </p:cNvPr>
            <p:cNvSpPr/>
            <p:nvPr/>
          </p:nvSpPr>
          <p:spPr>
            <a:xfrm>
              <a:off x="9102633" y="3603468"/>
              <a:ext cx="1725638" cy="1775424"/>
            </a:xfrm>
            <a:prstGeom prst="wedgeRectCallout">
              <a:avLst>
                <a:gd name="adj1" fmla="val 9190"/>
                <a:gd name="adj2" fmla="val -98253"/>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defRPr/>
              </a:pPr>
              <a:r>
                <a:rPr lang="sv-SE" sz="1600" i="1">
                  <a:solidFill>
                    <a:sysClr val="windowText" lastClr="000000"/>
                  </a:solidFill>
                </a:rPr>
                <a:t>1. Vilket är det långsiktiga målet?</a:t>
              </a:r>
            </a:p>
          </p:txBody>
        </p:sp>
        <p:sp>
          <p:nvSpPr>
            <p:cNvPr id="21" name="Pratbubbla: rektangel 20">
              <a:extLst>
                <a:ext uri="{FF2B5EF4-FFF2-40B4-BE49-F238E27FC236}">
                  <a16:creationId xmlns:a16="http://schemas.microsoft.com/office/drawing/2014/main" id="{94F59222-27E6-4C98-4456-5FDEB156283D}"/>
                </a:ext>
              </a:extLst>
            </p:cNvPr>
            <p:cNvSpPr/>
            <p:nvPr/>
          </p:nvSpPr>
          <p:spPr>
            <a:xfrm>
              <a:off x="6400634" y="3622657"/>
              <a:ext cx="2174747" cy="1775425"/>
            </a:xfrm>
            <a:prstGeom prst="wedgeRectCallout">
              <a:avLst>
                <a:gd name="adj1" fmla="val 2921"/>
                <a:gd name="adj2" fmla="val -98468"/>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defRPr/>
              </a:pPr>
              <a:r>
                <a:rPr lang="sv-SE" sz="1600" i="1">
                  <a:solidFill>
                    <a:sysClr val="windowText" lastClr="000000"/>
                  </a:solidFill>
                </a:rPr>
                <a:t>2. Vilket/vilka utfall behöver ske på kort sikt för att vi på lång sikt ska nå målet? </a:t>
              </a:r>
            </a:p>
          </p:txBody>
        </p:sp>
        <p:sp>
          <p:nvSpPr>
            <p:cNvPr id="22" name="Pratbubbla: rektangel 21">
              <a:extLst>
                <a:ext uri="{FF2B5EF4-FFF2-40B4-BE49-F238E27FC236}">
                  <a16:creationId xmlns:a16="http://schemas.microsoft.com/office/drawing/2014/main" id="{1EAEF9D4-B609-BACA-BB68-77F5153E0D23}"/>
                </a:ext>
              </a:extLst>
            </p:cNvPr>
            <p:cNvSpPr/>
            <p:nvPr/>
          </p:nvSpPr>
          <p:spPr>
            <a:xfrm>
              <a:off x="3572232" y="3625242"/>
              <a:ext cx="2094730" cy="1770252"/>
            </a:xfrm>
            <a:prstGeom prst="wedgeRectCallout">
              <a:avLst>
                <a:gd name="adj1" fmla="val 13107"/>
                <a:gd name="adj2" fmla="val -99764"/>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defRPr/>
              </a:pPr>
              <a:r>
                <a:rPr lang="sv-SE" sz="1600" i="1">
                  <a:solidFill>
                    <a:sysClr val="windowText" lastClr="000000"/>
                  </a:solidFill>
                </a:rPr>
                <a:t>3. Vilka aktiviteter behöver utföras för att nå identifierade utfall?</a:t>
              </a:r>
            </a:p>
          </p:txBody>
        </p:sp>
        <p:sp>
          <p:nvSpPr>
            <p:cNvPr id="23" name="Pratbubbla: rektangel 22">
              <a:extLst>
                <a:ext uri="{FF2B5EF4-FFF2-40B4-BE49-F238E27FC236}">
                  <a16:creationId xmlns:a16="http://schemas.microsoft.com/office/drawing/2014/main" id="{6D7258B1-A934-8F59-296C-59F4B92B844F}"/>
                </a:ext>
              </a:extLst>
            </p:cNvPr>
            <p:cNvSpPr/>
            <p:nvPr/>
          </p:nvSpPr>
          <p:spPr>
            <a:xfrm>
              <a:off x="999593" y="3625242"/>
              <a:ext cx="1882905" cy="1770252"/>
            </a:xfrm>
            <a:prstGeom prst="wedgeRectCallout">
              <a:avLst>
                <a:gd name="adj1" fmla="val -10457"/>
                <a:gd name="adj2" fmla="val -94258"/>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defRPr/>
              </a:pPr>
              <a:r>
                <a:rPr lang="sv-SE" sz="1600" i="1">
                  <a:solidFill>
                    <a:sysClr val="windowText" lastClr="000000"/>
                  </a:solidFill>
                </a:rPr>
                <a:t>4. Vilka resurser behövs för att utföra aktiviteterna?</a:t>
              </a:r>
            </a:p>
          </p:txBody>
        </p:sp>
        <p:grpSp>
          <p:nvGrpSpPr>
            <p:cNvPr id="2" name="Grupp 1">
              <a:extLst>
                <a:ext uri="{FF2B5EF4-FFF2-40B4-BE49-F238E27FC236}">
                  <a16:creationId xmlns:a16="http://schemas.microsoft.com/office/drawing/2014/main" id="{F15B9DA4-AFC0-FDAE-5793-102D8B975E8C}"/>
                </a:ext>
              </a:extLst>
            </p:cNvPr>
            <p:cNvGrpSpPr/>
            <p:nvPr/>
          </p:nvGrpSpPr>
          <p:grpSpPr>
            <a:xfrm>
              <a:off x="848090" y="5395496"/>
              <a:ext cx="10078927" cy="1002473"/>
              <a:chOff x="1915041" y="4807130"/>
              <a:chExt cx="8128001" cy="1202562"/>
            </a:xfrm>
            <a:solidFill>
              <a:srgbClr val="98CDA8"/>
            </a:solidFill>
          </p:grpSpPr>
          <p:sp>
            <p:nvSpPr>
              <p:cNvPr id="3" name="Pil: höger 2">
                <a:extLst>
                  <a:ext uri="{FF2B5EF4-FFF2-40B4-BE49-F238E27FC236}">
                    <a16:creationId xmlns:a16="http://schemas.microsoft.com/office/drawing/2014/main" id="{7FE403DE-42D8-3F66-2939-B542E07B550E}"/>
                  </a:ext>
                </a:extLst>
              </p:cNvPr>
              <p:cNvSpPr/>
              <p:nvPr/>
            </p:nvSpPr>
            <p:spPr>
              <a:xfrm rot="10800000">
                <a:off x="1915041" y="4807130"/>
                <a:ext cx="8128001" cy="1202562"/>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endParaRPr lang="sv-SE" sz="2041">
                  <a:solidFill>
                    <a:prstClr val="white"/>
                  </a:solidFill>
                  <a:latin typeface="Roboto Mono" pitchFamily="2" charset="0"/>
                  <a:ea typeface="Roboto Mono" pitchFamily="2" charset="0"/>
                </a:endParaRPr>
              </a:p>
            </p:txBody>
          </p:sp>
          <p:sp>
            <p:nvSpPr>
              <p:cNvPr id="7" name="textruta 6">
                <a:extLst>
                  <a:ext uri="{FF2B5EF4-FFF2-40B4-BE49-F238E27FC236}">
                    <a16:creationId xmlns:a16="http://schemas.microsoft.com/office/drawing/2014/main" id="{965E8E74-2319-E81B-C811-B3F111EF9685}"/>
                  </a:ext>
                </a:extLst>
              </p:cNvPr>
              <p:cNvSpPr txBox="1"/>
              <p:nvPr/>
            </p:nvSpPr>
            <p:spPr>
              <a:xfrm>
                <a:off x="3854405" y="5169978"/>
                <a:ext cx="4249271" cy="479970"/>
              </a:xfrm>
              <a:prstGeom prst="rect">
                <a:avLst/>
              </a:prstGeom>
              <a:grpFill/>
            </p:spPr>
            <p:txBody>
              <a:bodyPr wrap="square" rtlCol="0">
                <a:spAutoFit/>
              </a:bodyPr>
              <a:lstStyle/>
              <a:p>
                <a:pPr algn="ctr" defTabSz="914217">
                  <a:defRPr/>
                </a:pPr>
                <a:r>
                  <a:rPr lang="sv-SE" sz="2000">
                    <a:solidFill>
                      <a:srgbClr val="000000"/>
                    </a:solidFill>
                    <a:latin typeface="+mj-lt"/>
                    <a:ea typeface="Roboto Mono" pitchFamily="2" charset="0"/>
                  </a:rPr>
                  <a:t>Arbetsprocess</a:t>
                </a:r>
              </a:p>
            </p:txBody>
          </p:sp>
        </p:grpSp>
      </p:grpSp>
      <p:sp>
        <p:nvSpPr>
          <p:cNvPr id="8" name="textruta 7">
            <a:extLst>
              <a:ext uri="{FF2B5EF4-FFF2-40B4-BE49-F238E27FC236}">
                <a16:creationId xmlns:a16="http://schemas.microsoft.com/office/drawing/2014/main" id="{16ED20E6-6C97-1492-1620-DB000C499014}"/>
              </a:ext>
            </a:extLst>
          </p:cNvPr>
          <p:cNvSpPr txBox="1"/>
          <p:nvPr/>
        </p:nvSpPr>
        <p:spPr>
          <a:xfrm>
            <a:off x="1188575" y="366837"/>
            <a:ext cx="6718089" cy="1317925"/>
          </a:xfrm>
          <a:prstGeom prst="rect">
            <a:avLst/>
          </a:prstGeom>
          <a:noFill/>
        </p:spPr>
        <p:txBody>
          <a:bodyPr wrap="square" lIns="0" tIns="0" rIns="0" bIns="0" rtlCol="0">
            <a:spAutoFit/>
          </a:bodyPr>
          <a:lstStyle/>
          <a:p>
            <a:pPr algn="l"/>
            <a:r>
              <a:rPr lang="sv-SE" sz="3600">
                <a:latin typeface="+mj-lt"/>
                <a:ea typeface="Roboto Mono" pitchFamily="2" charset="0"/>
              </a:rPr>
              <a:t>Förändringsteori </a:t>
            </a:r>
          </a:p>
          <a:p>
            <a:pPr algn="l"/>
            <a:endParaRPr lang="sv-SE" sz="1764">
              <a:latin typeface="Roboto Mono" pitchFamily="2" charset="0"/>
              <a:ea typeface="Roboto Mono" pitchFamily="2" charset="0"/>
            </a:endParaRPr>
          </a:p>
          <a:p>
            <a:pPr algn="l"/>
            <a:r>
              <a:rPr lang="sv-SE" sz="1600">
                <a:ea typeface="Roboto Mono" pitchFamily="2" charset="0"/>
              </a:rPr>
              <a:t>Verktyg för att synliggöra vad som ska åstadkommas med en insats, varför och hur, i en sambandskedja</a:t>
            </a:r>
            <a:endParaRPr lang="en-SE" sz="1600">
              <a:ea typeface="Roboto Mono" pitchFamily="2" charset="0"/>
            </a:endParaRPr>
          </a:p>
        </p:txBody>
      </p:sp>
      <p:sp>
        <p:nvSpPr>
          <p:cNvPr id="12" name="textruta 11">
            <a:extLst>
              <a:ext uri="{FF2B5EF4-FFF2-40B4-BE49-F238E27FC236}">
                <a16:creationId xmlns:a16="http://schemas.microsoft.com/office/drawing/2014/main" id="{C6BC6A94-A9C2-D4DA-4DCD-9D9103333E39}"/>
              </a:ext>
            </a:extLst>
          </p:cNvPr>
          <p:cNvSpPr txBox="1"/>
          <p:nvPr/>
        </p:nvSpPr>
        <p:spPr>
          <a:xfrm>
            <a:off x="1368323" y="6134039"/>
            <a:ext cx="6098874" cy="215444"/>
          </a:xfrm>
          <a:prstGeom prst="rect">
            <a:avLst/>
          </a:prstGeom>
          <a:noFill/>
        </p:spPr>
        <p:txBody>
          <a:bodyPr wrap="square">
            <a:spAutoFit/>
          </a:bodyPr>
          <a:lstStyle/>
          <a:p>
            <a:r>
              <a:rPr lang="sv-SE" sz="800"/>
              <a:t>Källa: Weiss (1995), Anderson (2005), Vogel (2012)</a:t>
            </a:r>
            <a:endParaRPr lang="en-SE" sz="800"/>
          </a:p>
        </p:txBody>
      </p:sp>
      <p:sp>
        <p:nvSpPr>
          <p:cNvPr id="5" name="Platshållare för bildnummer 4">
            <a:extLst>
              <a:ext uri="{FF2B5EF4-FFF2-40B4-BE49-F238E27FC236}">
                <a16:creationId xmlns:a16="http://schemas.microsoft.com/office/drawing/2014/main" id="{DEA802D9-2D78-B7D0-61E0-F43F7B8446C9}"/>
              </a:ext>
            </a:extLst>
          </p:cNvPr>
          <p:cNvSpPr>
            <a:spLocks noGrp="1"/>
          </p:cNvSpPr>
          <p:nvPr>
            <p:ph type="sldNum" sz="quarter" idx="4"/>
          </p:nvPr>
        </p:nvSpPr>
        <p:spPr/>
        <p:txBody>
          <a:bodyPr/>
          <a:lstStyle/>
          <a:p>
            <a:fld id="{2066355A-084C-D24E-9AD2-7E4FC41EA627}" type="slidenum">
              <a:rPr lang="sv-SE" smtClean="0"/>
              <a:pPr/>
              <a:t>18</a:t>
            </a:fld>
            <a:endParaRPr lang="sv-SE"/>
          </a:p>
        </p:txBody>
      </p:sp>
      <p:pic>
        <p:nvPicPr>
          <p:cNvPr id="13" name="Bildobjekt 12">
            <a:extLst>
              <a:ext uri="{FF2B5EF4-FFF2-40B4-BE49-F238E27FC236}">
                <a16:creationId xmlns:a16="http://schemas.microsoft.com/office/drawing/2014/main" id="{148D922B-AEB2-3469-88D5-E797E34F7440}"/>
              </a:ext>
            </a:extLst>
          </p:cNvPr>
          <p:cNvPicPr>
            <a:picLocks noChangeAspect="1"/>
          </p:cNvPicPr>
          <p:nvPr/>
        </p:nvPicPr>
        <p:blipFill>
          <a:blip r:embed="rId4"/>
          <a:stretch>
            <a:fillRect/>
          </a:stretch>
        </p:blipFill>
        <p:spPr>
          <a:xfrm>
            <a:off x="10790899" y="315371"/>
            <a:ext cx="1101064" cy="528857"/>
          </a:xfrm>
          <a:prstGeom prst="rect">
            <a:avLst/>
          </a:prstGeom>
        </p:spPr>
      </p:pic>
    </p:spTree>
    <p:custDataLst>
      <p:tags r:id="rId1"/>
    </p:custDataLst>
    <p:extLst>
      <p:ext uri="{BB962C8B-B14F-4D97-AF65-F5344CB8AC3E}">
        <p14:creationId xmlns:p14="http://schemas.microsoft.com/office/powerpoint/2010/main" val="2430708025"/>
      </p:ext>
    </p:extLst>
  </p:cSld>
  <p:clrMapOvr>
    <a:masterClrMapping/>
  </p:clrMapOvr>
  <mc:AlternateContent xmlns:mc="http://schemas.openxmlformats.org/markup-compatibility/2006" xmlns:p14="http://schemas.microsoft.com/office/powerpoint/2010/main">
    <mc:Choice Requires="p14">
      <p:transition p14:dur="0" advTm="115084"/>
    </mc:Choice>
    <mc:Fallback xmlns="">
      <p:transition advTm="11508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C234FC37-9430-099B-E156-C0FD055AB714}"/>
            </a:ext>
          </a:extLst>
        </p:cNvPr>
        <p:cNvGrpSpPr/>
        <p:nvPr/>
      </p:nvGrpSpPr>
      <p:grpSpPr>
        <a:xfrm>
          <a:off x="0" y="0"/>
          <a:ext cx="0" cy="0"/>
          <a:chOff x="0" y="0"/>
          <a:chExt cx="0" cy="0"/>
        </a:xfrm>
      </p:grpSpPr>
      <p:grpSp>
        <p:nvGrpSpPr>
          <p:cNvPr id="6" name="Grupp 5">
            <a:extLst>
              <a:ext uri="{FF2B5EF4-FFF2-40B4-BE49-F238E27FC236}">
                <a16:creationId xmlns:a16="http://schemas.microsoft.com/office/drawing/2014/main" id="{3A467F26-115B-E805-2251-D05BA0BDE9E4}"/>
              </a:ext>
            </a:extLst>
          </p:cNvPr>
          <p:cNvGrpSpPr/>
          <p:nvPr/>
        </p:nvGrpSpPr>
        <p:grpSpPr>
          <a:xfrm>
            <a:off x="584337" y="1507940"/>
            <a:ext cx="10728049" cy="1474344"/>
            <a:chOff x="727709" y="1497330"/>
            <a:chExt cx="10728961" cy="1474470"/>
          </a:xfrm>
          <a:solidFill>
            <a:srgbClr val="195929"/>
          </a:solidFill>
        </p:grpSpPr>
        <p:sp>
          <p:nvSpPr>
            <p:cNvPr id="7" name="Rektangel 6">
              <a:extLst>
                <a:ext uri="{FF2B5EF4-FFF2-40B4-BE49-F238E27FC236}">
                  <a16:creationId xmlns:a16="http://schemas.microsoft.com/office/drawing/2014/main" id="{79120990-F4A9-B499-0E9B-AAA77D6FAB28}"/>
                </a:ext>
              </a:extLst>
            </p:cNvPr>
            <p:cNvSpPr/>
            <p:nvPr/>
          </p:nvSpPr>
          <p:spPr>
            <a:xfrm>
              <a:off x="7481887" y="1497330"/>
              <a:ext cx="1725930" cy="1474470"/>
            </a:xfrm>
            <a:prstGeom prst="rect">
              <a:avLst/>
            </a:prstGeom>
            <a:grpFill/>
            <a:ln w="9525" cap="flat" cmpd="sng" algn="ctr">
              <a:solidFill>
                <a:srgbClr val="000000">
                  <a:lumMod val="75000"/>
                  <a:lumOff val="25000"/>
                </a:srgbClr>
              </a:solidFill>
              <a:prstDash val="solid"/>
            </a:ln>
            <a:effectLst/>
          </p:spPr>
          <p:txBody>
            <a:bodyPr lIns="91433" tIns="45716" rIns="91433" bIns="45716"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prstClr val="white"/>
                  </a:solidFill>
                  <a:effectLst/>
                  <a:uLnTx/>
                  <a:uFillTx/>
                  <a:ea typeface="Roboto Mono"/>
                  <a:cs typeface="+mn-cs"/>
                </a:rPr>
                <a:t>Mål </a:t>
              </a:r>
              <a:endParaRPr kumimoji="0" lang="sv-SE" sz="1600" b="1" i="0" u="none" strike="noStrike" kern="0" cap="none" spc="0" normalizeH="0" baseline="0" noProof="0">
                <a:ln>
                  <a:noFill/>
                </a:ln>
                <a:solidFill>
                  <a:prstClr val="white"/>
                </a:solidFill>
                <a:effectLst/>
                <a:uLnTx/>
                <a:uFillTx/>
                <a:ea typeface="Roboto Mono" pitchFamily="2" charset="0"/>
                <a:cs typeface="+mn-cs"/>
              </a:endParaRPr>
            </a:p>
          </p:txBody>
        </p:sp>
        <p:sp>
          <p:nvSpPr>
            <p:cNvPr id="8" name="Rektangel 7">
              <a:extLst>
                <a:ext uri="{FF2B5EF4-FFF2-40B4-BE49-F238E27FC236}">
                  <a16:creationId xmlns:a16="http://schemas.microsoft.com/office/drawing/2014/main" id="{21E95319-592D-35D5-D955-C4D27F72A5A3}"/>
                </a:ext>
              </a:extLst>
            </p:cNvPr>
            <p:cNvSpPr/>
            <p:nvPr/>
          </p:nvSpPr>
          <p:spPr>
            <a:xfrm>
              <a:off x="9730740" y="1497330"/>
              <a:ext cx="1725930" cy="1474470"/>
            </a:xfrm>
            <a:prstGeom prst="rect">
              <a:avLst/>
            </a:prstGeom>
            <a:solidFill>
              <a:srgbClr val="EDC8BC"/>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effectLst/>
                  <a:uLnTx/>
                  <a:uFillTx/>
                  <a:ea typeface="Roboto Mono" pitchFamily="2" charset="0"/>
                  <a:cs typeface="+mn-cs"/>
                </a:rPr>
                <a:t>Nuläge</a:t>
              </a:r>
            </a:p>
          </p:txBody>
        </p:sp>
        <p:sp>
          <p:nvSpPr>
            <p:cNvPr id="9" name="Rektangel 8">
              <a:extLst>
                <a:ext uri="{FF2B5EF4-FFF2-40B4-BE49-F238E27FC236}">
                  <a16:creationId xmlns:a16="http://schemas.microsoft.com/office/drawing/2014/main" id="{4285A533-EB6D-1191-3190-1C53E43B941F}"/>
                </a:ext>
              </a:extLst>
            </p:cNvPr>
            <p:cNvSpPr/>
            <p:nvPr/>
          </p:nvSpPr>
          <p:spPr>
            <a:xfrm>
              <a:off x="5233035" y="1497330"/>
              <a:ext cx="1725930" cy="1474470"/>
            </a:xfrm>
            <a:prstGeom prst="rect">
              <a:avLst/>
            </a:prstGeom>
            <a:grp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prstClr val="white"/>
                  </a:solidFill>
                  <a:effectLst/>
                  <a:uLnTx/>
                  <a:uFillTx/>
                  <a:ea typeface="Roboto Mono" pitchFamily="2" charset="0"/>
                  <a:cs typeface="+mn-cs"/>
                </a:rPr>
                <a:t>Utfall</a:t>
              </a:r>
            </a:p>
          </p:txBody>
        </p:sp>
        <p:sp>
          <p:nvSpPr>
            <p:cNvPr id="10" name="Rektangel 9">
              <a:extLst>
                <a:ext uri="{FF2B5EF4-FFF2-40B4-BE49-F238E27FC236}">
                  <a16:creationId xmlns:a16="http://schemas.microsoft.com/office/drawing/2014/main" id="{6C1213BF-062C-7A09-06E8-4342CCCE4144}"/>
                </a:ext>
              </a:extLst>
            </p:cNvPr>
            <p:cNvSpPr/>
            <p:nvPr/>
          </p:nvSpPr>
          <p:spPr>
            <a:xfrm>
              <a:off x="2980372" y="1497330"/>
              <a:ext cx="1725930" cy="1474470"/>
            </a:xfrm>
            <a:prstGeom prst="rect">
              <a:avLst/>
            </a:prstGeom>
            <a:grp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prstClr val="white"/>
                  </a:solidFill>
                  <a:effectLst/>
                  <a:uLnTx/>
                  <a:uFillTx/>
                  <a:ea typeface="Roboto Mono" pitchFamily="2" charset="0"/>
                  <a:cs typeface="+mn-cs"/>
                </a:rPr>
                <a:t>Aktiviteter</a:t>
              </a:r>
            </a:p>
          </p:txBody>
        </p:sp>
        <p:sp>
          <p:nvSpPr>
            <p:cNvPr id="11" name="Rektangel 10">
              <a:extLst>
                <a:ext uri="{FF2B5EF4-FFF2-40B4-BE49-F238E27FC236}">
                  <a16:creationId xmlns:a16="http://schemas.microsoft.com/office/drawing/2014/main" id="{D5DAD7D6-A579-E41B-7938-BD5ED809BF1E}"/>
                </a:ext>
              </a:extLst>
            </p:cNvPr>
            <p:cNvSpPr/>
            <p:nvPr/>
          </p:nvSpPr>
          <p:spPr>
            <a:xfrm>
              <a:off x="727709" y="1497330"/>
              <a:ext cx="1725930" cy="1474470"/>
            </a:xfrm>
            <a:prstGeom prst="rect">
              <a:avLst/>
            </a:prstGeom>
            <a:grp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prstClr val="white"/>
                  </a:solidFill>
                  <a:effectLst/>
                  <a:uLnTx/>
                  <a:uFillTx/>
                  <a:ea typeface="Roboto Mono" pitchFamily="2" charset="0"/>
                  <a:cs typeface="+mn-cs"/>
                </a:rPr>
                <a:t>Resurser</a:t>
              </a:r>
            </a:p>
          </p:txBody>
        </p:sp>
        <p:sp>
          <p:nvSpPr>
            <p:cNvPr id="12" name="Pil: nedåt 11">
              <a:extLst>
                <a:ext uri="{FF2B5EF4-FFF2-40B4-BE49-F238E27FC236}">
                  <a16:creationId xmlns:a16="http://schemas.microsoft.com/office/drawing/2014/main" id="{52EA594E-BEE3-34EC-DEDE-4D0A332FC234}"/>
                </a:ext>
              </a:extLst>
            </p:cNvPr>
            <p:cNvSpPr/>
            <p:nvPr/>
          </p:nvSpPr>
          <p:spPr>
            <a:xfrm rot="16200000">
              <a:off x="6938011" y="1823085"/>
              <a:ext cx="643890" cy="822960"/>
            </a:xfrm>
            <a:prstGeom prst="downArrow">
              <a:avLst/>
            </a:prstGeom>
            <a:solidFill>
              <a:schemeClr val="bg1"/>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ea typeface="+mn-ea"/>
                <a:cs typeface="+mn-cs"/>
              </a:endParaRPr>
            </a:p>
          </p:txBody>
        </p:sp>
        <p:sp>
          <p:nvSpPr>
            <p:cNvPr id="13" name="Pil: nedåt 12">
              <a:extLst>
                <a:ext uri="{FF2B5EF4-FFF2-40B4-BE49-F238E27FC236}">
                  <a16:creationId xmlns:a16="http://schemas.microsoft.com/office/drawing/2014/main" id="{1D0A67CC-0ADF-6FEB-208C-0DABA56BB421}"/>
                </a:ext>
              </a:extLst>
            </p:cNvPr>
            <p:cNvSpPr/>
            <p:nvPr/>
          </p:nvSpPr>
          <p:spPr>
            <a:xfrm rot="16200000">
              <a:off x="4676352" y="1823085"/>
              <a:ext cx="643890" cy="822960"/>
            </a:xfrm>
            <a:prstGeom prst="downArrow">
              <a:avLst/>
            </a:prstGeom>
            <a:solidFill>
              <a:schemeClr val="bg1"/>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ea typeface="+mn-ea"/>
                <a:cs typeface="+mn-cs"/>
              </a:endParaRPr>
            </a:p>
          </p:txBody>
        </p:sp>
        <p:sp>
          <p:nvSpPr>
            <p:cNvPr id="14" name="Pil: nedåt 13">
              <a:extLst>
                <a:ext uri="{FF2B5EF4-FFF2-40B4-BE49-F238E27FC236}">
                  <a16:creationId xmlns:a16="http://schemas.microsoft.com/office/drawing/2014/main" id="{49B77385-8149-AF09-06FC-F646C9596F2D}"/>
                </a:ext>
              </a:extLst>
            </p:cNvPr>
            <p:cNvSpPr/>
            <p:nvPr/>
          </p:nvSpPr>
          <p:spPr>
            <a:xfrm rot="16200000">
              <a:off x="2439350" y="1823085"/>
              <a:ext cx="643890" cy="822960"/>
            </a:xfrm>
            <a:prstGeom prst="downArrow">
              <a:avLst/>
            </a:prstGeom>
            <a:solidFill>
              <a:schemeClr val="bg1"/>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ea typeface="+mn-ea"/>
                <a:cs typeface="+mn-cs"/>
              </a:endParaRPr>
            </a:p>
          </p:txBody>
        </p:sp>
        <p:sp>
          <p:nvSpPr>
            <p:cNvPr id="15" name="Pil: vänster-höger 14">
              <a:extLst>
                <a:ext uri="{FF2B5EF4-FFF2-40B4-BE49-F238E27FC236}">
                  <a16:creationId xmlns:a16="http://schemas.microsoft.com/office/drawing/2014/main" id="{F908BB97-9009-57A8-8936-82EF6ABADEFF}"/>
                </a:ext>
              </a:extLst>
            </p:cNvPr>
            <p:cNvSpPr/>
            <p:nvPr/>
          </p:nvSpPr>
          <p:spPr>
            <a:xfrm>
              <a:off x="9007316" y="1912620"/>
              <a:ext cx="923926" cy="643890"/>
            </a:xfrm>
            <a:prstGeom prst="leftRightArrow">
              <a:avLst/>
            </a:prstGeom>
            <a:solidFill>
              <a:schemeClr val="bg1"/>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ea typeface="+mn-ea"/>
                <a:cs typeface="+mn-cs"/>
              </a:endParaRPr>
            </a:p>
          </p:txBody>
        </p:sp>
      </p:grpSp>
      <p:sp>
        <p:nvSpPr>
          <p:cNvPr id="16" name="Rektangel 15">
            <a:extLst>
              <a:ext uri="{FF2B5EF4-FFF2-40B4-BE49-F238E27FC236}">
                <a16:creationId xmlns:a16="http://schemas.microsoft.com/office/drawing/2014/main" id="{379D2F4E-E86C-B9BD-82E1-4528859E52AE}"/>
              </a:ext>
            </a:extLst>
          </p:cNvPr>
          <p:cNvSpPr/>
          <p:nvPr/>
        </p:nvSpPr>
        <p:spPr>
          <a:xfrm>
            <a:off x="9586602" y="3313906"/>
            <a:ext cx="1725784" cy="1474344"/>
          </a:xfrm>
          <a:prstGeom prst="rect">
            <a:avLst/>
          </a:prstGeom>
          <a:solidFill>
            <a:srgbClr val="EDC8BC"/>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effectLst/>
                <a:uLnTx/>
                <a:uFillTx/>
                <a:ea typeface="Roboto Mono" pitchFamily="2" charset="0"/>
                <a:cs typeface="+mn-cs"/>
              </a:rPr>
              <a:t>Ekonomiskt svaga hushåll tvingas flytta till följd av renoveringar och hyreshöjningar</a:t>
            </a:r>
          </a:p>
        </p:txBody>
      </p:sp>
      <p:sp>
        <p:nvSpPr>
          <p:cNvPr id="17" name="Rektangel 16">
            <a:extLst>
              <a:ext uri="{FF2B5EF4-FFF2-40B4-BE49-F238E27FC236}">
                <a16:creationId xmlns:a16="http://schemas.microsoft.com/office/drawing/2014/main" id="{5EA70704-17FB-A49B-ACCA-F717ADAB008F}"/>
              </a:ext>
            </a:extLst>
          </p:cNvPr>
          <p:cNvSpPr/>
          <p:nvPr/>
        </p:nvSpPr>
        <p:spPr>
          <a:xfrm>
            <a:off x="584336" y="3313906"/>
            <a:ext cx="1725784" cy="1474344"/>
          </a:xfrm>
          <a:prstGeom prst="rect">
            <a:avLst/>
          </a:prstGeom>
          <a:solidFill>
            <a:srgbClr val="C4E2CD"/>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effectLst/>
              <a:uLnTx/>
              <a:uFillTx/>
              <a:ea typeface="Roboto Mono" pitchFamily="2" charset="0"/>
              <a:cs typeface="+mn-cs"/>
            </a:endParaRP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effectLst/>
                <a:uLnTx/>
                <a:uFillTx/>
                <a:ea typeface="Roboto Mono" pitchFamily="2" charset="0"/>
                <a:cs typeface="+mn-cs"/>
              </a:rPr>
              <a:t>Budget</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effectLst/>
                <a:uLnTx/>
                <a:uFillTx/>
                <a:ea typeface="Roboto Mono" pitchFamily="2" charset="0"/>
                <a:cs typeface="+mn-cs"/>
              </a:rPr>
              <a:t>Projektledare</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effectLst/>
                <a:uLnTx/>
                <a:uFillTx/>
                <a:ea typeface="Roboto Mono" pitchFamily="2" charset="0"/>
                <a:cs typeface="+mn-cs"/>
              </a:rPr>
              <a:t>Befintliga hyresbestånd</a:t>
            </a: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effectLst/>
              <a:uLnTx/>
              <a:uFillTx/>
              <a:ea typeface="Roboto Mono" pitchFamily="2" charset="0"/>
              <a:cs typeface="+mn-cs"/>
            </a:endParaRPr>
          </a:p>
        </p:txBody>
      </p:sp>
      <p:sp>
        <p:nvSpPr>
          <p:cNvPr id="18" name="Rektangel 17">
            <a:extLst>
              <a:ext uri="{FF2B5EF4-FFF2-40B4-BE49-F238E27FC236}">
                <a16:creationId xmlns:a16="http://schemas.microsoft.com/office/drawing/2014/main" id="{5EBAEAC8-A36B-3B39-BECE-A0773B671043}"/>
              </a:ext>
            </a:extLst>
          </p:cNvPr>
          <p:cNvSpPr/>
          <p:nvPr/>
        </p:nvSpPr>
        <p:spPr>
          <a:xfrm>
            <a:off x="2836808" y="3303202"/>
            <a:ext cx="1725784" cy="1474344"/>
          </a:xfrm>
          <a:prstGeom prst="rect">
            <a:avLst/>
          </a:prstGeom>
          <a:solidFill>
            <a:srgbClr val="C4E2CD"/>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effectLst/>
                <a:uLnTx/>
                <a:uFillTx/>
                <a:ea typeface="Roboto Mono" pitchFamily="2" charset="0"/>
                <a:cs typeface="+mn-cs"/>
              </a:rPr>
              <a:t>Genomföra hållbar renovering av bestånd</a:t>
            </a:r>
          </a:p>
        </p:txBody>
      </p:sp>
      <p:sp>
        <p:nvSpPr>
          <p:cNvPr id="19" name="Rektangel 18">
            <a:extLst>
              <a:ext uri="{FF2B5EF4-FFF2-40B4-BE49-F238E27FC236}">
                <a16:creationId xmlns:a16="http://schemas.microsoft.com/office/drawing/2014/main" id="{A47260DC-3929-9ACF-EFD2-68F5EC2C9795}"/>
              </a:ext>
            </a:extLst>
          </p:cNvPr>
          <p:cNvSpPr/>
          <p:nvPr/>
        </p:nvSpPr>
        <p:spPr>
          <a:xfrm>
            <a:off x="5089279" y="3303202"/>
            <a:ext cx="1725784" cy="1474344"/>
          </a:xfrm>
          <a:prstGeom prst="rect">
            <a:avLst/>
          </a:prstGeom>
          <a:solidFill>
            <a:srgbClr val="C4E2CD"/>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effectLst/>
              <a:uLnTx/>
              <a:uFillTx/>
              <a:ea typeface="Roboto Mono" pitchFamily="2" charset="0"/>
              <a:cs typeface="+mn-cs"/>
            </a:endParaRP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effectLst/>
                <a:uLnTx/>
                <a:uFillTx/>
                <a:ea typeface="Roboto Mono" pitchFamily="2" charset="0"/>
                <a:cs typeface="+mn-cs"/>
              </a:rPr>
              <a:t>Befintliga hyresgäster kan bo kvar</a:t>
            </a: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effectLst/>
              <a:uLnTx/>
              <a:uFillTx/>
              <a:ea typeface="Roboto Mono" pitchFamily="2" charset="0"/>
              <a:cs typeface="+mn-cs"/>
            </a:endParaRPr>
          </a:p>
        </p:txBody>
      </p:sp>
      <p:sp>
        <p:nvSpPr>
          <p:cNvPr id="20" name="Rektangel 19">
            <a:extLst>
              <a:ext uri="{FF2B5EF4-FFF2-40B4-BE49-F238E27FC236}">
                <a16:creationId xmlns:a16="http://schemas.microsoft.com/office/drawing/2014/main" id="{407AFBEF-160F-1EF4-03B0-D3BC679D720D}"/>
              </a:ext>
            </a:extLst>
          </p:cNvPr>
          <p:cNvSpPr/>
          <p:nvPr/>
        </p:nvSpPr>
        <p:spPr>
          <a:xfrm>
            <a:off x="7337940" y="3308547"/>
            <a:ext cx="1725784" cy="1474344"/>
          </a:xfrm>
          <a:prstGeom prst="rect">
            <a:avLst/>
          </a:prstGeom>
          <a:solidFill>
            <a:srgbClr val="C4E2CD"/>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effectLst/>
              <a:uLnTx/>
              <a:uFillTx/>
              <a:ea typeface="Roboto Mono" pitchFamily="2" charset="0"/>
              <a:cs typeface="+mn-cs"/>
            </a:endParaRP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effectLst/>
                <a:uLnTx/>
                <a:uFillTx/>
                <a:ea typeface="Roboto Mono" pitchFamily="2" charset="0"/>
                <a:cs typeface="+mn-cs"/>
              </a:rPr>
              <a:t>Jämlik tillgång till ett tryggt boende och en god livsmiljö</a:t>
            </a:r>
            <a:endParaRPr kumimoji="0" lang="en-SE" sz="1400" b="1" i="0" u="none" strike="noStrike" kern="0" cap="none" spc="0" normalizeH="0" baseline="0" noProof="0">
              <a:ln>
                <a:noFill/>
              </a:ln>
              <a:effectLst/>
              <a:uLnTx/>
              <a:uFillTx/>
              <a:ea typeface="Roboto Mono" pitchFamily="2" charset="0"/>
              <a:cs typeface="+mn-cs"/>
            </a:endParaRP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effectLst/>
              <a:uLnTx/>
              <a:uFillTx/>
              <a:ea typeface="Roboto Mono" pitchFamily="2" charset="0"/>
              <a:cs typeface="+mn-cs"/>
            </a:endParaRPr>
          </a:p>
        </p:txBody>
      </p:sp>
      <p:sp>
        <p:nvSpPr>
          <p:cNvPr id="2" name="Rektangel 1">
            <a:extLst>
              <a:ext uri="{FF2B5EF4-FFF2-40B4-BE49-F238E27FC236}">
                <a16:creationId xmlns:a16="http://schemas.microsoft.com/office/drawing/2014/main" id="{CD01E93D-C3F1-0C94-D3B1-063B289D1D47}"/>
              </a:ext>
            </a:extLst>
          </p:cNvPr>
          <p:cNvSpPr/>
          <p:nvPr/>
        </p:nvSpPr>
        <p:spPr>
          <a:xfrm rot="19198680">
            <a:off x="-663561" y="401146"/>
            <a:ext cx="2869532" cy="357306"/>
          </a:xfrm>
          <a:prstGeom prst="rect">
            <a:avLst/>
          </a:prstGeom>
          <a:solidFill>
            <a:srgbClr val="15608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a:t>Exempel</a:t>
            </a:r>
            <a:endParaRPr lang="en-SE"/>
          </a:p>
        </p:txBody>
      </p:sp>
      <p:sp>
        <p:nvSpPr>
          <p:cNvPr id="3" name="Platshållare för bildnummer 2">
            <a:extLst>
              <a:ext uri="{FF2B5EF4-FFF2-40B4-BE49-F238E27FC236}">
                <a16:creationId xmlns:a16="http://schemas.microsoft.com/office/drawing/2014/main" id="{CD8991E8-2BC9-1F50-A0F0-5F96FC209AFE}"/>
              </a:ext>
            </a:extLst>
          </p:cNvPr>
          <p:cNvSpPr>
            <a:spLocks noGrp="1"/>
          </p:cNvSpPr>
          <p:nvPr>
            <p:ph type="sldNum" sz="quarter" idx="12"/>
          </p:nvPr>
        </p:nvSpPr>
        <p:spPr/>
        <p:txBody>
          <a:bodyPr/>
          <a:lstStyle/>
          <a:p>
            <a:fld id="{2066355A-084C-D24E-9AD2-7E4FC41EA627}" type="slidenum">
              <a:rPr lang="sv-SE" noProof="0" smtClean="0"/>
              <a:t>19</a:t>
            </a:fld>
            <a:endParaRPr lang="sv-SE" noProof="0"/>
          </a:p>
        </p:txBody>
      </p:sp>
      <p:pic>
        <p:nvPicPr>
          <p:cNvPr id="5" name="Bildobjekt 4">
            <a:extLst>
              <a:ext uri="{FF2B5EF4-FFF2-40B4-BE49-F238E27FC236}">
                <a16:creationId xmlns:a16="http://schemas.microsoft.com/office/drawing/2014/main" id="{B8C1AC95-BE67-FD72-B9FF-EA3FE9842728}"/>
              </a:ext>
            </a:extLst>
          </p:cNvPr>
          <p:cNvPicPr>
            <a:picLocks noChangeAspect="1"/>
          </p:cNvPicPr>
          <p:nvPr/>
        </p:nvPicPr>
        <p:blipFill>
          <a:blip r:embed="rId4"/>
          <a:stretch>
            <a:fillRect/>
          </a:stretch>
        </p:blipFill>
        <p:spPr>
          <a:xfrm>
            <a:off x="10790899" y="315371"/>
            <a:ext cx="1101064" cy="528857"/>
          </a:xfrm>
          <a:prstGeom prst="rect">
            <a:avLst/>
          </a:prstGeom>
        </p:spPr>
      </p:pic>
    </p:spTree>
    <p:custDataLst>
      <p:tags r:id="rId1"/>
    </p:custDataLst>
    <p:extLst>
      <p:ext uri="{BB962C8B-B14F-4D97-AF65-F5344CB8AC3E}">
        <p14:creationId xmlns:p14="http://schemas.microsoft.com/office/powerpoint/2010/main" val="1572919987"/>
      </p:ext>
    </p:extLst>
  </p:cSld>
  <p:clrMapOvr>
    <a:masterClrMapping/>
  </p:clrMapOvr>
  <mc:AlternateContent xmlns:mc="http://schemas.openxmlformats.org/markup-compatibility/2006" xmlns:p14="http://schemas.microsoft.com/office/powerpoint/2010/main">
    <mc:Choice Requires="p14">
      <p:transition p14:dur="0" advTm="30428"/>
    </mc:Choice>
    <mc:Fallback xmlns="">
      <p:transition advTm="304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081A0AF-4A96-D390-EB74-2E20FE8A0086}"/>
              </a:ext>
            </a:extLst>
          </p:cNvPr>
          <p:cNvSpPr txBox="1"/>
          <p:nvPr/>
        </p:nvSpPr>
        <p:spPr>
          <a:xfrm>
            <a:off x="300037" y="1052684"/>
            <a:ext cx="6215648" cy="6370975"/>
          </a:xfrm>
          <a:prstGeom prst="rect">
            <a:avLst/>
          </a:prstGeom>
          <a:noFill/>
        </p:spPr>
        <p:txBody>
          <a:bodyPr wrap="square" numCol="2" spcCol="180000">
            <a:spAutoFit/>
          </a:bodyPr>
          <a:lstStyle/>
          <a:p>
            <a:r>
              <a:rPr lang="sv-SE" sz="1000" dirty="0"/>
              <a:t>För en bransch som formar och förvaltar bostäder och bostadsområden är den sociala påverkan oundviklig. Genom hur bostadsbolag utvecklar, förmedlar och förvaltar sina bostäder påverkas människors vardag och levnadsvillkor på ett direkt och påtagligt sätt. Social hållbarhet är därför inte ett sidospår utan en del av kärnuppdraget, nära kopplat till affärsnytta, samhällsansvar och långsiktig legitimitet. Den avgörande frågan är hur denna påverkan kan synliggöras, förstås och medvetet styras i en positiv riktning.</a:t>
            </a:r>
          </a:p>
          <a:p>
            <a:endParaRPr lang="sv-SE" sz="1000" dirty="0"/>
          </a:p>
          <a:p>
            <a:r>
              <a:rPr lang="sv-SE" sz="1000" dirty="0"/>
              <a:t>Runt om i landet genomförs ett stort antal initiativ för social hållbarhet av bostadsbolag. Samtidigt saknas ofta systematiska arbetssätt för att identifiera behov, formulera tydliga och mätbara mål samt följa upp vad insatserna faktiskt leder till. Trots goda intentioner riskerar arbetet att bygga på antaganden eller invanda arbetssätt, vilket i sin tur kan leda till felriktade insatser, uteblivna effekter och missriktade resurser.</a:t>
            </a:r>
          </a:p>
          <a:p>
            <a:endParaRPr lang="sv-SE" sz="1000" dirty="0"/>
          </a:p>
          <a:p>
            <a:r>
              <a:rPr lang="sv-SE" sz="1000" dirty="0"/>
              <a:t>Att arbeta med social hållbarhet på ett </a:t>
            </a:r>
            <a:r>
              <a:rPr lang="sv-SE" sz="1000" dirty="0" err="1"/>
              <a:t>effektfokuserat</a:t>
            </a:r>
            <a:r>
              <a:rPr lang="sv-SE" sz="1000" dirty="0"/>
              <a:t> sätt innebär att utgå från kunskap om faktiska behov, tydliggöra vilken förändring som eftersträvas och</a:t>
            </a:r>
          </a:p>
          <a:p>
            <a:r>
              <a:rPr lang="sv-SE" sz="1000" dirty="0"/>
              <a:t>systematiskt följa upp om insatserna leder dit. Behovskartläggning, förändringsteori och uppföljning är centrala byggstenar i ett sådant arbete. Tillsammans skapar de förutsättningar för bättre beslutsunderlag och mer transparenta och kunskapsbaserade dialoger – både internt och i samverkan med boende och andra intressenter. </a:t>
            </a:r>
          </a:p>
          <a:p>
            <a:endParaRPr lang="sv-SE" sz="1000" dirty="0"/>
          </a:p>
          <a:p>
            <a:pPr>
              <a:spcAft>
                <a:spcPts val="1200"/>
              </a:spcAft>
            </a:pPr>
            <a:endParaRPr lang="sv-SE" sz="1000" dirty="0"/>
          </a:p>
          <a:p>
            <a:pPr>
              <a:spcAft>
                <a:spcPts val="1200"/>
              </a:spcAft>
            </a:pPr>
            <a:endParaRPr lang="sv-SE" sz="1000" dirty="0"/>
          </a:p>
          <a:p>
            <a:pPr>
              <a:spcAft>
                <a:spcPts val="1200"/>
              </a:spcAft>
            </a:pPr>
            <a:endParaRPr lang="sv-SE" sz="1000" dirty="0"/>
          </a:p>
          <a:p>
            <a:pPr>
              <a:spcAft>
                <a:spcPts val="1200"/>
              </a:spcAft>
            </a:pPr>
            <a:endParaRPr lang="sv-SE" sz="1000" dirty="0"/>
          </a:p>
          <a:p>
            <a:pPr>
              <a:spcAft>
                <a:spcPts val="1200"/>
              </a:spcAft>
            </a:pPr>
            <a:r>
              <a:rPr lang="sv-SE" sz="1000" dirty="0"/>
              <a:t>Denna handbok erbjuder en kvalitetssäkrad och strukturerad arbetsprocess för att synliggöra, styra och följa upp social påverkan. Till handboken hör även mallar (</a:t>
            </a:r>
            <a:r>
              <a:rPr lang="sv-SE" sz="1000" dirty="0">
                <a:hlinkClick r:id="rId2"/>
              </a:rPr>
              <a:t>länk</a:t>
            </a:r>
            <a:r>
              <a:rPr lang="sv-SE" sz="1000" dirty="0"/>
              <a:t>) som ger konkret stöd i det praktiska arbetet. Handboken riktar sig till dig som leder projekt inom såväl bostadsutveckling som förvaltning och är tänkt att stödja arbetet med uppstart, genomförande och uppföljning.</a:t>
            </a:r>
          </a:p>
          <a:p>
            <a:pPr>
              <a:spcAft>
                <a:spcPts val="1200"/>
              </a:spcAft>
            </a:pPr>
            <a:r>
              <a:rPr lang="sv-SE" sz="1000" dirty="0"/>
              <a:t>Handboken har tagits fram i samarbete mellan RISE Research </a:t>
            </a:r>
            <a:r>
              <a:rPr lang="sv-SE" sz="1000" dirty="0" err="1"/>
              <a:t>Institutes</a:t>
            </a:r>
            <a:r>
              <a:rPr lang="sv-SE" sz="1000" dirty="0"/>
              <a:t> </a:t>
            </a:r>
            <a:r>
              <a:rPr lang="sv-SE" sz="1000" dirty="0" err="1"/>
              <a:t>of</a:t>
            </a:r>
            <a:r>
              <a:rPr lang="sv-SE" sz="1000" dirty="0"/>
              <a:t> Sweden och HS30 Hållbart Stockholm 2023 och bygger på erfarenheter från fem pilotprojekt med bostadsbolag genomförda under 2025–2026. Utgångspunkten är HS30:s gemensamma mål: att till år 2030 bidra till att alla människor ska ha tillgång till ett tryggt boende och en god livsmiljö, oavsett bakgrund och förutsättningar.</a:t>
            </a:r>
          </a:p>
          <a:p>
            <a:endParaRPr lang="sv-SE" sz="1000" dirty="0">
              <a:latin typeface="Lato" panose="020F0502020204030203" pitchFamily="34" charset="0"/>
            </a:endParaRPr>
          </a:p>
        </p:txBody>
      </p:sp>
      <p:graphicFrame>
        <p:nvGraphicFramePr>
          <p:cNvPr id="12" name="Diagram 11">
            <a:extLst>
              <a:ext uri="{FF2B5EF4-FFF2-40B4-BE49-F238E27FC236}">
                <a16:creationId xmlns:a16="http://schemas.microsoft.com/office/drawing/2014/main" id="{99022E29-9B89-AEDD-9115-0B9A8173B78E}"/>
              </a:ext>
            </a:extLst>
          </p:cNvPr>
          <p:cNvGraphicFramePr/>
          <p:nvPr>
            <p:extLst>
              <p:ext uri="{D42A27DB-BD31-4B8C-83A1-F6EECF244321}">
                <p14:modId xmlns:p14="http://schemas.microsoft.com/office/powerpoint/2010/main" val="2721943801"/>
              </p:ext>
            </p:extLst>
          </p:nvPr>
        </p:nvGraphicFramePr>
        <p:xfrm>
          <a:off x="6096000" y="1041023"/>
          <a:ext cx="6215648" cy="462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ruta 12">
            <a:extLst>
              <a:ext uri="{FF2B5EF4-FFF2-40B4-BE49-F238E27FC236}">
                <a16:creationId xmlns:a16="http://schemas.microsoft.com/office/drawing/2014/main" id="{8F5ABC54-2AF9-650B-87D9-E802D3EB8615}"/>
              </a:ext>
            </a:extLst>
          </p:cNvPr>
          <p:cNvSpPr txBox="1"/>
          <p:nvPr/>
        </p:nvSpPr>
        <p:spPr>
          <a:xfrm>
            <a:off x="300038" y="190910"/>
            <a:ext cx="6057220" cy="861774"/>
          </a:xfrm>
          <a:prstGeom prst="rect">
            <a:avLst/>
          </a:prstGeom>
          <a:noFill/>
        </p:spPr>
        <p:txBody>
          <a:bodyPr wrap="square" rtlCol="0">
            <a:spAutoFit/>
          </a:bodyPr>
          <a:lstStyle/>
          <a:p>
            <a:r>
              <a:rPr lang="sv-SE" sz="2500">
                <a:latin typeface="+mj-lt"/>
              </a:rPr>
              <a:t>En verktygslåda för bostadsbolag att styra sin sociala påverkan</a:t>
            </a:r>
            <a:endParaRPr lang="en-SE" sz="2500">
              <a:highlight>
                <a:srgbClr val="FFFF00"/>
              </a:highlight>
              <a:latin typeface="+mj-lt"/>
            </a:endParaRPr>
          </a:p>
        </p:txBody>
      </p:sp>
      <p:sp>
        <p:nvSpPr>
          <p:cNvPr id="14" name="Platshållare för bildnummer 13">
            <a:extLst>
              <a:ext uri="{FF2B5EF4-FFF2-40B4-BE49-F238E27FC236}">
                <a16:creationId xmlns:a16="http://schemas.microsoft.com/office/drawing/2014/main" id="{D1FBA9F2-DA6E-355A-31CD-096CBEDED949}"/>
              </a:ext>
            </a:extLst>
          </p:cNvPr>
          <p:cNvSpPr>
            <a:spLocks noGrp="1"/>
          </p:cNvSpPr>
          <p:nvPr>
            <p:ph type="sldNum" sz="quarter" idx="12"/>
          </p:nvPr>
        </p:nvSpPr>
        <p:spPr>
          <a:xfrm>
            <a:off x="9148763" y="6280980"/>
            <a:ext cx="2743200" cy="365125"/>
          </a:xfrm>
        </p:spPr>
        <p:txBody>
          <a:bodyPr/>
          <a:lstStyle/>
          <a:p>
            <a:fld id="{BAA6ABCF-68FD-4ED9-AD0C-08BDD0041F52}" type="slidenum">
              <a:rPr lang="sv-SE" smtClean="0"/>
              <a:t>2</a:t>
            </a:fld>
            <a:endParaRPr lang="sv-SE"/>
          </a:p>
        </p:txBody>
      </p:sp>
      <p:pic>
        <p:nvPicPr>
          <p:cNvPr id="2" name="Bildobjekt 1">
            <a:extLst>
              <a:ext uri="{FF2B5EF4-FFF2-40B4-BE49-F238E27FC236}">
                <a16:creationId xmlns:a16="http://schemas.microsoft.com/office/drawing/2014/main" id="{890F896F-7124-A4B1-9D0C-6D807FA96412}"/>
              </a:ext>
            </a:extLst>
          </p:cNvPr>
          <p:cNvPicPr>
            <a:picLocks noChangeAspect="1"/>
          </p:cNvPicPr>
          <p:nvPr/>
        </p:nvPicPr>
        <p:blipFill>
          <a:blip r:embed="rId8"/>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75477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D7383CBB-19EB-F952-87BA-F826A680DD5C}"/>
            </a:ext>
          </a:extLst>
        </p:cNvPr>
        <p:cNvGrpSpPr/>
        <p:nvPr/>
      </p:nvGrpSpPr>
      <p:grpSpPr>
        <a:xfrm>
          <a:off x="0" y="0"/>
          <a:ext cx="0" cy="0"/>
          <a:chOff x="0" y="0"/>
          <a:chExt cx="0" cy="0"/>
        </a:xfrm>
      </p:grpSpPr>
      <p:sp>
        <p:nvSpPr>
          <p:cNvPr id="15" name="Rektangel 14">
            <a:extLst>
              <a:ext uri="{FF2B5EF4-FFF2-40B4-BE49-F238E27FC236}">
                <a16:creationId xmlns:a16="http://schemas.microsoft.com/office/drawing/2014/main" id="{1DA332A3-926C-A30C-C101-D99C9A7722AB}"/>
              </a:ext>
            </a:extLst>
          </p:cNvPr>
          <p:cNvSpPr/>
          <p:nvPr/>
        </p:nvSpPr>
        <p:spPr>
          <a:xfrm>
            <a:off x="1588311" y="1251284"/>
            <a:ext cx="8678841" cy="4758490"/>
          </a:xfrm>
          <a:custGeom>
            <a:avLst/>
            <a:gdLst>
              <a:gd name="csX0" fmla="*/ 0 w 8678841"/>
              <a:gd name="csY0" fmla="*/ 0 h 4758490"/>
              <a:gd name="csX1" fmla="*/ 8678841 w 8678841"/>
              <a:gd name="csY1" fmla="*/ 0 h 4758490"/>
              <a:gd name="csX2" fmla="*/ 8678841 w 8678841"/>
              <a:gd name="csY2" fmla="*/ 4758490 h 4758490"/>
              <a:gd name="csX3" fmla="*/ 0 w 8678841"/>
              <a:gd name="csY3" fmla="*/ 4758490 h 4758490"/>
              <a:gd name="csX4" fmla="*/ 0 w 8678841"/>
              <a:gd name="csY4" fmla="*/ 0 h 4758490"/>
            </a:gdLst>
            <a:ahLst/>
            <a:cxnLst>
              <a:cxn ang="0">
                <a:pos x="csX0" y="csY0"/>
              </a:cxn>
              <a:cxn ang="0">
                <a:pos x="csX1" y="csY1"/>
              </a:cxn>
              <a:cxn ang="0">
                <a:pos x="csX2" y="csY2"/>
              </a:cxn>
              <a:cxn ang="0">
                <a:pos x="csX3" y="csY3"/>
              </a:cxn>
              <a:cxn ang="0">
                <a:pos x="csX4" y="csY4"/>
              </a:cxn>
            </a:cxnLst>
            <a:rect l="l" t="t" r="r" b="b"/>
            <a:pathLst>
              <a:path w="8678841" h="4758490" fill="none" extrusionOk="0">
                <a:moveTo>
                  <a:pt x="0" y="0"/>
                </a:moveTo>
                <a:cubicBezTo>
                  <a:pt x="3236028" y="-109175"/>
                  <a:pt x="7288469" y="-48220"/>
                  <a:pt x="8678841" y="0"/>
                </a:cubicBezTo>
                <a:cubicBezTo>
                  <a:pt x="8574442" y="2097949"/>
                  <a:pt x="8690343" y="3221869"/>
                  <a:pt x="8678841" y="4758490"/>
                </a:cubicBezTo>
                <a:cubicBezTo>
                  <a:pt x="5836055" y="4725668"/>
                  <a:pt x="3983346" y="4733930"/>
                  <a:pt x="0" y="4758490"/>
                </a:cubicBezTo>
                <a:cubicBezTo>
                  <a:pt x="-141869" y="2845182"/>
                  <a:pt x="-147724" y="898803"/>
                  <a:pt x="0" y="0"/>
                </a:cubicBezTo>
                <a:close/>
              </a:path>
              <a:path w="8678841" h="4758490" stroke="0" extrusionOk="0">
                <a:moveTo>
                  <a:pt x="0" y="0"/>
                </a:moveTo>
                <a:cubicBezTo>
                  <a:pt x="2424175" y="56275"/>
                  <a:pt x="7539365" y="-36696"/>
                  <a:pt x="8678841" y="0"/>
                </a:cubicBezTo>
                <a:cubicBezTo>
                  <a:pt x="8528990" y="919636"/>
                  <a:pt x="8645803" y="2892247"/>
                  <a:pt x="8678841" y="4758490"/>
                </a:cubicBezTo>
                <a:cubicBezTo>
                  <a:pt x="7319783" y="4699036"/>
                  <a:pt x="4060409" y="4782585"/>
                  <a:pt x="0" y="4758490"/>
                </a:cubicBezTo>
                <a:cubicBezTo>
                  <a:pt x="-22238" y="4268450"/>
                  <a:pt x="-143762" y="2349286"/>
                  <a:pt x="0" y="0"/>
                </a:cubicBezTo>
                <a:close/>
              </a:path>
            </a:pathLst>
          </a:custGeom>
          <a:solidFill>
            <a:srgbClr val="C4E2CD"/>
          </a:solidFill>
          <a:ln w="25400">
            <a:solidFill>
              <a:schemeClr val="tx1"/>
            </a:solidFill>
            <a:prstDash val="dash"/>
            <a:miter lim="800000"/>
            <a:tailEnd type="triangle" w="lg" len="med"/>
            <a:extLst>
              <a:ext uri="{C807C97D-BFC1-408E-A445-0C87EB9F89A2}">
                <ask:lineSketchStyleProps xmlns:ask="http://schemas.microsoft.com/office/drawing/2018/sketchyshapes" sd="1617256088">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03">
              <a:defRPr/>
            </a:pPr>
            <a:endParaRPr lang="en-SE" sz="2400">
              <a:solidFill>
                <a:prstClr val="white"/>
              </a:solidFill>
            </a:endParaRPr>
          </a:p>
        </p:txBody>
      </p:sp>
      <p:sp>
        <p:nvSpPr>
          <p:cNvPr id="9" name="Rektangel 8">
            <a:extLst>
              <a:ext uri="{FF2B5EF4-FFF2-40B4-BE49-F238E27FC236}">
                <a16:creationId xmlns:a16="http://schemas.microsoft.com/office/drawing/2014/main" id="{5C18A231-A520-574C-6091-48BE9C188C14}"/>
              </a:ext>
            </a:extLst>
          </p:cNvPr>
          <p:cNvSpPr/>
          <p:nvPr/>
        </p:nvSpPr>
        <p:spPr>
          <a:xfrm>
            <a:off x="1924079" y="3279350"/>
            <a:ext cx="537792" cy="466084"/>
          </a:xfrm>
          <a:prstGeom prst="rect">
            <a:avLst/>
          </a:prstGeom>
          <a:solidFill>
            <a:sysClr val="window" lastClr="FFFFFF"/>
          </a:solidFill>
          <a:ln w="9525" cap="flat" cmpd="sng" algn="ctr">
            <a:solidFill>
              <a:schemeClr val="tx1"/>
            </a:solidFill>
            <a:prstDash val="solid"/>
            <a:extLst>
              <a:ext uri="{C807C97D-BFC1-408E-A445-0C87EB9F89A2}">
                <ask:lineSketchStyleProps xmlns:ask="http://schemas.microsoft.com/office/drawing/2018/sketchyshapes" sd="292011380">
                  <a:custGeom>
                    <a:avLst/>
                    <a:gdLst>
                      <a:gd name="connsiteX0" fmla="*/ 0 w 537883"/>
                      <a:gd name="connsiteY0" fmla="*/ 0 h 466164"/>
                      <a:gd name="connsiteX1" fmla="*/ 537883 w 537883"/>
                      <a:gd name="connsiteY1" fmla="*/ 0 h 466164"/>
                      <a:gd name="connsiteX2" fmla="*/ 537883 w 537883"/>
                      <a:gd name="connsiteY2" fmla="*/ 466164 h 466164"/>
                      <a:gd name="connsiteX3" fmla="*/ 0 w 537883"/>
                      <a:gd name="connsiteY3" fmla="*/ 466164 h 466164"/>
                      <a:gd name="connsiteX4" fmla="*/ 0 w 537883"/>
                      <a:gd name="connsiteY4" fmla="*/ 0 h 46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883" h="466164" fill="none" extrusionOk="0">
                        <a:moveTo>
                          <a:pt x="0" y="0"/>
                        </a:moveTo>
                        <a:cubicBezTo>
                          <a:pt x="262376" y="21581"/>
                          <a:pt x="369622" y="37570"/>
                          <a:pt x="537883" y="0"/>
                        </a:cubicBezTo>
                        <a:cubicBezTo>
                          <a:pt x="569652" y="128894"/>
                          <a:pt x="498382" y="345411"/>
                          <a:pt x="537883" y="466164"/>
                        </a:cubicBezTo>
                        <a:cubicBezTo>
                          <a:pt x="333450" y="447195"/>
                          <a:pt x="96916" y="504989"/>
                          <a:pt x="0" y="466164"/>
                        </a:cubicBezTo>
                        <a:cubicBezTo>
                          <a:pt x="41473" y="233260"/>
                          <a:pt x="4788" y="111485"/>
                          <a:pt x="0" y="0"/>
                        </a:cubicBezTo>
                        <a:close/>
                      </a:path>
                      <a:path w="537883" h="466164" stroke="0" extrusionOk="0">
                        <a:moveTo>
                          <a:pt x="0" y="0"/>
                        </a:moveTo>
                        <a:cubicBezTo>
                          <a:pt x="163654" y="-29128"/>
                          <a:pt x="344443" y="45739"/>
                          <a:pt x="537883" y="0"/>
                        </a:cubicBezTo>
                        <a:cubicBezTo>
                          <a:pt x="575232" y="78117"/>
                          <a:pt x="520296" y="306369"/>
                          <a:pt x="537883" y="466164"/>
                        </a:cubicBezTo>
                        <a:cubicBezTo>
                          <a:pt x="272601" y="421052"/>
                          <a:pt x="230181" y="509059"/>
                          <a:pt x="0" y="466164"/>
                        </a:cubicBezTo>
                        <a:cubicBezTo>
                          <a:pt x="26572" y="314000"/>
                          <a:pt x="-8657" y="103149"/>
                          <a:pt x="0" y="0"/>
                        </a:cubicBezTo>
                        <a:close/>
                      </a:path>
                    </a:pathLst>
                  </a:custGeom>
                  <ask:type>
                    <ask:lineSketchNone/>
                  </ask:type>
                </ask:lineSketchStyleProps>
              </a:ext>
            </a:extLst>
          </a:ln>
          <a:effectLst/>
        </p:spPr>
        <p:txBody>
          <a:bodyPr rtlCol="0" anchor="ctr"/>
          <a:lstStyle/>
          <a:p>
            <a:pPr algn="ctr" defTabSz="914217">
              <a:defRPr/>
            </a:pPr>
            <a:endParaRPr lang="sv-SE" kern="0">
              <a:solidFill>
                <a:prstClr val="white"/>
              </a:solidFill>
              <a:latin typeface="Lato Regular"/>
            </a:endParaRPr>
          </a:p>
        </p:txBody>
      </p:sp>
      <p:sp>
        <p:nvSpPr>
          <p:cNvPr id="11" name="Rektangel 10">
            <a:extLst>
              <a:ext uri="{FF2B5EF4-FFF2-40B4-BE49-F238E27FC236}">
                <a16:creationId xmlns:a16="http://schemas.microsoft.com/office/drawing/2014/main" id="{54A8DAC1-4E37-D1EF-4EC3-E771EAF17A58}"/>
              </a:ext>
            </a:extLst>
          </p:cNvPr>
          <p:cNvSpPr/>
          <p:nvPr/>
        </p:nvSpPr>
        <p:spPr>
          <a:xfrm>
            <a:off x="1924848" y="3977080"/>
            <a:ext cx="537792" cy="466084"/>
          </a:xfrm>
          <a:prstGeom prst="rect">
            <a:avLst/>
          </a:prstGeom>
          <a:solidFill>
            <a:sysClr val="window" lastClr="FFFFFF"/>
          </a:solidFill>
          <a:ln w="9525" cap="flat" cmpd="sng" algn="ctr">
            <a:solidFill>
              <a:schemeClr val="tx1"/>
            </a:solidFill>
            <a:prstDash val="solid"/>
            <a:extLst>
              <a:ext uri="{C807C97D-BFC1-408E-A445-0C87EB9F89A2}">
                <ask:lineSketchStyleProps xmlns:ask="http://schemas.microsoft.com/office/drawing/2018/sketchyshapes" sd="292011380">
                  <a:custGeom>
                    <a:avLst/>
                    <a:gdLst>
                      <a:gd name="connsiteX0" fmla="*/ 0 w 537883"/>
                      <a:gd name="connsiteY0" fmla="*/ 0 h 466164"/>
                      <a:gd name="connsiteX1" fmla="*/ 537883 w 537883"/>
                      <a:gd name="connsiteY1" fmla="*/ 0 h 466164"/>
                      <a:gd name="connsiteX2" fmla="*/ 537883 w 537883"/>
                      <a:gd name="connsiteY2" fmla="*/ 466164 h 466164"/>
                      <a:gd name="connsiteX3" fmla="*/ 0 w 537883"/>
                      <a:gd name="connsiteY3" fmla="*/ 466164 h 466164"/>
                      <a:gd name="connsiteX4" fmla="*/ 0 w 537883"/>
                      <a:gd name="connsiteY4" fmla="*/ 0 h 46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883" h="466164" fill="none" extrusionOk="0">
                        <a:moveTo>
                          <a:pt x="0" y="0"/>
                        </a:moveTo>
                        <a:cubicBezTo>
                          <a:pt x="262376" y="21581"/>
                          <a:pt x="369622" y="37570"/>
                          <a:pt x="537883" y="0"/>
                        </a:cubicBezTo>
                        <a:cubicBezTo>
                          <a:pt x="569652" y="128894"/>
                          <a:pt x="498382" y="345411"/>
                          <a:pt x="537883" y="466164"/>
                        </a:cubicBezTo>
                        <a:cubicBezTo>
                          <a:pt x="333450" y="447195"/>
                          <a:pt x="96916" y="504989"/>
                          <a:pt x="0" y="466164"/>
                        </a:cubicBezTo>
                        <a:cubicBezTo>
                          <a:pt x="41473" y="233260"/>
                          <a:pt x="4788" y="111485"/>
                          <a:pt x="0" y="0"/>
                        </a:cubicBezTo>
                        <a:close/>
                      </a:path>
                      <a:path w="537883" h="466164" stroke="0" extrusionOk="0">
                        <a:moveTo>
                          <a:pt x="0" y="0"/>
                        </a:moveTo>
                        <a:cubicBezTo>
                          <a:pt x="163654" y="-29128"/>
                          <a:pt x="344443" y="45739"/>
                          <a:pt x="537883" y="0"/>
                        </a:cubicBezTo>
                        <a:cubicBezTo>
                          <a:pt x="575232" y="78117"/>
                          <a:pt x="520296" y="306369"/>
                          <a:pt x="537883" y="466164"/>
                        </a:cubicBezTo>
                        <a:cubicBezTo>
                          <a:pt x="272601" y="421052"/>
                          <a:pt x="230181" y="509059"/>
                          <a:pt x="0" y="466164"/>
                        </a:cubicBezTo>
                        <a:cubicBezTo>
                          <a:pt x="26572" y="314000"/>
                          <a:pt x="-8657" y="103149"/>
                          <a:pt x="0" y="0"/>
                        </a:cubicBezTo>
                        <a:close/>
                      </a:path>
                    </a:pathLst>
                  </a:custGeom>
                  <ask:type>
                    <ask:lineSketchNone/>
                  </ask:type>
                </ask:lineSketchStyleProps>
              </a:ext>
            </a:extLst>
          </a:ln>
          <a:effectLst/>
        </p:spPr>
        <p:txBody>
          <a:bodyPr rtlCol="0" anchor="ctr"/>
          <a:lstStyle/>
          <a:p>
            <a:pPr algn="ctr" defTabSz="914217">
              <a:defRPr/>
            </a:pPr>
            <a:endParaRPr lang="sv-SE" kern="0">
              <a:solidFill>
                <a:prstClr val="white"/>
              </a:solidFill>
              <a:latin typeface="Lato Regular"/>
            </a:endParaRPr>
          </a:p>
        </p:txBody>
      </p:sp>
      <p:sp>
        <p:nvSpPr>
          <p:cNvPr id="12" name="Rektangel 11">
            <a:extLst>
              <a:ext uri="{FF2B5EF4-FFF2-40B4-BE49-F238E27FC236}">
                <a16:creationId xmlns:a16="http://schemas.microsoft.com/office/drawing/2014/main" id="{132B898C-BF14-1DAA-C025-8442FEEA7317}"/>
              </a:ext>
            </a:extLst>
          </p:cNvPr>
          <p:cNvSpPr/>
          <p:nvPr/>
        </p:nvSpPr>
        <p:spPr>
          <a:xfrm>
            <a:off x="1924848" y="2579007"/>
            <a:ext cx="537792" cy="466084"/>
          </a:xfrm>
          <a:prstGeom prst="rect">
            <a:avLst/>
          </a:prstGeom>
          <a:solidFill>
            <a:sysClr val="window" lastClr="FFFFFF"/>
          </a:solidFill>
          <a:ln w="9525" cap="flat" cmpd="sng" algn="ctr">
            <a:solidFill>
              <a:schemeClr val="tx1"/>
            </a:solidFill>
            <a:prstDash val="solid"/>
            <a:extLst>
              <a:ext uri="{C807C97D-BFC1-408E-A445-0C87EB9F89A2}">
                <ask:lineSketchStyleProps xmlns:ask="http://schemas.microsoft.com/office/drawing/2018/sketchyshapes" sd="292011380">
                  <a:custGeom>
                    <a:avLst/>
                    <a:gdLst>
                      <a:gd name="connsiteX0" fmla="*/ 0 w 537883"/>
                      <a:gd name="connsiteY0" fmla="*/ 0 h 466164"/>
                      <a:gd name="connsiteX1" fmla="*/ 537883 w 537883"/>
                      <a:gd name="connsiteY1" fmla="*/ 0 h 466164"/>
                      <a:gd name="connsiteX2" fmla="*/ 537883 w 537883"/>
                      <a:gd name="connsiteY2" fmla="*/ 466164 h 466164"/>
                      <a:gd name="connsiteX3" fmla="*/ 0 w 537883"/>
                      <a:gd name="connsiteY3" fmla="*/ 466164 h 466164"/>
                      <a:gd name="connsiteX4" fmla="*/ 0 w 537883"/>
                      <a:gd name="connsiteY4" fmla="*/ 0 h 46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883" h="466164" fill="none" extrusionOk="0">
                        <a:moveTo>
                          <a:pt x="0" y="0"/>
                        </a:moveTo>
                        <a:cubicBezTo>
                          <a:pt x="262376" y="21581"/>
                          <a:pt x="369622" y="37570"/>
                          <a:pt x="537883" y="0"/>
                        </a:cubicBezTo>
                        <a:cubicBezTo>
                          <a:pt x="569652" y="128894"/>
                          <a:pt x="498382" y="345411"/>
                          <a:pt x="537883" y="466164"/>
                        </a:cubicBezTo>
                        <a:cubicBezTo>
                          <a:pt x="333450" y="447195"/>
                          <a:pt x="96916" y="504989"/>
                          <a:pt x="0" y="466164"/>
                        </a:cubicBezTo>
                        <a:cubicBezTo>
                          <a:pt x="41473" y="233260"/>
                          <a:pt x="4788" y="111485"/>
                          <a:pt x="0" y="0"/>
                        </a:cubicBezTo>
                        <a:close/>
                      </a:path>
                      <a:path w="537883" h="466164" stroke="0" extrusionOk="0">
                        <a:moveTo>
                          <a:pt x="0" y="0"/>
                        </a:moveTo>
                        <a:cubicBezTo>
                          <a:pt x="163654" y="-29128"/>
                          <a:pt x="344443" y="45739"/>
                          <a:pt x="537883" y="0"/>
                        </a:cubicBezTo>
                        <a:cubicBezTo>
                          <a:pt x="575232" y="78117"/>
                          <a:pt x="520296" y="306369"/>
                          <a:pt x="537883" y="466164"/>
                        </a:cubicBezTo>
                        <a:cubicBezTo>
                          <a:pt x="272601" y="421052"/>
                          <a:pt x="230181" y="509059"/>
                          <a:pt x="0" y="466164"/>
                        </a:cubicBezTo>
                        <a:cubicBezTo>
                          <a:pt x="26572" y="314000"/>
                          <a:pt x="-8657" y="103149"/>
                          <a:pt x="0" y="0"/>
                        </a:cubicBezTo>
                        <a:close/>
                      </a:path>
                    </a:pathLst>
                  </a:custGeom>
                  <ask:type>
                    <ask:lineSketchNone/>
                  </ask:type>
                </ask:lineSketchStyleProps>
              </a:ext>
            </a:extLst>
          </a:ln>
          <a:effectLst/>
        </p:spPr>
        <p:txBody>
          <a:bodyPr rtlCol="0" anchor="ctr"/>
          <a:lstStyle/>
          <a:p>
            <a:pPr algn="ctr" defTabSz="914217">
              <a:defRPr/>
            </a:pPr>
            <a:endParaRPr lang="sv-SE" kern="0">
              <a:solidFill>
                <a:prstClr val="white"/>
              </a:solidFill>
              <a:latin typeface="Lato Regular"/>
            </a:endParaRPr>
          </a:p>
        </p:txBody>
      </p:sp>
      <p:sp>
        <p:nvSpPr>
          <p:cNvPr id="2" name="Tänk på en person">
            <a:extLst>
              <a:ext uri="{FF2B5EF4-FFF2-40B4-BE49-F238E27FC236}">
                <a16:creationId xmlns:a16="http://schemas.microsoft.com/office/drawing/2014/main" id="{510C7435-EB7C-D648-2A99-F9A2B5A782FD}"/>
              </a:ext>
            </a:extLst>
          </p:cNvPr>
          <p:cNvSpPr txBox="1">
            <a:spLocks/>
          </p:cNvSpPr>
          <p:nvPr/>
        </p:nvSpPr>
        <p:spPr>
          <a:xfrm>
            <a:off x="1924079" y="1582683"/>
            <a:ext cx="10156445" cy="1142805"/>
          </a:xfrm>
          <a:prstGeom prst="rect">
            <a:avLst/>
          </a:prstGeom>
        </p:spPr>
        <p:txBody>
          <a:bodyPr vert="horz" lIns="0" tIns="0" rIns="0" bIns="0" rtlCol="0" anchor="t" anchorCtr="0">
            <a:normAutofit/>
          </a:bodyPr>
          <a:lstStyle>
            <a:lvl1pPr algn="l" defTabSz="457155" rtl="0" eaLnBrk="1" latinLnBrk="0" hangingPunct="1">
              <a:lnSpc>
                <a:spcPct val="90000"/>
              </a:lnSpc>
              <a:spcBef>
                <a:spcPct val="0"/>
              </a:spcBef>
              <a:buNone/>
              <a:defRPr sz="3199" b="0" kern="1200">
                <a:solidFill>
                  <a:schemeClr val="tx1"/>
                </a:solidFill>
                <a:latin typeface="+mj-lt"/>
                <a:ea typeface="+mj-ea"/>
                <a:cs typeface="+mj-cs"/>
              </a:defRPr>
            </a:lvl1pPr>
          </a:lstStyle>
          <a:p>
            <a:pPr defTabSz="914309">
              <a:lnSpc>
                <a:spcPct val="100000"/>
              </a:lnSpc>
              <a:spcBef>
                <a:spcPts val="0"/>
              </a:spcBef>
              <a:defRPr/>
            </a:pPr>
            <a:r>
              <a:rPr lang="sv-SE" sz="3057" b="1">
                <a:solidFill>
                  <a:srgbClr val="000000"/>
                </a:solidFill>
                <a:latin typeface="+mn-lt"/>
                <a:ea typeface="Roboto Mono" pitchFamily="2" charset="0"/>
                <a:sym typeface="Source Sans Pro Black"/>
              </a:rPr>
              <a:t>Vad är ett bra formulerat utfall? </a:t>
            </a:r>
            <a:endParaRPr lang="sv-SE" sz="3057">
              <a:solidFill>
                <a:srgbClr val="E6F2EC">
                  <a:lumMod val="25000"/>
                </a:srgbClr>
              </a:solidFill>
              <a:latin typeface="+mn-lt"/>
            </a:endParaRPr>
          </a:p>
        </p:txBody>
      </p:sp>
      <p:sp>
        <p:nvSpPr>
          <p:cNvPr id="3" name="En person du arbetat med.…">
            <a:extLst>
              <a:ext uri="{FF2B5EF4-FFF2-40B4-BE49-F238E27FC236}">
                <a16:creationId xmlns:a16="http://schemas.microsoft.com/office/drawing/2014/main" id="{139D020B-ADB6-3388-A5E5-CE00754F90C3}"/>
              </a:ext>
            </a:extLst>
          </p:cNvPr>
          <p:cNvSpPr txBox="1">
            <a:spLocks/>
          </p:cNvSpPr>
          <p:nvPr/>
        </p:nvSpPr>
        <p:spPr>
          <a:xfrm>
            <a:off x="2028765" y="2530711"/>
            <a:ext cx="7998828" cy="2876061"/>
          </a:xfrm>
          <a:prstGeom prst="rect">
            <a:avLst/>
          </a:prstGeom>
        </p:spPr>
        <p:txBody>
          <a:bodyPr vert="horz" lIns="0" tIns="0" rIns="0" bIns="0" rtlCol="0">
            <a:noAutofit/>
          </a:bodyPr>
          <a:lstStyle>
            <a:lvl1pPr marL="342866" indent="-342866" algn="l" defTabSz="457155" rtl="0" eaLnBrk="1" latinLnBrk="0" hangingPunct="1">
              <a:lnSpc>
                <a:spcPct val="110000"/>
              </a:lnSpc>
              <a:spcBef>
                <a:spcPts val="1600"/>
              </a:spcBef>
              <a:buFont typeface="Arial"/>
              <a:buChar char="•"/>
              <a:defRPr sz="1800" kern="1200">
                <a:solidFill>
                  <a:schemeClr val="tx1"/>
                </a:solidFill>
                <a:latin typeface="+mn-lt"/>
                <a:ea typeface="+mn-ea"/>
                <a:cs typeface="+mn-cs"/>
              </a:defRPr>
            </a:lvl1pPr>
            <a:lvl2pPr marL="742876" indent="-285722" algn="l" defTabSz="457155"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2886" indent="-228577" algn="l" defTabSz="457155"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040" indent="-228577" algn="l" defTabSz="457155"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195" indent="-228577" algn="l" defTabSz="457155" rtl="0" eaLnBrk="1" latinLnBrk="0" hangingPunct="1">
              <a:lnSpc>
                <a:spcPct val="110000"/>
              </a:lnSpc>
              <a:spcBef>
                <a:spcPts val="1600"/>
              </a:spcBef>
              <a:buFont typeface="Arial"/>
              <a:buChar char="»"/>
              <a:defRPr sz="1099" kern="1200">
                <a:solidFill>
                  <a:schemeClr val="tx1"/>
                </a:solidFill>
                <a:latin typeface="+mn-lt"/>
                <a:ea typeface="+mn-ea"/>
                <a:cs typeface="+mn-cs"/>
              </a:defRPr>
            </a:lvl5pPr>
            <a:lvl6pPr marL="2514350" indent="-228577"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4" indent="-228577"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59" indent="-228577"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12" indent="-228577"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594497" indent="0" defTabSz="457110">
              <a:lnSpc>
                <a:spcPct val="120000"/>
              </a:lnSpc>
              <a:buNone/>
              <a:defRPr/>
            </a:pPr>
            <a:r>
              <a:rPr lang="sv-SE" sz="2200">
                <a:ea typeface="Roboto Mono" pitchFamily="2" charset="0"/>
              </a:rPr>
              <a:t>Uttryck utfall i verbform: “ökar”, “minskar”, “förbättras”</a:t>
            </a:r>
          </a:p>
          <a:p>
            <a:pPr marL="594497" indent="0" defTabSz="457110">
              <a:lnSpc>
                <a:spcPct val="120000"/>
              </a:lnSpc>
              <a:buNone/>
              <a:defRPr/>
            </a:pPr>
            <a:r>
              <a:rPr lang="sv-SE" sz="2200">
                <a:ea typeface="Roboto Mono" pitchFamily="2" charset="0"/>
              </a:rPr>
              <a:t>Belyser skillnad före och efter insats för målgrupp/organisation</a:t>
            </a:r>
          </a:p>
          <a:p>
            <a:pPr marL="594497" indent="0" defTabSz="457110">
              <a:lnSpc>
                <a:spcPct val="120000"/>
              </a:lnSpc>
              <a:buNone/>
              <a:defRPr/>
            </a:pPr>
            <a:r>
              <a:rPr lang="sv-SE" sz="2200">
                <a:solidFill>
                  <a:srgbClr val="000000"/>
                </a:solidFill>
                <a:ea typeface="Roboto Mono" pitchFamily="2" charset="0"/>
              </a:rPr>
              <a:t>Hög sannolikhet att på sikt bidra till långsiktigt mål</a:t>
            </a:r>
          </a:p>
          <a:p>
            <a:pPr marL="594497" indent="0" defTabSz="457110">
              <a:lnSpc>
                <a:spcPct val="120000"/>
              </a:lnSpc>
              <a:buNone/>
              <a:defRPr/>
            </a:pPr>
            <a:r>
              <a:rPr lang="sv-SE" sz="2200">
                <a:solidFill>
                  <a:srgbClr val="000000"/>
                </a:solidFill>
                <a:ea typeface="Roboto Mono" pitchFamily="2" charset="0"/>
              </a:rPr>
              <a:t>Inom vår makt att påverka</a:t>
            </a:r>
          </a:p>
          <a:p>
            <a:pPr marL="594497" indent="0" defTabSz="457110">
              <a:lnSpc>
                <a:spcPct val="120000"/>
              </a:lnSpc>
              <a:buNone/>
              <a:defRPr/>
            </a:pPr>
            <a:r>
              <a:rPr lang="sv-SE" sz="2200">
                <a:solidFill>
                  <a:srgbClr val="000000"/>
                </a:solidFill>
                <a:ea typeface="Roboto Mono" pitchFamily="2" charset="0"/>
              </a:rPr>
              <a:t>Mätbart eller observerbart</a:t>
            </a:r>
          </a:p>
        </p:txBody>
      </p:sp>
      <p:pic>
        <p:nvPicPr>
          <p:cNvPr id="4" name="Bild 3" descr="Bock med hel fyllning">
            <a:extLst>
              <a:ext uri="{FF2B5EF4-FFF2-40B4-BE49-F238E27FC236}">
                <a16:creationId xmlns:a16="http://schemas.microsoft.com/office/drawing/2014/main" id="{04007E4B-6224-14B4-08FE-EE0DFB78A09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95539" y="2371054"/>
            <a:ext cx="693154" cy="693154"/>
          </a:xfrm>
          <a:prstGeom prst="rect">
            <a:avLst/>
          </a:prstGeom>
        </p:spPr>
      </p:pic>
      <p:pic>
        <p:nvPicPr>
          <p:cNvPr id="5" name="Bild 4" descr="Bock med hel fyllning">
            <a:extLst>
              <a:ext uri="{FF2B5EF4-FFF2-40B4-BE49-F238E27FC236}">
                <a16:creationId xmlns:a16="http://schemas.microsoft.com/office/drawing/2014/main" id="{E948013D-E3FC-D6A0-DFA8-4E8C9C110FB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95539" y="3105371"/>
            <a:ext cx="693154" cy="693154"/>
          </a:xfrm>
          <a:prstGeom prst="rect">
            <a:avLst/>
          </a:prstGeom>
        </p:spPr>
      </p:pic>
      <p:pic>
        <p:nvPicPr>
          <p:cNvPr id="6" name="Bild 5" descr="Bock med hel fyllning">
            <a:extLst>
              <a:ext uri="{FF2B5EF4-FFF2-40B4-BE49-F238E27FC236}">
                <a16:creationId xmlns:a16="http://schemas.microsoft.com/office/drawing/2014/main" id="{FA198822-3959-7FE3-1375-AB1EB0BC93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95539" y="3817643"/>
            <a:ext cx="693154" cy="693154"/>
          </a:xfrm>
          <a:prstGeom prst="rect">
            <a:avLst/>
          </a:prstGeom>
        </p:spPr>
      </p:pic>
      <p:sp>
        <p:nvSpPr>
          <p:cNvPr id="7" name="Rektangel 6">
            <a:extLst>
              <a:ext uri="{FF2B5EF4-FFF2-40B4-BE49-F238E27FC236}">
                <a16:creationId xmlns:a16="http://schemas.microsoft.com/office/drawing/2014/main" id="{175D02A4-5466-F56C-D25C-5C989E296825}"/>
              </a:ext>
            </a:extLst>
          </p:cNvPr>
          <p:cNvSpPr/>
          <p:nvPr/>
        </p:nvSpPr>
        <p:spPr>
          <a:xfrm>
            <a:off x="1924848" y="4699126"/>
            <a:ext cx="537792" cy="466084"/>
          </a:xfrm>
          <a:prstGeom prst="rect">
            <a:avLst/>
          </a:prstGeom>
          <a:solidFill>
            <a:schemeClr val="bg1"/>
          </a:solidFill>
          <a:ln w="9525" cap="flat" cmpd="sng" algn="ctr">
            <a:solidFill>
              <a:schemeClr val="tx1"/>
            </a:solidFill>
            <a:prstDash val="solid"/>
            <a:extLst>
              <a:ext uri="{C807C97D-BFC1-408E-A445-0C87EB9F89A2}">
                <ask:lineSketchStyleProps xmlns:ask="http://schemas.microsoft.com/office/drawing/2018/sketchyshapes" sd="292011380">
                  <a:custGeom>
                    <a:avLst/>
                    <a:gdLst>
                      <a:gd name="connsiteX0" fmla="*/ 0 w 537883"/>
                      <a:gd name="connsiteY0" fmla="*/ 0 h 466164"/>
                      <a:gd name="connsiteX1" fmla="*/ 537883 w 537883"/>
                      <a:gd name="connsiteY1" fmla="*/ 0 h 466164"/>
                      <a:gd name="connsiteX2" fmla="*/ 537883 w 537883"/>
                      <a:gd name="connsiteY2" fmla="*/ 466164 h 466164"/>
                      <a:gd name="connsiteX3" fmla="*/ 0 w 537883"/>
                      <a:gd name="connsiteY3" fmla="*/ 466164 h 466164"/>
                      <a:gd name="connsiteX4" fmla="*/ 0 w 537883"/>
                      <a:gd name="connsiteY4" fmla="*/ 0 h 46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883" h="466164" fill="none" extrusionOk="0">
                        <a:moveTo>
                          <a:pt x="0" y="0"/>
                        </a:moveTo>
                        <a:cubicBezTo>
                          <a:pt x="262376" y="21581"/>
                          <a:pt x="369622" y="37570"/>
                          <a:pt x="537883" y="0"/>
                        </a:cubicBezTo>
                        <a:cubicBezTo>
                          <a:pt x="569652" y="128894"/>
                          <a:pt x="498382" y="345411"/>
                          <a:pt x="537883" y="466164"/>
                        </a:cubicBezTo>
                        <a:cubicBezTo>
                          <a:pt x="333450" y="447195"/>
                          <a:pt x="96916" y="504989"/>
                          <a:pt x="0" y="466164"/>
                        </a:cubicBezTo>
                        <a:cubicBezTo>
                          <a:pt x="41473" y="233260"/>
                          <a:pt x="4788" y="111485"/>
                          <a:pt x="0" y="0"/>
                        </a:cubicBezTo>
                        <a:close/>
                      </a:path>
                      <a:path w="537883" h="466164" stroke="0" extrusionOk="0">
                        <a:moveTo>
                          <a:pt x="0" y="0"/>
                        </a:moveTo>
                        <a:cubicBezTo>
                          <a:pt x="163654" y="-29128"/>
                          <a:pt x="344443" y="45739"/>
                          <a:pt x="537883" y="0"/>
                        </a:cubicBezTo>
                        <a:cubicBezTo>
                          <a:pt x="575232" y="78117"/>
                          <a:pt x="520296" y="306369"/>
                          <a:pt x="537883" y="466164"/>
                        </a:cubicBezTo>
                        <a:cubicBezTo>
                          <a:pt x="272601" y="421052"/>
                          <a:pt x="230181" y="509059"/>
                          <a:pt x="0" y="466164"/>
                        </a:cubicBezTo>
                        <a:cubicBezTo>
                          <a:pt x="26572" y="314000"/>
                          <a:pt x="-8657" y="103149"/>
                          <a:pt x="0" y="0"/>
                        </a:cubicBezTo>
                        <a:close/>
                      </a:path>
                    </a:pathLst>
                  </a:custGeom>
                  <ask:type>
                    <ask:lineSketchNone/>
                  </ask:type>
                </ask:lineSketchStyleProps>
              </a:ext>
            </a:extLst>
          </a:ln>
          <a:effectLst/>
        </p:spPr>
        <p:txBody>
          <a:bodyPr rtlCol="0" anchor="ctr"/>
          <a:lstStyle/>
          <a:p>
            <a:pPr algn="ctr" defTabSz="914217">
              <a:defRPr/>
            </a:pPr>
            <a:endParaRPr lang="sv-SE" kern="0">
              <a:solidFill>
                <a:prstClr val="white"/>
              </a:solidFill>
              <a:latin typeface="Lato Regular"/>
            </a:endParaRPr>
          </a:p>
        </p:txBody>
      </p:sp>
      <p:pic>
        <p:nvPicPr>
          <p:cNvPr id="13" name="Bild 12" descr="Bock med hel fyllning">
            <a:extLst>
              <a:ext uri="{FF2B5EF4-FFF2-40B4-BE49-F238E27FC236}">
                <a16:creationId xmlns:a16="http://schemas.microsoft.com/office/drawing/2014/main" id="{CBA32551-FD59-158C-DAE9-38BBB64678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95539" y="4518728"/>
            <a:ext cx="693154" cy="693154"/>
          </a:xfrm>
          <a:prstGeom prst="rect">
            <a:avLst/>
          </a:prstGeom>
        </p:spPr>
      </p:pic>
      <p:sp>
        <p:nvSpPr>
          <p:cNvPr id="8" name="Rektangel 7">
            <a:extLst>
              <a:ext uri="{FF2B5EF4-FFF2-40B4-BE49-F238E27FC236}">
                <a16:creationId xmlns:a16="http://schemas.microsoft.com/office/drawing/2014/main" id="{B041FA2C-739B-CF10-7D1A-D0DE0A5B4B50}"/>
              </a:ext>
            </a:extLst>
          </p:cNvPr>
          <p:cNvSpPr/>
          <p:nvPr/>
        </p:nvSpPr>
        <p:spPr>
          <a:xfrm>
            <a:off x="1924848" y="5320700"/>
            <a:ext cx="537792" cy="466084"/>
          </a:xfrm>
          <a:prstGeom prst="rect">
            <a:avLst/>
          </a:prstGeom>
          <a:solidFill>
            <a:sysClr val="window" lastClr="FFFFFF"/>
          </a:solidFill>
          <a:ln w="9525" cap="flat" cmpd="sng" algn="ctr">
            <a:solidFill>
              <a:schemeClr val="tx1"/>
            </a:solidFill>
            <a:prstDash val="solid"/>
            <a:extLst>
              <a:ext uri="{C807C97D-BFC1-408E-A445-0C87EB9F89A2}">
                <ask:lineSketchStyleProps xmlns:ask="http://schemas.microsoft.com/office/drawing/2018/sketchyshapes" sd="292011380">
                  <a:custGeom>
                    <a:avLst/>
                    <a:gdLst>
                      <a:gd name="connsiteX0" fmla="*/ 0 w 537883"/>
                      <a:gd name="connsiteY0" fmla="*/ 0 h 466164"/>
                      <a:gd name="connsiteX1" fmla="*/ 537883 w 537883"/>
                      <a:gd name="connsiteY1" fmla="*/ 0 h 466164"/>
                      <a:gd name="connsiteX2" fmla="*/ 537883 w 537883"/>
                      <a:gd name="connsiteY2" fmla="*/ 466164 h 466164"/>
                      <a:gd name="connsiteX3" fmla="*/ 0 w 537883"/>
                      <a:gd name="connsiteY3" fmla="*/ 466164 h 466164"/>
                      <a:gd name="connsiteX4" fmla="*/ 0 w 537883"/>
                      <a:gd name="connsiteY4" fmla="*/ 0 h 46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883" h="466164" fill="none" extrusionOk="0">
                        <a:moveTo>
                          <a:pt x="0" y="0"/>
                        </a:moveTo>
                        <a:cubicBezTo>
                          <a:pt x="262376" y="21581"/>
                          <a:pt x="369622" y="37570"/>
                          <a:pt x="537883" y="0"/>
                        </a:cubicBezTo>
                        <a:cubicBezTo>
                          <a:pt x="569652" y="128894"/>
                          <a:pt x="498382" y="345411"/>
                          <a:pt x="537883" y="466164"/>
                        </a:cubicBezTo>
                        <a:cubicBezTo>
                          <a:pt x="333450" y="447195"/>
                          <a:pt x="96916" y="504989"/>
                          <a:pt x="0" y="466164"/>
                        </a:cubicBezTo>
                        <a:cubicBezTo>
                          <a:pt x="41473" y="233260"/>
                          <a:pt x="4788" y="111485"/>
                          <a:pt x="0" y="0"/>
                        </a:cubicBezTo>
                        <a:close/>
                      </a:path>
                      <a:path w="537883" h="466164" stroke="0" extrusionOk="0">
                        <a:moveTo>
                          <a:pt x="0" y="0"/>
                        </a:moveTo>
                        <a:cubicBezTo>
                          <a:pt x="163654" y="-29128"/>
                          <a:pt x="344443" y="45739"/>
                          <a:pt x="537883" y="0"/>
                        </a:cubicBezTo>
                        <a:cubicBezTo>
                          <a:pt x="575232" y="78117"/>
                          <a:pt x="520296" y="306369"/>
                          <a:pt x="537883" y="466164"/>
                        </a:cubicBezTo>
                        <a:cubicBezTo>
                          <a:pt x="272601" y="421052"/>
                          <a:pt x="230181" y="509059"/>
                          <a:pt x="0" y="466164"/>
                        </a:cubicBezTo>
                        <a:cubicBezTo>
                          <a:pt x="26572" y="314000"/>
                          <a:pt x="-8657" y="103149"/>
                          <a:pt x="0" y="0"/>
                        </a:cubicBezTo>
                        <a:close/>
                      </a:path>
                    </a:pathLst>
                  </a:custGeom>
                  <ask:type>
                    <ask:lineSketchNone/>
                  </ask:type>
                </ask:lineSketchStyleProps>
              </a:ext>
            </a:extLst>
          </a:ln>
          <a:effectLst/>
        </p:spPr>
        <p:txBody>
          <a:bodyPr rtlCol="0" anchor="ctr"/>
          <a:lstStyle/>
          <a:p>
            <a:pPr algn="ctr" defTabSz="914217">
              <a:defRPr/>
            </a:pPr>
            <a:endParaRPr lang="sv-SE" kern="0">
              <a:solidFill>
                <a:prstClr val="white"/>
              </a:solidFill>
              <a:latin typeface="Lato Regular"/>
            </a:endParaRPr>
          </a:p>
        </p:txBody>
      </p:sp>
      <p:pic>
        <p:nvPicPr>
          <p:cNvPr id="10" name="Bild 9" descr="Bock med hel fyllning">
            <a:extLst>
              <a:ext uri="{FF2B5EF4-FFF2-40B4-BE49-F238E27FC236}">
                <a16:creationId xmlns:a16="http://schemas.microsoft.com/office/drawing/2014/main" id="{F711B22F-92C9-5EF3-2DF0-AFAB1F78F7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95539" y="5112747"/>
            <a:ext cx="693154" cy="693154"/>
          </a:xfrm>
          <a:prstGeom prst="rect">
            <a:avLst/>
          </a:prstGeom>
        </p:spPr>
      </p:pic>
      <p:sp>
        <p:nvSpPr>
          <p:cNvPr id="14" name="Platshållare för bildnummer 13">
            <a:extLst>
              <a:ext uri="{FF2B5EF4-FFF2-40B4-BE49-F238E27FC236}">
                <a16:creationId xmlns:a16="http://schemas.microsoft.com/office/drawing/2014/main" id="{7B118467-1110-C408-5177-CFA00A0D55BA}"/>
              </a:ext>
            </a:extLst>
          </p:cNvPr>
          <p:cNvSpPr>
            <a:spLocks noGrp="1"/>
          </p:cNvSpPr>
          <p:nvPr>
            <p:ph type="sldNum" sz="quarter" idx="12"/>
          </p:nvPr>
        </p:nvSpPr>
        <p:spPr/>
        <p:txBody>
          <a:bodyPr/>
          <a:lstStyle/>
          <a:p>
            <a:fld id="{2066355A-084C-D24E-9AD2-7E4FC41EA627}" type="slidenum">
              <a:rPr lang="sv-SE" smtClean="0"/>
              <a:pPr/>
              <a:t>20</a:t>
            </a:fld>
            <a:endParaRPr lang="sv-SE"/>
          </a:p>
        </p:txBody>
      </p:sp>
      <p:pic>
        <p:nvPicPr>
          <p:cNvPr id="16" name="Bildobjekt 15">
            <a:extLst>
              <a:ext uri="{FF2B5EF4-FFF2-40B4-BE49-F238E27FC236}">
                <a16:creationId xmlns:a16="http://schemas.microsoft.com/office/drawing/2014/main" id="{AF8050A6-1E82-0D7B-3675-E69BA82E0B87}"/>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490188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DAE6844F-471D-76A9-72FB-0AD41A86D045}"/>
              </a:ext>
            </a:extLst>
          </p:cNvPr>
          <p:cNvGrpSpPr/>
          <p:nvPr/>
        </p:nvGrpSpPr>
        <p:grpSpPr>
          <a:xfrm>
            <a:off x="300038" y="2788142"/>
            <a:ext cx="7369130" cy="1281299"/>
            <a:chOff x="727709" y="1497330"/>
            <a:chExt cx="8480108" cy="1474470"/>
          </a:xfrm>
          <a:solidFill>
            <a:schemeClr val="accent1"/>
          </a:solidFill>
        </p:grpSpPr>
        <p:sp>
          <p:nvSpPr>
            <p:cNvPr id="6" name="Rektangel 5">
              <a:extLst>
                <a:ext uri="{FF2B5EF4-FFF2-40B4-BE49-F238E27FC236}">
                  <a16:creationId xmlns:a16="http://schemas.microsoft.com/office/drawing/2014/main" id="{47851B3F-4D1B-12F0-1C3C-0C6BB3C8F9BB}"/>
                </a:ext>
              </a:extLst>
            </p:cNvPr>
            <p:cNvSpPr/>
            <p:nvPr/>
          </p:nvSpPr>
          <p:spPr>
            <a:xfrm>
              <a:off x="7481887" y="1497330"/>
              <a:ext cx="1725930" cy="1474470"/>
            </a:xfrm>
            <a:prstGeom prst="rect">
              <a:avLst/>
            </a:prstGeom>
            <a:solidFill>
              <a:srgbClr val="195929"/>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ea typeface="Roboto Mono" pitchFamily="2" charset="0"/>
                  <a:cs typeface="+mn-cs"/>
                </a:rPr>
                <a:t>Mål</a:t>
              </a:r>
            </a:p>
          </p:txBody>
        </p:sp>
        <p:sp>
          <p:nvSpPr>
            <p:cNvPr id="14" name="Rektangel 13">
              <a:extLst>
                <a:ext uri="{FF2B5EF4-FFF2-40B4-BE49-F238E27FC236}">
                  <a16:creationId xmlns:a16="http://schemas.microsoft.com/office/drawing/2014/main" id="{4E58BE9F-1917-B978-ED45-013C9F2DDD7A}"/>
                </a:ext>
              </a:extLst>
            </p:cNvPr>
            <p:cNvSpPr/>
            <p:nvPr/>
          </p:nvSpPr>
          <p:spPr>
            <a:xfrm>
              <a:off x="5233035" y="1497330"/>
              <a:ext cx="1725930" cy="1474470"/>
            </a:xfrm>
            <a:prstGeom prst="rect">
              <a:avLst/>
            </a:prstGeom>
            <a:solidFill>
              <a:srgbClr val="195929"/>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ea typeface="Roboto Mono" pitchFamily="2" charset="0"/>
                  <a:cs typeface="+mn-cs"/>
                </a:rPr>
                <a:t>Utfall</a:t>
              </a:r>
            </a:p>
          </p:txBody>
        </p:sp>
        <p:sp>
          <p:nvSpPr>
            <p:cNvPr id="25" name="Rektangel 24">
              <a:extLst>
                <a:ext uri="{FF2B5EF4-FFF2-40B4-BE49-F238E27FC236}">
                  <a16:creationId xmlns:a16="http://schemas.microsoft.com/office/drawing/2014/main" id="{6BD64774-E983-7F76-D7A5-83FF77DE9631}"/>
                </a:ext>
              </a:extLst>
            </p:cNvPr>
            <p:cNvSpPr/>
            <p:nvPr/>
          </p:nvSpPr>
          <p:spPr>
            <a:xfrm>
              <a:off x="2980372" y="1497330"/>
              <a:ext cx="1725930" cy="1474470"/>
            </a:xfrm>
            <a:prstGeom prst="rect">
              <a:avLst/>
            </a:prstGeom>
            <a:solidFill>
              <a:srgbClr val="195929"/>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ea typeface="Roboto Mono" pitchFamily="2" charset="0"/>
                  <a:cs typeface="+mn-cs"/>
                </a:rPr>
                <a:t>Aktiviteter</a:t>
              </a:r>
            </a:p>
          </p:txBody>
        </p:sp>
        <p:sp>
          <p:nvSpPr>
            <p:cNvPr id="26" name="Rektangel 25">
              <a:extLst>
                <a:ext uri="{FF2B5EF4-FFF2-40B4-BE49-F238E27FC236}">
                  <a16:creationId xmlns:a16="http://schemas.microsoft.com/office/drawing/2014/main" id="{455AAA37-F74D-746C-B078-1F6B8E9E4F86}"/>
                </a:ext>
              </a:extLst>
            </p:cNvPr>
            <p:cNvSpPr/>
            <p:nvPr/>
          </p:nvSpPr>
          <p:spPr>
            <a:xfrm>
              <a:off x="727709" y="1497330"/>
              <a:ext cx="1725930" cy="1474470"/>
            </a:xfrm>
            <a:prstGeom prst="rect">
              <a:avLst/>
            </a:prstGeom>
            <a:solidFill>
              <a:srgbClr val="195929"/>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ea typeface="Roboto Mono" pitchFamily="2" charset="0"/>
                  <a:cs typeface="+mn-cs"/>
                </a:rPr>
                <a:t>Resurser</a:t>
              </a:r>
            </a:p>
          </p:txBody>
        </p:sp>
        <p:sp>
          <p:nvSpPr>
            <p:cNvPr id="27" name="Pil: nedåt 26">
              <a:extLst>
                <a:ext uri="{FF2B5EF4-FFF2-40B4-BE49-F238E27FC236}">
                  <a16:creationId xmlns:a16="http://schemas.microsoft.com/office/drawing/2014/main" id="{1C904D22-2976-01C2-89FF-671895F74A4D}"/>
                </a:ext>
              </a:extLst>
            </p:cNvPr>
            <p:cNvSpPr/>
            <p:nvPr/>
          </p:nvSpPr>
          <p:spPr>
            <a:xfrm rot="16200000">
              <a:off x="6938011" y="1823085"/>
              <a:ext cx="643890" cy="822960"/>
            </a:xfrm>
            <a:prstGeom prst="downArrow">
              <a:avLst/>
            </a:prstGeom>
            <a:solidFill>
              <a:schemeClr val="bg2"/>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ea typeface="+mn-ea"/>
                <a:cs typeface="+mn-cs"/>
              </a:endParaRPr>
            </a:p>
          </p:txBody>
        </p:sp>
        <p:sp>
          <p:nvSpPr>
            <p:cNvPr id="28" name="Pil: nedåt 27">
              <a:extLst>
                <a:ext uri="{FF2B5EF4-FFF2-40B4-BE49-F238E27FC236}">
                  <a16:creationId xmlns:a16="http://schemas.microsoft.com/office/drawing/2014/main" id="{E29FF9B8-397E-17F8-FA43-EFABAAB91ECB}"/>
                </a:ext>
              </a:extLst>
            </p:cNvPr>
            <p:cNvSpPr/>
            <p:nvPr/>
          </p:nvSpPr>
          <p:spPr>
            <a:xfrm rot="16200000">
              <a:off x="4676352" y="1823085"/>
              <a:ext cx="643890" cy="822960"/>
            </a:xfrm>
            <a:prstGeom prst="downArrow">
              <a:avLst/>
            </a:prstGeom>
            <a:solidFill>
              <a:schemeClr val="bg2"/>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ea typeface="+mn-ea"/>
                <a:cs typeface="+mn-cs"/>
              </a:endParaRPr>
            </a:p>
          </p:txBody>
        </p:sp>
        <p:sp>
          <p:nvSpPr>
            <p:cNvPr id="29" name="Pil: nedåt 28">
              <a:extLst>
                <a:ext uri="{FF2B5EF4-FFF2-40B4-BE49-F238E27FC236}">
                  <a16:creationId xmlns:a16="http://schemas.microsoft.com/office/drawing/2014/main" id="{766438E0-22AC-A8A6-FDAB-2337236DC54F}"/>
                </a:ext>
              </a:extLst>
            </p:cNvPr>
            <p:cNvSpPr/>
            <p:nvPr/>
          </p:nvSpPr>
          <p:spPr>
            <a:xfrm rot="16200000">
              <a:off x="2439350" y="1823085"/>
              <a:ext cx="643890" cy="822960"/>
            </a:xfrm>
            <a:prstGeom prst="downArrow">
              <a:avLst/>
            </a:prstGeom>
            <a:solidFill>
              <a:schemeClr val="bg2"/>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ea typeface="+mn-ea"/>
                <a:cs typeface="+mn-cs"/>
              </a:endParaRPr>
            </a:p>
          </p:txBody>
        </p:sp>
      </p:grpSp>
      <p:sp>
        <p:nvSpPr>
          <p:cNvPr id="21" name="Pratbubbla: rektangel 20">
            <a:extLst>
              <a:ext uri="{FF2B5EF4-FFF2-40B4-BE49-F238E27FC236}">
                <a16:creationId xmlns:a16="http://schemas.microsoft.com/office/drawing/2014/main" id="{6011691C-6C52-00FC-86B5-D8377F628B60}"/>
              </a:ext>
            </a:extLst>
          </p:cNvPr>
          <p:cNvSpPr/>
          <p:nvPr/>
        </p:nvSpPr>
        <p:spPr>
          <a:xfrm>
            <a:off x="5752342" y="4419329"/>
            <a:ext cx="1665145" cy="1873466"/>
          </a:xfrm>
          <a:prstGeom prst="wedgeRectCallout">
            <a:avLst>
              <a:gd name="adj1" fmla="val -38127"/>
              <a:gd name="adj2" fmla="val -74235"/>
            </a:avLst>
          </a:prstGeom>
          <a:solidFill>
            <a:srgbClr val="98CDA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prstClr val="black"/>
                </a:solidFill>
                <a:effectLst/>
                <a:uLnTx/>
                <a:uFillTx/>
                <a:ea typeface="+mn-ea"/>
                <a:cs typeface="+mn-cs"/>
              </a:rPr>
              <a:t>Vilka omständigheter i omvärlden kan påverka kopplingen? Finns det risk för negativa långsiktiga effekter? För vilka</a:t>
            </a:r>
            <a:r>
              <a:rPr kumimoji="0" lang="sv-SE" sz="1400" b="0" i="1" u="none" strike="noStrike" kern="1200" cap="none" spc="0" normalizeH="0" noProof="0">
                <a:ln>
                  <a:noFill/>
                </a:ln>
                <a:solidFill>
                  <a:prstClr val="black"/>
                </a:solidFill>
                <a:effectLst/>
                <a:uLnTx/>
                <a:uFillTx/>
                <a:ea typeface="+mn-ea"/>
                <a:cs typeface="+mn-cs"/>
              </a:rPr>
              <a:t> grupper?</a:t>
            </a:r>
            <a:r>
              <a:rPr kumimoji="0" lang="sv-SE" sz="1400" b="0" i="1" u="none" strike="noStrike" kern="1200" cap="none" spc="0" normalizeH="0" baseline="0" noProof="0">
                <a:ln>
                  <a:noFill/>
                </a:ln>
                <a:solidFill>
                  <a:prstClr val="black"/>
                </a:solidFill>
                <a:effectLst/>
                <a:uLnTx/>
                <a:uFillTx/>
                <a:ea typeface="+mn-ea"/>
                <a:cs typeface="+mn-cs"/>
              </a:rPr>
              <a:t> </a:t>
            </a:r>
          </a:p>
        </p:txBody>
      </p:sp>
      <p:sp>
        <p:nvSpPr>
          <p:cNvPr id="22" name="Pratbubbla: rektangel 21">
            <a:extLst>
              <a:ext uri="{FF2B5EF4-FFF2-40B4-BE49-F238E27FC236}">
                <a16:creationId xmlns:a16="http://schemas.microsoft.com/office/drawing/2014/main" id="{FBA8B954-10D0-7353-A084-14236B61753D}"/>
              </a:ext>
            </a:extLst>
          </p:cNvPr>
          <p:cNvSpPr/>
          <p:nvPr/>
        </p:nvSpPr>
        <p:spPr>
          <a:xfrm>
            <a:off x="3590775" y="4419329"/>
            <a:ext cx="1665145" cy="1873466"/>
          </a:xfrm>
          <a:prstGeom prst="wedgeRectCallout">
            <a:avLst>
              <a:gd name="adj1" fmla="val -27864"/>
              <a:gd name="adj2" fmla="val -76109"/>
            </a:avLst>
          </a:prstGeom>
          <a:solidFill>
            <a:srgbClr val="98CDA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prstClr val="black"/>
                </a:solidFill>
                <a:effectLst/>
                <a:uLnTx/>
                <a:uFillTx/>
                <a:ea typeface="+mn-ea"/>
                <a:cs typeface="+mn-cs"/>
              </a:rPr>
              <a:t>Vilka omständigheter i omvärlden kan påverka kopplingen? </a:t>
            </a:r>
            <a:r>
              <a:rPr lang="sv-SE" sz="1400" i="1">
                <a:solidFill>
                  <a:prstClr val="black"/>
                </a:solidFill>
              </a:rPr>
              <a:t>Finns det risk för</a:t>
            </a:r>
            <a:r>
              <a:rPr kumimoji="0" lang="sv-SE" sz="1400" b="0" i="1" u="none" strike="noStrike" kern="1200" cap="none" spc="0" normalizeH="0" baseline="0" noProof="0">
                <a:ln>
                  <a:noFill/>
                </a:ln>
                <a:solidFill>
                  <a:prstClr val="black"/>
                </a:solidFill>
                <a:effectLst/>
                <a:uLnTx/>
                <a:uFillTx/>
                <a:ea typeface="+mn-ea"/>
                <a:cs typeface="+mn-cs"/>
              </a:rPr>
              <a:t> negativa</a:t>
            </a:r>
            <a:r>
              <a:rPr kumimoji="0" lang="sv-SE" sz="1400" b="0" i="1" u="none" strike="noStrike" kern="1200" cap="none" spc="0" normalizeH="0" noProof="0">
                <a:ln>
                  <a:noFill/>
                </a:ln>
                <a:solidFill>
                  <a:prstClr val="black"/>
                </a:solidFill>
                <a:effectLst/>
                <a:uLnTx/>
                <a:uFillTx/>
                <a:ea typeface="+mn-ea"/>
                <a:cs typeface="+mn-cs"/>
              </a:rPr>
              <a:t> utfall</a:t>
            </a:r>
            <a:r>
              <a:rPr kumimoji="0" lang="sv-SE" sz="1400" b="0" i="1" u="none" strike="noStrike" kern="1200" cap="none" spc="0" normalizeH="0" baseline="0" noProof="0">
                <a:ln>
                  <a:noFill/>
                </a:ln>
                <a:solidFill>
                  <a:prstClr val="black"/>
                </a:solidFill>
                <a:effectLst/>
                <a:uLnTx/>
                <a:uFillTx/>
                <a:ea typeface="+mn-ea"/>
                <a:cs typeface="+mn-cs"/>
              </a:rPr>
              <a:t>? För vilka grupper?</a:t>
            </a:r>
          </a:p>
        </p:txBody>
      </p:sp>
      <p:sp>
        <p:nvSpPr>
          <p:cNvPr id="23" name="Pratbubbla: rektangel 22">
            <a:extLst>
              <a:ext uri="{FF2B5EF4-FFF2-40B4-BE49-F238E27FC236}">
                <a16:creationId xmlns:a16="http://schemas.microsoft.com/office/drawing/2014/main" id="{37F2780A-04E1-ABDD-5440-3E0A326D88A9}"/>
              </a:ext>
            </a:extLst>
          </p:cNvPr>
          <p:cNvSpPr/>
          <p:nvPr/>
        </p:nvSpPr>
        <p:spPr>
          <a:xfrm>
            <a:off x="1425007" y="4419328"/>
            <a:ext cx="1665144" cy="1873466"/>
          </a:xfrm>
          <a:prstGeom prst="wedgeRectCallout">
            <a:avLst>
              <a:gd name="adj1" fmla="val -12425"/>
              <a:gd name="adj2" fmla="val -76465"/>
            </a:avLst>
          </a:prstGeom>
          <a:solidFill>
            <a:srgbClr val="98CDA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prstClr val="black"/>
                </a:solidFill>
                <a:effectLst/>
                <a:uLnTx/>
                <a:uFillTx/>
                <a:ea typeface="+mn-ea"/>
                <a:cs typeface="+mn-cs"/>
              </a:rPr>
              <a:t>Vilka omständigheter i omvärlden kan påverka kopplingen? </a:t>
            </a:r>
          </a:p>
        </p:txBody>
      </p:sp>
      <p:sp>
        <p:nvSpPr>
          <p:cNvPr id="9" name="Pratbubbla: rektangel 8">
            <a:extLst>
              <a:ext uri="{FF2B5EF4-FFF2-40B4-BE49-F238E27FC236}">
                <a16:creationId xmlns:a16="http://schemas.microsoft.com/office/drawing/2014/main" id="{4DD5BC3B-109D-A1D3-FC80-5479EF3CDA0A}"/>
              </a:ext>
            </a:extLst>
          </p:cNvPr>
          <p:cNvSpPr/>
          <p:nvPr/>
        </p:nvSpPr>
        <p:spPr>
          <a:xfrm>
            <a:off x="5714937" y="1332458"/>
            <a:ext cx="1665145" cy="1231869"/>
          </a:xfrm>
          <a:prstGeom prst="wedgeRectCallout">
            <a:avLst>
              <a:gd name="adj1" fmla="val -35970"/>
              <a:gd name="adj2" fmla="val 7267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sysClr val="windowText" lastClr="000000"/>
                </a:solidFill>
                <a:effectLst/>
                <a:uLnTx/>
                <a:uFillTx/>
                <a:ea typeface="+mn-ea"/>
                <a:cs typeface="+mn-cs"/>
              </a:rPr>
              <a:t>Varför leder utfallet till det övergripande syftet? Vilka antaganden gör vi?</a:t>
            </a:r>
          </a:p>
        </p:txBody>
      </p:sp>
      <p:sp>
        <p:nvSpPr>
          <p:cNvPr id="10" name="Pratbubbla: rektangel 9">
            <a:extLst>
              <a:ext uri="{FF2B5EF4-FFF2-40B4-BE49-F238E27FC236}">
                <a16:creationId xmlns:a16="http://schemas.microsoft.com/office/drawing/2014/main" id="{70BE2CB4-639C-5DF2-CA42-2EFDCA378456}"/>
              </a:ext>
            </a:extLst>
          </p:cNvPr>
          <p:cNvSpPr/>
          <p:nvPr/>
        </p:nvSpPr>
        <p:spPr>
          <a:xfrm>
            <a:off x="3553370" y="1332458"/>
            <a:ext cx="1665145" cy="1231869"/>
          </a:xfrm>
          <a:prstGeom prst="wedgeRectCallout">
            <a:avLst>
              <a:gd name="adj1" fmla="val -25833"/>
              <a:gd name="adj2" fmla="val 7388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sysClr val="windowText" lastClr="000000"/>
                </a:solidFill>
                <a:effectLst/>
                <a:uLnTx/>
                <a:uFillTx/>
                <a:ea typeface="+mn-ea"/>
                <a:cs typeface="+mn-cs"/>
              </a:rPr>
              <a:t>Varför leder aktiviteten till utfallet? Vilka antaganden gör vi?</a:t>
            </a:r>
          </a:p>
        </p:txBody>
      </p:sp>
      <p:sp>
        <p:nvSpPr>
          <p:cNvPr id="11" name="Pratbubbla: rektangel 10">
            <a:extLst>
              <a:ext uri="{FF2B5EF4-FFF2-40B4-BE49-F238E27FC236}">
                <a16:creationId xmlns:a16="http://schemas.microsoft.com/office/drawing/2014/main" id="{3408F240-9DD7-2AB4-6E73-74304D1760ED}"/>
              </a:ext>
            </a:extLst>
          </p:cNvPr>
          <p:cNvSpPr/>
          <p:nvPr/>
        </p:nvSpPr>
        <p:spPr>
          <a:xfrm>
            <a:off x="1387603" y="1336390"/>
            <a:ext cx="1665144" cy="1210690"/>
          </a:xfrm>
          <a:prstGeom prst="wedgeRectCallout">
            <a:avLst>
              <a:gd name="adj1" fmla="val -11870"/>
              <a:gd name="adj2" fmla="val 75202"/>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sysClr val="windowText" lastClr="000000"/>
                </a:solidFill>
                <a:effectLst/>
                <a:uLnTx/>
                <a:uFillTx/>
                <a:ea typeface="+mn-ea"/>
                <a:cs typeface="+mn-cs"/>
              </a:rPr>
              <a:t>Varför leder resurserna till aktiviteterna? Vilka antaganden gör vi?</a:t>
            </a:r>
          </a:p>
        </p:txBody>
      </p:sp>
      <p:sp>
        <p:nvSpPr>
          <p:cNvPr id="5" name="Platshållare för bildnummer 4">
            <a:extLst>
              <a:ext uri="{FF2B5EF4-FFF2-40B4-BE49-F238E27FC236}">
                <a16:creationId xmlns:a16="http://schemas.microsoft.com/office/drawing/2014/main" id="{9038D101-9274-1914-8CA0-7A185B0E5518}"/>
              </a:ext>
            </a:extLst>
          </p:cNvPr>
          <p:cNvSpPr>
            <a:spLocks noGrp="1"/>
          </p:cNvSpPr>
          <p:nvPr>
            <p:ph type="sldNum" sz="quarter" idx="4"/>
          </p:nvPr>
        </p:nvSpPr>
        <p:spPr>
          <a:xfrm>
            <a:off x="9133511" y="6346665"/>
            <a:ext cx="2743200" cy="365125"/>
          </a:xfrm>
        </p:spPr>
        <p:txBody>
          <a:bodyPr/>
          <a:lstStyle/>
          <a:p>
            <a:fld id="{2066355A-084C-D24E-9AD2-7E4FC41EA627}" type="slidenum">
              <a:rPr lang="sv-SE" smtClean="0"/>
              <a:pPr/>
              <a:t>21</a:t>
            </a:fld>
            <a:endParaRPr lang="sv-SE"/>
          </a:p>
        </p:txBody>
      </p:sp>
      <p:sp>
        <p:nvSpPr>
          <p:cNvPr id="2" name="Rubrik 10">
            <a:extLst>
              <a:ext uri="{FF2B5EF4-FFF2-40B4-BE49-F238E27FC236}">
                <a16:creationId xmlns:a16="http://schemas.microsoft.com/office/drawing/2014/main" id="{6A63EACB-7F4A-A3D7-9549-34FA5D1CA3A6}"/>
              </a:ext>
            </a:extLst>
          </p:cNvPr>
          <p:cNvSpPr>
            <a:spLocks noGrp="1"/>
          </p:cNvSpPr>
          <p:nvPr>
            <p:ph type="title"/>
          </p:nvPr>
        </p:nvSpPr>
        <p:spPr>
          <a:xfrm>
            <a:off x="366955" y="565205"/>
            <a:ext cx="8579083" cy="688772"/>
          </a:xfrm>
        </p:spPr>
        <p:txBody>
          <a:bodyPr>
            <a:noAutofit/>
          </a:bodyPr>
          <a:lstStyle/>
          <a:p>
            <a:r>
              <a:rPr lang="sv-SE" sz="3000"/>
              <a:t>Att få syn på antaganden om samband</a:t>
            </a:r>
          </a:p>
        </p:txBody>
      </p:sp>
      <p:sp>
        <p:nvSpPr>
          <p:cNvPr id="7" name="textruta 6">
            <a:extLst>
              <a:ext uri="{FF2B5EF4-FFF2-40B4-BE49-F238E27FC236}">
                <a16:creationId xmlns:a16="http://schemas.microsoft.com/office/drawing/2014/main" id="{5C5D33D3-8126-6B2C-F592-00652C81F8E6}"/>
              </a:ext>
            </a:extLst>
          </p:cNvPr>
          <p:cNvSpPr txBox="1"/>
          <p:nvPr/>
        </p:nvSpPr>
        <p:spPr>
          <a:xfrm>
            <a:off x="7871901" y="3149023"/>
            <a:ext cx="4041213" cy="2893100"/>
          </a:xfrm>
          <a:prstGeom prst="rect">
            <a:avLst/>
          </a:prstGeom>
          <a:noFill/>
        </p:spPr>
        <p:txBody>
          <a:bodyPr wrap="square">
            <a:spAutoFit/>
          </a:bodyPr>
          <a:lstStyle/>
          <a:p>
            <a:r>
              <a:rPr lang="sv-SE" sz="1300"/>
              <a:t>När vi har definierat önskat läge, utfall, aktiviteter och resurser </a:t>
            </a:r>
            <a:r>
              <a:rPr lang="sv-SE" sz="1300" b="1"/>
              <a:t>granskar vi hur logikkedjan hänger ihop </a:t>
            </a:r>
            <a:r>
              <a:rPr lang="sv-SE" sz="1300"/>
              <a:t>och identifierar vad som kan stärka eller hota sambanden. Centrala frågor i detta steg är: Varför förväntas aktivitet X leda till utfall Y? </a:t>
            </a:r>
          </a:p>
          <a:p>
            <a:endParaRPr lang="sv-SE" sz="1300"/>
          </a:p>
          <a:p>
            <a:r>
              <a:rPr lang="sv-SE" sz="1300"/>
              <a:t>Om det finns </a:t>
            </a:r>
            <a:r>
              <a:rPr lang="sv-SE" sz="1300" b="1"/>
              <a:t>forskning eller annan evidens som visar att en viss insats är effektiv för att påverka specifika utfall kan denna kunskap användas som stöd</a:t>
            </a:r>
            <a:r>
              <a:rPr lang="sv-SE" sz="1300"/>
              <a:t>. När vi i stället prövar nya arbetssätt eller insatser där evidens saknas lutar vi oss i högre grad på egna antaganden. Då blir det särskilt viktigt att synliggöra dessa antaganden och följa upp om de tänkta sambanden håller i praktiken.</a:t>
            </a:r>
            <a:endParaRPr lang="en-SE" sz="1300"/>
          </a:p>
        </p:txBody>
      </p:sp>
      <p:sp>
        <p:nvSpPr>
          <p:cNvPr id="8" name="Pratbubbla: rektangel med rundade hörn 7">
            <a:extLst>
              <a:ext uri="{FF2B5EF4-FFF2-40B4-BE49-F238E27FC236}">
                <a16:creationId xmlns:a16="http://schemas.microsoft.com/office/drawing/2014/main" id="{A5B5A0C9-CC88-35A7-D80F-4BA617733EF6}"/>
              </a:ext>
            </a:extLst>
          </p:cNvPr>
          <p:cNvSpPr/>
          <p:nvPr/>
        </p:nvSpPr>
        <p:spPr>
          <a:xfrm>
            <a:off x="7871901" y="1211017"/>
            <a:ext cx="3169812" cy="1620085"/>
          </a:xfrm>
          <a:prstGeom prst="wedgeRoundRectCallout">
            <a:avLst>
              <a:gd name="adj1" fmla="val -31201"/>
              <a:gd name="adj2" fmla="val 60984"/>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Granska sambanden i kedjan och identifiera potentiella negativa utfall under ett internt arbetsmöte á ca 1,5 timmar när ni har skrivit rent och prioriterat utfall och aktiviteter i förändringsteorin. I denna övning arbetar ni istället från vänster till höger i kedjan. </a:t>
            </a:r>
            <a:endParaRPr lang="en-SE" sz="1200"/>
          </a:p>
        </p:txBody>
      </p:sp>
      <p:pic>
        <p:nvPicPr>
          <p:cNvPr id="3" name="Bild 2" descr="Postit-lappar med hel fyllning">
            <a:extLst>
              <a:ext uri="{FF2B5EF4-FFF2-40B4-BE49-F238E27FC236}">
                <a16:creationId xmlns:a16="http://schemas.microsoft.com/office/drawing/2014/main" id="{D7AABEBF-3201-0997-6ADE-3296268DC4E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076332" y="1539425"/>
            <a:ext cx="914400" cy="914400"/>
          </a:xfrm>
          <a:prstGeom prst="rect">
            <a:avLst/>
          </a:prstGeom>
        </p:spPr>
      </p:pic>
      <p:pic>
        <p:nvPicPr>
          <p:cNvPr id="13" name="Bildobjekt 12">
            <a:extLst>
              <a:ext uri="{FF2B5EF4-FFF2-40B4-BE49-F238E27FC236}">
                <a16:creationId xmlns:a16="http://schemas.microsoft.com/office/drawing/2014/main" id="{5BD5A795-21A5-C0EE-8F8B-8E793E87B651}"/>
              </a:ext>
            </a:extLst>
          </p:cNvPr>
          <p:cNvPicPr>
            <a:picLocks noChangeAspect="1"/>
          </p:cNvPicPr>
          <p:nvPr/>
        </p:nvPicPr>
        <p:blipFill>
          <a:blip r:embed="rId5"/>
          <a:stretch>
            <a:fillRect/>
          </a:stretch>
        </p:blipFill>
        <p:spPr>
          <a:xfrm>
            <a:off x="10790899" y="315371"/>
            <a:ext cx="1101064" cy="528857"/>
          </a:xfrm>
          <a:prstGeom prst="rect">
            <a:avLst/>
          </a:prstGeom>
        </p:spPr>
      </p:pic>
    </p:spTree>
    <p:custDataLst>
      <p:tags r:id="rId1"/>
    </p:custDataLst>
    <p:extLst>
      <p:ext uri="{BB962C8B-B14F-4D97-AF65-F5344CB8AC3E}">
        <p14:creationId xmlns:p14="http://schemas.microsoft.com/office/powerpoint/2010/main" val="975783814"/>
      </p:ext>
    </p:extLst>
  </p:cSld>
  <p:clrMapOvr>
    <a:masterClrMapping/>
  </p:clrMapOvr>
  <mc:AlternateContent xmlns:mc="http://schemas.openxmlformats.org/markup-compatibility/2006" xmlns:p14="http://schemas.microsoft.com/office/powerpoint/2010/main">
    <mc:Choice Requires="p14">
      <p:transition p14:dur="0" advTm="76231"/>
    </mc:Choice>
    <mc:Fallback xmlns="">
      <p:transition advTm="7623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DFAF91AD-7C92-CD94-CBA1-EC5C5225F829}"/>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25E43C88-A787-A41B-7A17-313049AC4DE5}"/>
              </a:ext>
            </a:extLst>
          </p:cNvPr>
          <p:cNvSpPr/>
          <p:nvPr/>
        </p:nvSpPr>
        <p:spPr>
          <a:xfrm>
            <a:off x="5185584" y="3170004"/>
            <a:ext cx="1725784" cy="1474344"/>
          </a:xfrm>
          <a:prstGeom prst="rect">
            <a:avLst/>
          </a:prstGeom>
          <a:solidFill>
            <a:srgbClr val="C4E2CD"/>
          </a:solidFill>
          <a:ln w="9525" cap="flat" cmpd="sng" algn="ctr">
            <a:solidFill>
              <a:srgbClr val="000000">
                <a:lumMod val="75000"/>
                <a:lumOff val="25000"/>
              </a:srgbClr>
            </a:solidFill>
            <a:prstDash val="solid"/>
          </a:ln>
          <a:effectLst/>
        </p:spPr>
        <p:txBody>
          <a:bodyPr lIns="91440" tIns="45720" rIns="91440" bIns="45720" rtlCol="0" anchor="ctr"/>
          <a:lstStyle/>
          <a:p>
            <a:pPr algn="ctr" defTabSz="914309">
              <a:defRPr/>
            </a:pPr>
            <a:r>
              <a:rPr lang="sv-SE" kern="0">
                <a:ea typeface="Roboto Mono"/>
                <a:cs typeface="Arial"/>
              </a:rPr>
              <a:t>Deltagare i insats får ökad egenmakt</a:t>
            </a:r>
          </a:p>
        </p:txBody>
      </p:sp>
      <p:sp>
        <p:nvSpPr>
          <p:cNvPr id="3" name="Rektangel 2">
            <a:extLst>
              <a:ext uri="{FF2B5EF4-FFF2-40B4-BE49-F238E27FC236}">
                <a16:creationId xmlns:a16="http://schemas.microsoft.com/office/drawing/2014/main" id="{9ACACF62-46EB-F407-73E7-B556AAE1F1D6}"/>
              </a:ext>
            </a:extLst>
          </p:cNvPr>
          <p:cNvSpPr/>
          <p:nvPr/>
        </p:nvSpPr>
        <p:spPr>
          <a:xfrm>
            <a:off x="5185584" y="1499253"/>
            <a:ext cx="1725784" cy="1474344"/>
          </a:xfrm>
          <a:prstGeom prst="rect">
            <a:avLst/>
          </a:prstGeom>
          <a:solidFill>
            <a:srgbClr val="195929"/>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2000" i="0" u="none" strike="noStrike" kern="0" cap="none" spc="0" normalizeH="0" baseline="0" noProof="0">
                <a:ln>
                  <a:noFill/>
                </a:ln>
                <a:solidFill>
                  <a:prstClr val="white"/>
                </a:solidFill>
                <a:effectLst/>
                <a:uLnTx/>
                <a:uFillTx/>
                <a:latin typeface="+mj-lt"/>
                <a:ea typeface="Roboto Mono" pitchFamily="2" charset="0"/>
                <a:cs typeface="+mn-cs"/>
              </a:rPr>
              <a:t>Utfall</a:t>
            </a:r>
          </a:p>
        </p:txBody>
      </p:sp>
      <p:sp>
        <p:nvSpPr>
          <p:cNvPr id="4" name="Pil: höger 3">
            <a:extLst>
              <a:ext uri="{FF2B5EF4-FFF2-40B4-BE49-F238E27FC236}">
                <a16:creationId xmlns:a16="http://schemas.microsoft.com/office/drawing/2014/main" id="{1CE05A96-C93A-4675-5646-61FE5CA3B493}"/>
              </a:ext>
            </a:extLst>
          </p:cNvPr>
          <p:cNvSpPr/>
          <p:nvPr/>
        </p:nvSpPr>
        <p:spPr>
          <a:xfrm>
            <a:off x="4383560" y="4935655"/>
            <a:ext cx="761936" cy="417060"/>
          </a:xfrm>
          <a:prstGeom prst="rightArrow">
            <a:avLst/>
          </a:prstGeom>
          <a:solidFill>
            <a:srgbClr val="5FB98B"/>
          </a:solidFill>
          <a:ln w="9525" cap="flat" cmpd="sng" algn="ctr">
            <a:no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Lato Regular"/>
              <a:ea typeface="+mn-ea"/>
              <a:cs typeface="+mn-cs"/>
            </a:endParaRPr>
          </a:p>
        </p:txBody>
      </p:sp>
      <p:sp>
        <p:nvSpPr>
          <p:cNvPr id="5" name="Pil: höger 4">
            <a:extLst>
              <a:ext uri="{FF2B5EF4-FFF2-40B4-BE49-F238E27FC236}">
                <a16:creationId xmlns:a16="http://schemas.microsoft.com/office/drawing/2014/main" id="{6C302C13-EE88-F206-5B36-F0FF5E58F0A5}"/>
              </a:ext>
            </a:extLst>
          </p:cNvPr>
          <p:cNvSpPr/>
          <p:nvPr/>
        </p:nvSpPr>
        <p:spPr>
          <a:xfrm>
            <a:off x="4379350" y="5361236"/>
            <a:ext cx="761936" cy="417060"/>
          </a:xfrm>
          <a:prstGeom prst="rightArrow">
            <a:avLst/>
          </a:prstGeom>
          <a:solidFill>
            <a:srgbClr val="5FB98B"/>
          </a:solidFill>
          <a:ln w="9525" cap="flat" cmpd="sng" algn="ctr">
            <a:no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Lato Regular"/>
              <a:ea typeface="+mn-ea"/>
              <a:cs typeface="+mn-cs"/>
            </a:endParaRPr>
          </a:p>
        </p:txBody>
      </p:sp>
      <p:sp>
        <p:nvSpPr>
          <p:cNvPr id="6" name="Pil: höger 5">
            <a:extLst>
              <a:ext uri="{FF2B5EF4-FFF2-40B4-BE49-F238E27FC236}">
                <a16:creationId xmlns:a16="http://schemas.microsoft.com/office/drawing/2014/main" id="{02147B56-A974-5AFB-1819-3BF4E63A83D4}"/>
              </a:ext>
            </a:extLst>
          </p:cNvPr>
          <p:cNvSpPr/>
          <p:nvPr/>
        </p:nvSpPr>
        <p:spPr>
          <a:xfrm rot="10800000">
            <a:off x="7102465" y="5790096"/>
            <a:ext cx="761936" cy="417060"/>
          </a:xfrm>
          <a:prstGeom prst="rightArrow">
            <a:avLst/>
          </a:prstGeom>
          <a:solidFill>
            <a:srgbClr val="5FB98B"/>
          </a:solidFill>
          <a:ln w="9525" cap="flat" cmpd="sng" algn="ctr">
            <a:no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Lato Regular"/>
              <a:ea typeface="+mn-ea"/>
              <a:cs typeface="+mn-cs"/>
            </a:endParaRPr>
          </a:p>
        </p:txBody>
      </p:sp>
      <p:sp>
        <p:nvSpPr>
          <p:cNvPr id="7" name="textruta 6">
            <a:extLst>
              <a:ext uri="{FF2B5EF4-FFF2-40B4-BE49-F238E27FC236}">
                <a16:creationId xmlns:a16="http://schemas.microsoft.com/office/drawing/2014/main" id="{26F5B5C3-8759-15CE-5CFB-F600CE9D601E}"/>
              </a:ext>
            </a:extLst>
          </p:cNvPr>
          <p:cNvSpPr txBox="1"/>
          <p:nvPr/>
        </p:nvSpPr>
        <p:spPr>
          <a:xfrm>
            <a:off x="1073174" y="5413206"/>
            <a:ext cx="3336475" cy="369332"/>
          </a:xfrm>
          <a:prstGeom prst="rect">
            <a:avLst/>
          </a:prstGeom>
          <a:noFill/>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ea typeface="+mn-ea"/>
                <a:cs typeface="+mn-cs"/>
              </a:rPr>
              <a:t>Vilken förflyttning som skett</a:t>
            </a:r>
          </a:p>
        </p:txBody>
      </p:sp>
      <p:sp>
        <p:nvSpPr>
          <p:cNvPr id="8" name="textruta 7">
            <a:extLst>
              <a:ext uri="{FF2B5EF4-FFF2-40B4-BE49-F238E27FC236}">
                <a16:creationId xmlns:a16="http://schemas.microsoft.com/office/drawing/2014/main" id="{94913B60-20A0-A947-709F-219EC664DD22}"/>
              </a:ext>
            </a:extLst>
          </p:cNvPr>
          <p:cNvSpPr txBox="1"/>
          <p:nvPr/>
        </p:nvSpPr>
        <p:spPr>
          <a:xfrm>
            <a:off x="1047085" y="4959533"/>
            <a:ext cx="3336475" cy="646331"/>
          </a:xfrm>
          <a:prstGeom prst="rect">
            <a:avLst/>
          </a:prstGeom>
          <a:noFill/>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ea typeface="+mn-ea"/>
                <a:cs typeface="+mn-cs"/>
              </a:rPr>
              <a:t>Vem/vilka som har förflyttat sig</a:t>
            </a:r>
          </a:p>
        </p:txBody>
      </p:sp>
      <p:sp>
        <p:nvSpPr>
          <p:cNvPr id="9" name="textruta 8">
            <a:extLst>
              <a:ext uri="{FF2B5EF4-FFF2-40B4-BE49-F238E27FC236}">
                <a16:creationId xmlns:a16="http://schemas.microsoft.com/office/drawing/2014/main" id="{D01BA3BE-CEE6-D153-4927-DA84F1C51B3D}"/>
              </a:ext>
            </a:extLst>
          </p:cNvPr>
          <p:cNvSpPr txBox="1"/>
          <p:nvPr/>
        </p:nvSpPr>
        <p:spPr>
          <a:xfrm>
            <a:off x="7864399" y="5790096"/>
            <a:ext cx="3336475" cy="369332"/>
          </a:xfrm>
          <a:prstGeom prst="rect">
            <a:avLst/>
          </a:prstGeom>
          <a:noFill/>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ea typeface="+mn-ea"/>
                <a:cs typeface="+mn-cs"/>
              </a:rPr>
              <a:t>Under vilken tidsperiod</a:t>
            </a:r>
          </a:p>
        </p:txBody>
      </p:sp>
      <p:sp>
        <p:nvSpPr>
          <p:cNvPr id="11" name="Rektangel 10">
            <a:extLst>
              <a:ext uri="{FF2B5EF4-FFF2-40B4-BE49-F238E27FC236}">
                <a16:creationId xmlns:a16="http://schemas.microsoft.com/office/drawing/2014/main" id="{5693A704-456E-4C45-6711-22A26CE099B1}"/>
              </a:ext>
            </a:extLst>
          </p:cNvPr>
          <p:cNvSpPr/>
          <p:nvPr/>
        </p:nvSpPr>
        <p:spPr>
          <a:xfrm>
            <a:off x="5185584" y="4883501"/>
            <a:ext cx="1725784" cy="1283847"/>
          </a:xfrm>
          <a:prstGeom prst="rect">
            <a:avLst/>
          </a:prstGeom>
          <a:solidFill>
            <a:srgbClr val="C4E2CD"/>
          </a:solidFill>
          <a:ln w="57150" cap="flat" cmpd="sng" algn="ctr">
            <a:solidFill>
              <a:srgbClr val="000000">
                <a:lumMod val="75000"/>
                <a:lumOff val="25000"/>
              </a:srgbClr>
            </a:solidFill>
            <a:prstDash val="solid"/>
          </a:ln>
          <a:effectLst/>
        </p:spPr>
        <p:txBody>
          <a:bodyPr lIns="91440" tIns="45720" rIns="91440" bIns="45720" rtlCol="0" anchor="ctr"/>
          <a:lstStyle/>
          <a:p>
            <a:pPr algn="ctr" defTabSz="914309">
              <a:defRPr/>
            </a:pPr>
            <a:r>
              <a:rPr kumimoji="0" lang="sv-SE" sz="1150" b="1" i="0" u="none" strike="noStrike" kern="0" cap="none" spc="0" normalizeH="0" baseline="0" noProof="0">
                <a:ln>
                  <a:noFill/>
                </a:ln>
                <a:effectLst/>
                <a:uLnTx/>
                <a:uFillTx/>
                <a:ea typeface="Roboto Mono"/>
                <a:cs typeface="+mn-cs"/>
              </a:rPr>
              <a:t>Andel </a:t>
            </a:r>
            <a:r>
              <a:rPr lang="sv-SE" sz="1150" b="1" kern="0">
                <a:ea typeface="Roboto Mono"/>
              </a:rPr>
              <a:t>deltagare i insats som</a:t>
            </a:r>
            <a:r>
              <a:rPr kumimoji="0" lang="sv-SE" sz="1150" b="1" i="0" u="none" strike="noStrike" kern="0" cap="none" spc="0" normalizeH="0" baseline="0" noProof="0">
                <a:ln>
                  <a:noFill/>
                </a:ln>
                <a:effectLst/>
                <a:uLnTx/>
                <a:uFillTx/>
                <a:ea typeface="Roboto Mono"/>
                <a:cs typeface="+mn-cs"/>
              </a:rPr>
              <a:t> </a:t>
            </a:r>
            <a:r>
              <a:rPr lang="sv-SE" sz="1150" b="1" kern="0">
                <a:ea typeface="Roboto Mono"/>
              </a:rPr>
              <a:t>har en högre självskattad egenmakt 6 månader efter insatsens start</a:t>
            </a:r>
            <a:endParaRPr kumimoji="0" lang="sv-SE" sz="1150" b="1" i="0" u="none" strike="noStrike" kern="0" cap="none" spc="0" normalizeH="0" baseline="0" noProof="0">
              <a:ln>
                <a:noFill/>
              </a:ln>
              <a:effectLst/>
              <a:uLnTx/>
              <a:uFillTx/>
              <a:ea typeface="Roboto Mono"/>
              <a:cs typeface="+mn-cs"/>
            </a:endParaRPr>
          </a:p>
        </p:txBody>
      </p:sp>
      <p:sp>
        <p:nvSpPr>
          <p:cNvPr id="12" name="textruta 11">
            <a:extLst>
              <a:ext uri="{FF2B5EF4-FFF2-40B4-BE49-F238E27FC236}">
                <a16:creationId xmlns:a16="http://schemas.microsoft.com/office/drawing/2014/main" id="{C3D33859-70DA-C176-5DD7-E573ACC618F4}"/>
              </a:ext>
            </a:extLst>
          </p:cNvPr>
          <p:cNvSpPr txBox="1"/>
          <p:nvPr/>
        </p:nvSpPr>
        <p:spPr>
          <a:xfrm>
            <a:off x="7561004" y="1499253"/>
            <a:ext cx="4108323"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u="none" strike="noStrike" kern="0" cap="none" spc="0" normalizeH="0" baseline="0" noProof="0">
                <a:ln>
                  <a:noFill/>
                </a:ln>
                <a:solidFill>
                  <a:srgbClr val="000000"/>
                </a:solidFill>
                <a:effectLst/>
                <a:uLnTx/>
                <a:uFillTx/>
                <a:ea typeface="+mn-ea"/>
                <a:cs typeface="+mn-cs"/>
              </a:rPr>
              <a:t>Indikatorer är mått </a:t>
            </a:r>
            <a:r>
              <a:rPr kumimoji="0" lang="sv-SE" sz="1400" b="0" u="none" strike="noStrike" kern="0" cap="none" spc="0" normalizeH="0" baseline="0" noProof="0">
                <a:ln>
                  <a:noFill/>
                </a:ln>
                <a:solidFill>
                  <a:srgbClr val="000000"/>
                </a:solidFill>
                <a:effectLst/>
                <a:uLnTx/>
                <a:uFillTx/>
                <a:ea typeface="+mn-ea"/>
                <a:cs typeface="+mn-cs"/>
              </a:rPr>
              <a:t>som vi använder för att till exempel kunna </a:t>
            </a:r>
            <a:r>
              <a:rPr kumimoji="0" lang="sv-SE" sz="1400" b="1" u="none" strike="noStrike" kern="0" cap="none" spc="0" normalizeH="0" baseline="0" noProof="0">
                <a:ln>
                  <a:noFill/>
                </a:ln>
                <a:solidFill>
                  <a:srgbClr val="000000"/>
                </a:solidFill>
                <a:effectLst/>
                <a:uLnTx/>
                <a:uFillTx/>
                <a:ea typeface="+mn-ea"/>
                <a:cs typeface="+mn-cs"/>
              </a:rPr>
              <a:t>besvara frågor som; rör vi oss i rätt riktning? Gör vi skillnad för våra målgrupper?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ker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u="none" strike="noStrike" kern="0" cap="none" spc="0" normalizeH="0" baseline="0" noProof="0">
                <a:ln>
                  <a:noFill/>
                </a:ln>
                <a:solidFill>
                  <a:srgbClr val="000000"/>
                </a:solidFill>
                <a:effectLst/>
                <a:uLnTx/>
                <a:uFillTx/>
                <a:ea typeface="+mn-ea"/>
                <a:cs typeface="+mn-cs"/>
              </a:rPr>
              <a:t>Vi strävar mot att indikatorer ska ha så högt informationsvärde som möjligt; alltså tydligt </a:t>
            </a:r>
            <a:r>
              <a:rPr kumimoji="0" lang="sv-SE" sz="1400" b="1" u="none" strike="noStrike" kern="0" cap="none" spc="0" normalizeH="0" baseline="0" noProof="0">
                <a:ln>
                  <a:noFill/>
                </a:ln>
                <a:solidFill>
                  <a:srgbClr val="000000"/>
                </a:solidFill>
                <a:effectLst/>
                <a:uLnTx/>
                <a:uFillTx/>
                <a:ea typeface="+mn-ea"/>
                <a:cs typeface="+mn-cs"/>
              </a:rPr>
              <a:t>förmedla vem, vilka eller vad som ska förflyttas, hur stor förflyttningen ska vara och under vilken tid förflyttningen ska ske</a:t>
            </a:r>
            <a:r>
              <a:rPr kumimoji="0" lang="sv-SE" sz="1400" b="0" u="none" strike="noStrike" kern="0" cap="none" spc="0" normalizeH="0" baseline="0" noProof="0">
                <a:ln>
                  <a:noFill/>
                </a:ln>
                <a:solidFill>
                  <a:srgbClr val="000000"/>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ker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u="none" strike="noStrike" kern="0" cap="none" spc="0" normalizeH="0" baseline="0" noProof="0">
                <a:ln>
                  <a:noFill/>
                </a:ln>
                <a:solidFill>
                  <a:srgbClr val="000000"/>
                </a:solidFill>
                <a:effectLst/>
                <a:uLnTx/>
                <a:uFillTx/>
                <a:ea typeface="+mn-ea"/>
                <a:cs typeface="+mn-cs"/>
              </a:rPr>
              <a:t>Det kan hjälpa att titta på </a:t>
            </a:r>
            <a:r>
              <a:rPr kumimoji="0" lang="sv-SE" sz="1400" b="1" u="none" strike="noStrike" kern="0" cap="none" spc="0" normalizeH="0" baseline="0" noProof="0">
                <a:ln>
                  <a:noFill/>
                </a:ln>
                <a:solidFill>
                  <a:srgbClr val="000000"/>
                </a:solidFill>
                <a:effectLst/>
                <a:uLnTx/>
                <a:uFillTx/>
                <a:ea typeface="+mn-ea"/>
                <a:cs typeface="+mn-cs"/>
              </a:rPr>
              <a:t>nuvarande förutsättningar för målgruppen </a:t>
            </a:r>
            <a:r>
              <a:rPr kumimoji="0" lang="sv-SE" sz="1400" b="0" u="none" strike="noStrike" kern="0" cap="none" spc="0" normalizeH="0" baseline="0" noProof="0">
                <a:ln>
                  <a:noFill/>
                </a:ln>
                <a:solidFill>
                  <a:srgbClr val="000000"/>
                </a:solidFill>
                <a:effectLst/>
                <a:uLnTx/>
                <a:uFillTx/>
                <a:ea typeface="+mn-ea"/>
                <a:cs typeface="+mn-cs"/>
              </a:rPr>
              <a:t>och de aspekter man vill följa: vad är en </a:t>
            </a:r>
            <a:r>
              <a:rPr kumimoji="0" lang="sv-SE" sz="1400" b="1" u="none" strike="noStrike" kern="0" cap="none" spc="0" normalizeH="0" baseline="0" noProof="0">
                <a:ln>
                  <a:noFill/>
                </a:ln>
                <a:solidFill>
                  <a:srgbClr val="000000"/>
                </a:solidFill>
                <a:effectLst/>
                <a:uLnTx/>
                <a:uFillTx/>
                <a:ea typeface="+mn-ea"/>
                <a:cs typeface="+mn-cs"/>
              </a:rPr>
              <a:t>rimlig förflyttning </a:t>
            </a:r>
            <a:r>
              <a:rPr kumimoji="0" lang="sv-SE" sz="1400" b="0" u="none" strike="noStrike" kern="0" cap="none" spc="0" normalizeH="0" baseline="0" noProof="0">
                <a:ln>
                  <a:noFill/>
                </a:ln>
                <a:solidFill>
                  <a:srgbClr val="000000"/>
                </a:solidFill>
                <a:effectLst/>
                <a:uLnTx/>
                <a:uFillTx/>
                <a:ea typeface="+mn-ea"/>
                <a:cs typeface="+mn-cs"/>
              </a:rPr>
              <a:t>under den tidsperiod som man är intresserad av? </a:t>
            </a:r>
          </a:p>
        </p:txBody>
      </p:sp>
      <p:sp>
        <p:nvSpPr>
          <p:cNvPr id="13" name="textruta 12">
            <a:extLst>
              <a:ext uri="{FF2B5EF4-FFF2-40B4-BE49-F238E27FC236}">
                <a16:creationId xmlns:a16="http://schemas.microsoft.com/office/drawing/2014/main" id="{AECBA3A4-DC8B-A567-A832-103059A9FCC7}"/>
              </a:ext>
            </a:extLst>
          </p:cNvPr>
          <p:cNvSpPr txBox="1"/>
          <p:nvPr/>
        </p:nvSpPr>
        <p:spPr>
          <a:xfrm>
            <a:off x="1074995" y="368830"/>
            <a:ext cx="9487258" cy="584775"/>
          </a:xfrm>
          <a:prstGeom prst="rect">
            <a:avLst/>
          </a:prstGeom>
          <a:noFill/>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3200" i="0" u="none" strike="noStrike" kern="1200" cap="none" spc="0" normalizeH="0" baseline="0" noProof="0">
                <a:ln>
                  <a:noFill/>
                </a:ln>
                <a:effectLst/>
                <a:uLnTx/>
                <a:uFillTx/>
                <a:latin typeface="+mj-lt"/>
                <a:ea typeface="+mn-ea"/>
                <a:cs typeface="+mn-cs"/>
              </a:rPr>
              <a:t>Indikatorer = mått på om vi lyckats</a:t>
            </a:r>
          </a:p>
        </p:txBody>
      </p:sp>
      <p:sp>
        <p:nvSpPr>
          <p:cNvPr id="10" name="Platshållare för bildnummer 9">
            <a:extLst>
              <a:ext uri="{FF2B5EF4-FFF2-40B4-BE49-F238E27FC236}">
                <a16:creationId xmlns:a16="http://schemas.microsoft.com/office/drawing/2014/main" id="{201F770E-ADB4-F16C-9B09-8EC6EF222522}"/>
              </a:ext>
            </a:extLst>
          </p:cNvPr>
          <p:cNvSpPr>
            <a:spLocks noGrp="1"/>
          </p:cNvSpPr>
          <p:nvPr>
            <p:ph type="sldNum" sz="quarter" idx="12"/>
          </p:nvPr>
        </p:nvSpPr>
        <p:spPr/>
        <p:txBody>
          <a:bodyPr/>
          <a:lstStyle/>
          <a:p>
            <a:fld id="{2066355A-084C-D24E-9AD2-7E4FC41EA627}" type="slidenum">
              <a:rPr lang="sv-SE" smtClean="0"/>
              <a:pPr/>
              <a:t>22</a:t>
            </a:fld>
            <a:endParaRPr lang="sv-SE"/>
          </a:p>
        </p:txBody>
      </p:sp>
      <p:pic>
        <p:nvPicPr>
          <p:cNvPr id="14" name="Bildobjekt 13">
            <a:extLst>
              <a:ext uri="{FF2B5EF4-FFF2-40B4-BE49-F238E27FC236}">
                <a16:creationId xmlns:a16="http://schemas.microsoft.com/office/drawing/2014/main" id="{490F99DC-4538-412A-431A-6F420F7CEB0C}"/>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809529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B0679E48-A8BF-689D-23A6-0CCCAEBD69AA}"/>
            </a:ext>
          </a:extLst>
        </p:cNvPr>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7A268FDC-EF85-2B96-8B8E-FE2F19280CFD}"/>
              </a:ext>
            </a:extLst>
          </p:cNvPr>
          <p:cNvSpPr>
            <a:spLocks noGrp="1"/>
          </p:cNvSpPr>
          <p:nvPr>
            <p:ph type="sldNum" sz="quarter" idx="4"/>
          </p:nvPr>
        </p:nvSpPr>
        <p:spPr>
          <a:xfrm>
            <a:off x="240182" y="6986934"/>
            <a:ext cx="336491" cy="365064"/>
          </a:xfrm>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2066355A-084C-D24E-9AD2-7E4FC41EA627}" type="slidenum">
              <a:rPr kumimoji="0" lang="sv-SE" sz="932" b="0" i="0" u="none" strike="noStrike" kern="1200" cap="none" spc="0" normalizeH="0" baseline="0" noProof="0">
                <a:ln>
                  <a:noFill/>
                </a:ln>
                <a:solidFill>
                  <a:srgbClr val="000000"/>
                </a:solidFill>
                <a:effectLst/>
                <a:uLnTx/>
                <a:uFillTx/>
                <a:latin typeface="Roboto Mono"/>
                <a:ea typeface="Roboto Mono" pitchFamily="2" charset="0"/>
                <a:cs typeface="+mn-cs"/>
              </a:rPr>
              <a:pPr marL="0" marR="0" lvl="0" indent="0" algn="l" defTabSz="914217" rtl="0" eaLnBrk="1" fontAlgn="auto" latinLnBrk="0" hangingPunct="1">
                <a:lnSpc>
                  <a:spcPct val="100000"/>
                </a:lnSpc>
                <a:spcBef>
                  <a:spcPts val="0"/>
                </a:spcBef>
                <a:spcAft>
                  <a:spcPts val="0"/>
                </a:spcAft>
                <a:buClrTx/>
                <a:buSzTx/>
                <a:buFontTx/>
                <a:buNone/>
                <a:tabLst/>
                <a:defRPr/>
              </a:pPr>
              <a:t>23</a:t>
            </a:fld>
            <a:endParaRPr kumimoji="0" lang="sv-SE" sz="932" b="0" i="0" u="none" strike="noStrike" kern="1200" cap="none" spc="0" normalizeH="0" baseline="0" noProof="0">
              <a:ln>
                <a:noFill/>
              </a:ln>
              <a:solidFill>
                <a:srgbClr val="000000"/>
              </a:solidFill>
              <a:effectLst/>
              <a:uLnTx/>
              <a:uFillTx/>
              <a:latin typeface="Roboto Mono"/>
              <a:ea typeface="Roboto Mono" pitchFamily="2" charset="0"/>
              <a:cs typeface="+mn-cs"/>
            </a:endParaRPr>
          </a:p>
        </p:txBody>
      </p:sp>
      <p:sp>
        <p:nvSpPr>
          <p:cNvPr id="8" name="textruta 7">
            <a:extLst>
              <a:ext uri="{FF2B5EF4-FFF2-40B4-BE49-F238E27FC236}">
                <a16:creationId xmlns:a16="http://schemas.microsoft.com/office/drawing/2014/main" id="{E6F9863D-C7B6-03CA-ACA3-2D1E88FA710C}"/>
              </a:ext>
            </a:extLst>
          </p:cNvPr>
          <p:cNvSpPr txBox="1"/>
          <p:nvPr/>
        </p:nvSpPr>
        <p:spPr>
          <a:xfrm>
            <a:off x="621535" y="525723"/>
            <a:ext cx="7619041" cy="633443"/>
          </a:xfrm>
          <a:prstGeom prst="rect">
            <a:avLst/>
          </a:prstGeom>
          <a:noFill/>
        </p:spPr>
        <p:txBody>
          <a:bodyPr wrap="square" lIns="0" tIns="0" rIns="0" bIns="0" rtlCol="0">
            <a:spAutoFit/>
          </a:bodyPr>
          <a:lstStyle/>
          <a:p>
            <a:pPr marL="0" marR="0" lvl="0" indent="0" defTabSz="609503" rtl="0" eaLnBrk="1" fontAlgn="auto" latinLnBrk="0" hangingPunct="1">
              <a:lnSpc>
                <a:spcPct val="100000"/>
              </a:lnSpc>
              <a:spcBef>
                <a:spcPts val="0"/>
              </a:spcBef>
              <a:spcAft>
                <a:spcPts val="0"/>
              </a:spcAft>
              <a:buClrTx/>
              <a:buSzTx/>
              <a:buFontTx/>
              <a:buNone/>
              <a:tabLst/>
              <a:defRPr/>
            </a:pPr>
            <a:r>
              <a:rPr lang="sv-SE" sz="2352">
                <a:solidFill>
                  <a:srgbClr val="000000"/>
                </a:solidFill>
                <a:latin typeface="+mj-lt"/>
                <a:ea typeface="Roboto Mono" pitchFamily="2" charset="0"/>
              </a:rPr>
              <a:t>I</a:t>
            </a:r>
            <a:r>
              <a:rPr kumimoji="0" lang="sv-SE" sz="2352" i="0" u="none" strike="noStrike" kern="1200" cap="none" spc="0" normalizeH="0" baseline="0" noProof="0" err="1">
                <a:ln>
                  <a:noFill/>
                </a:ln>
                <a:solidFill>
                  <a:srgbClr val="000000"/>
                </a:solidFill>
                <a:effectLst/>
                <a:uLnTx/>
                <a:uFillTx/>
                <a:latin typeface="+mj-lt"/>
                <a:ea typeface="Roboto Mono" pitchFamily="2" charset="0"/>
                <a:cs typeface="+mn-cs"/>
              </a:rPr>
              <a:t>ndikatorer</a:t>
            </a:r>
            <a:r>
              <a:rPr kumimoji="0" lang="sv-SE" sz="2352" i="0" u="none" strike="noStrike" kern="1200" cap="none" spc="0" normalizeH="0" baseline="0" noProof="0">
                <a:ln>
                  <a:noFill/>
                </a:ln>
                <a:solidFill>
                  <a:srgbClr val="000000"/>
                </a:solidFill>
                <a:effectLst/>
                <a:uLnTx/>
                <a:uFillTx/>
                <a:latin typeface="+mj-lt"/>
                <a:ea typeface="Roboto Mono" pitchFamily="2" charset="0"/>
                <a:cs typeface="+mn-cs"/>
              </a:rPr>
              <a:t> för uppföljning</a:t>
            </a:r>
            <a:r>
              <a:rPr kumimoji="0" lang="sv-SE" sz="1764" i="0" u="none" strike="noStrike" kern="1200" cap="none" spc="0" normalizeH="0" baseline="0" noProof="0">
                <a:ln>
                  <a:noFill/>
                </a:ln>
                <a:solidFill>
                  <a:srgbClr val="000000"/>
                </a:solidFill>
                <a:effectLst/>
                <a:uLnTx/>
                <a:uFillTx/>
                <a:latin typeface="+mj-lt"/>
                <a:ea typeface="Roboto Mono" pitchFamily="2" charset="0"/>
                <a:cs typeface="+mn-cs"/>
              </a:rPr>
              <a:t> </a:t>
            </a:r>
          </a:p>
          <a:p>
            <a:pPr marL="0" marR="0" lvl="0" indent="0" defTabSz="609503" rtl="0" eaLnBrk="1" fontAlgn="auto" latinLnBrk="0" hangingPunct="1">
              <a:lnSpc>
                <a:spcPct val="100000"/>
              </a:lnSpc>
              <a:spcBef>
                <a:spcPts val="0"/>
              </a:spcBef>
              <a:spcAft>
                <a:spcPts val="0"/>
              </a:spcAft>
              <a:buClrTx/>
              <a:buSzTx/>
              <a:buFontTx/>
              <a:buNone/>
              <a:tabLst/>
              <a:defRPr/>
            </a:pPr>
            <a:endParaRPr kumimoji="0" lang="sv-SE" sz="1764" b="0" i="0" u="none" strike="noStrike" kern="1200" cap="none" spc="0" normalizeH="0" baseline="0" noProof="0">
              <a:ln>
                <a:noFill/>
              </a:ln>
              <a:solidFill>
                <a:srgbClr val="000000"/>
              </a:solidFill>
              <a:effectLst/>
              <a:uLnTx/>
              <a:uFillTx/>
              <a:latin typeface="Roboto Mono" pitchFamily="2" charset="0"/>
              <a:ea typeface="Roboto Mono" pitchFamily="2" charset="0"/>
              <a:cs typeface="+mn-cs"/>
            </a:endParaRPr>
          </a:p>
        </p:txBody>
      </p:sp>
      <p:grpSp>
        <p:nvGrpSpPr>
          <p:cNvPr id="22" name="Grupp 21">
            <a:extLst>
              <a:ext uri="{FF2B5EF4-FFF2-40B4-BE49-F238E27FC236}">
                <a16:creationId xmlns:a16="http://schemas.microsoft.com/office/drawing/2014/main" id="{CD091A27-D0A8-2FAD-EAF6-062E5E156CB8}"/>
              </a:ext>
            </a:extLst>
          </p:cNvPr>
          <p:cNvGrpSpPr/>
          <p:nvPr/>
        </p:nvGrpSpPr>
        <p:grpSpPr>
          <a:xfrm>
            <a:off x="576673" y="975867"/>
            <a:ext cx="8777250" cy="3364362"/>
            <a:chOff x="379450" y="843671"/>
            <a:chExt cx="9843529" cy="3773072"/>
          </a:xfrm>
        </p:grpSpPr>
        <p:grpSp>
          <p:nvGrpSpPr>
            <p:cNvPr id="4" name="Grupp 3">
              <a:extLst>
                <a:ext uri="{FF2B5EF4-FFF2-40B4-BE49-F238E27FC236}">
                  <a16:creationId xmlns:a16="http://schemas.microsoft.com/office/drawing/2014/main" id="{D8E1DC30-C6D1-9750-386C-468BDCF5D5D6}"/>
                </a:ext>
              </a:extLst>
            </p:cNvPr>
            <p:cNvGrpSpPr/>
            <p:nvPr/>
          </p:nvGrpSpPr>
          <p:grpSpPr>
            <a:xfrm>
              <a:off x="379450" y="843671"/>
              <a:ext cx="9843528" cy="1024413"/>
              <a:chOff x="727709" y="1497330"/>
              <a:chExt cx="8480108" cy="1474470"/>
            </a:xfrm>
            <a:solidFill>
              <a:srgbClr val="195929"/>
            </a:solidFill>
          </p:grpSpPr>
          <p:sp>
            <p:nvSpPr>
              <p:cNvPr id="6" name="Rektangel 5">
                <a:extLst>
                  <a:ext uri="{FF2B5EF4-FFF2-40B4-BE49-F238E27FC236}">
                    <a16:creationId xmlns:a16="http://schemas.microsoft.com/office/drawing/2014/main" id="{DA77A0C7-C9CB-68C5-556C-FBE771DB8EC2}"/>
                  </a:ext>
                </a:extLst>
              </p:cNvPr>
              <p:cNvSpPr/>
              <p:nvPr/>
            </p:nvSpPr>
            <p:spPr>
              <a:xfrm>
                <a:off x="7481887"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prstClr val="white"/>
                    </a:solidFill>
                    <a:effectLst/>
                    <a:uLnTx/>
                    <a:uFillTx/>
                    <a:latin typeface="+mj-lt"/>
                    <a:ea typeface="Roboto Mono" pitchFamily="2" charset="0"/>
                    <a:cs typeface="+mn-cs"/>
                  </a:rPr>
                  <a:t>Mål</a:t>
                </a:r>
              </a:p>
            </p:txBody>
          </p:sp>
          <p:sp>
            <p:nvSpPr>
              <p:cNvPr id="14" name="Rektangel 13">
                <a:extLst>
                  <a:ext uri="{FF2B5EF4-FFF2-40B4-BE49-F238E27FC236}">
                    <a16:creationId xmlns:a16="http://schemas.microsoft.com/office/drawing/2014/main" id="{31CAE75D-A1FE-C747-5D86-33CFBC706056}"/>
                  </a:ext>
                </a:extLst>
              </p:cNvPr>
              <p:cNvSpPr/>
              <p:nvPr/>
            </p:nvSpPr>
            <p:spPr>
              <a:xfrm>
                <a:off x="5233035"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prstClr val="white"/>
                    </a:solidFill>
                    <a:effectLst/>
                    <a:uLnTx/>
                    <a:uFillTx/>
                    <a:latin typeface="+mj-lt"/>
                    <a:ea typeface="Roboto Mono" pitchFamily="2" charset="0"/>
                    <a:cs typeface="+mn-cs"/>
                  </a:rPr>
                  <a:t>Utfall</a:t>
                </a:r>
              </a:p>
            </p:txBody>
          </p:sp>
          <p:sp>
            <p:nvSpPr>
              <p:cNvPr id="25" name="Rektangel 24">
                <a:extLst>
                  <a:ext uri="{FF2B5EF4-FFF2-40B4-BE49-F238E27FC236}">
                    <a16:creationId xmlns:a16="http://schemas.microsoft.com/office/drawing/2014/main" id="{369E0407-8A01-D01C-8266-3555E74C8E48}"/>
                  </a:ext>
                </a:extLst>
              </p:cNvPr>
              <p:cNvSpPr/>
              <p:nvPr/>
            </p:nvSpPr>
            <p:spPr>
              <a:xfrm>
                <a:off x="2980372"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prstClr val="white"/>
                    </a:solidFill>
                    <a:effectLst/>
                    <a:uLnTx/>
                    <a:uFillTx/>
                    <a:latin typeface="+mj-lt"/>
                    <a:ea typeface="Roboto Mono" pitchFamily="2" charset="0"/>
                    <a:cs typeface="+mn-cs"/>
                  </a:rPr>
                  <a:t>Aktiviteter</a:t>
                </a:r>
              </a:p>
            </p:txBody>
          </p:sp>
          <p:sp>
            <p:nvSpPr>
              <p:cNvPr id="26" name="Rektangel 25">
                <a:extLst>
                  <a:ext uri="{FF2B5EF4-FFF2-40B4-BE49-F238E27FC236}">
                    <a16:creationId xmlns:a16="http://schemas.microsoft.com/office/drawing/2014/main" id="{EE9A1B7C-AAA1-483B-EF0F-77D982DF27B4}"/>
                  </a:ext>
                </a:extLst>
              </p:cNvPr>
              <p:cNvSpPr/>
              <p:nvPr/>
            </p:nvSpPr>
            <p:spPr>
              <a:xfrm>
                <a:off x="727709"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prstClr val="white"/>
                    </a:solidFill>
                    <a:effectLst/>
                    <a:uLnTx/>
                    <a:uFillTx/>
                    <a:latin typeface="+mj-lt"/>
                    <a:ea typeface="Roboto Mono" pitchFamily="2" charset="0"/>
                    <a:cs typeface="+mn-cs"/>
                  </a:rPr>
                  <a:t>Resurser</a:t>
                </a:r>
              </a:p>
            </p:txBody>
          </p:sp>
          <p:sp>
            <p:nvSpPr>
              <p:cNvPr id="27" name="Pil: nedåt 26">
                <a:extLst>
                  <a:ext uri="{FF2B5EF4-FFF2-40B4-BE49-F238E27FC236}">
                    <a16:creationId xmlns:a16="http://schemas.microsoft.com/office/drawing/2014/main" id="{C6F8827E-A41D-D461-D3E8-7CB752903654}"/>
                  </a:ext>
                </a:extLst>
              </p:cNvPr>
              <p:cNvSpPr/>
              <p:nvPr/>
            </p:nvSpPr>
            <p:spPr>
              <a:xfrm rot="16200000">
                <a:off x="6938011" y="1823085"/>
                <a:ext cx="643890" cy="822960"/>
              </a:xfrm>
              <a:prstGeom prst="downArrow">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sv-SE" sz="1881" b="1" i="0" u="none" strike="noStrike" kern="1200" cap="none" spc="0" normalizeH="0" baseline="0" noProof="0">
                  <a:ln>
                    <a:noFill/>
                  </a:ln>
                  <a:solidFill>
                    <a:prstClr val="white"/>
                  </a:solidFill>
                  <a:effectLst/>
                  <a:uLnTx/>
                  <a:uFillTx/>
                  <a:latin typeface="Roboto Mono" pitchFamily="2" charset="0"/>
                  <a:ea typeface="Roboto Mono" pitchFamily="2" charset="0"/>
                  <a:cs typeface="+mn-cs"/>
                </a:endParaRPr>
              </a:p>
            </p:txBody>
          </p:sp>
          <p:sp>
            <p:nvSpPr>
              <p:cNvPr id="28" name="Pil: nedåt 27">
                <a:extLst>
                  <a:ext uri="{FF2B5EF4-FFF2-40B4-BE49-F238E27FC236}">
                    <a16:creationId xmlns:a16="http://schemas.microsoft.com/office/drawing/2014/main" id="{B41CEFCD-03A4-3E24-ACC7-04AF34A7E507}"/>
                  </a:ext>
                </a:extLst>
              </p:cNvPr>
              <p:cNvSpPr/>
              <p:nvPr/>
            </p:nvSpPr>
            <p:spPr>
              <a:xfrm rot="16200000">
                <a:off x="4676352" y="1823085"/>
                <a:ext cx="643890" cy="822960"/>
              </a:xfrm>
              <a:prstGeom prst="downArrow">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sv-SE" sz="1881" b="1" i="0" u="none" strike="noStrike" kern="1200" cap="none" spc="0" normalizeH="0" baseline="0" noProof="0">
                  <a:ln>
                    <a:noFill/>
                  </a:ln>
                  <a:solidFill>
                    <a:prstClr val="white"/>
                  </a:solidFill>
                  <a:effectLst/>
                  <a:uLnTx/>
                  <a:uFillTx/>
                  <a:latin typeface="Roboto Mono" pitchFamily="2" charset="0"/>
                  <a:ea typeface="Roboto Mono" pitchFamily="2" charset="0"/>
                  <a:cs typeface="+mn-cs"/>
                </a:endParaRPr>
              </a:p>
            </p:txBody>
          </p:sp>
          <p:sp>
            <p:nvSpPr>
              <p:cNvPr id="29" name="Pil: nedåt 28">
                <a:extLst>
                  <a:ext uri="{FF2B5EF4-FFF2-40B4-BE49-F238E27FC236}">
                    <a16:creationId xmlns:a16="http://schemas.microsoft.com/office/drawing/2014/main" id="{4643E031-E999-F492-CEDC-A9E332F9DBE6}"/>
                  </a:ext>
                </a:extLst>
              </p:cNvPr>
              <p:cNvSpPr/>
              <p:nvPr/>
            </p:nvSpPr>
            <p:spPr>
              <a:xfrm rot="16200000">
                <a:off x="2439350" y="1823085"/>
                <a:ext cx="643890" cy="822960"/>
              </a:xfrm>
              <a:prstGeom prst="downArrow">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sv-SE" sz="1881" b="1" i="0" u="none" strike="noStrike" kern="1200" cap="none" spc="0" normalizeH="0" baseline="0" noProof="0">
                  <a:ln>
                    <a:noFill/>
                  </a:ln>
                  <a:solidFill>
                    <a:prstClr val="white"/>
                  </a:solidFill>
                  <a:effectLst/>
                  <a:uLnTx/>
                  <a:uFillTx/>
                  <a:latin typeface="Roboto Mono" pitchFamily="2" charset="0"/>
                  <a:ea typeface="Roboto Mono" pitchFamily="2" charset="0"/>
                  <a:cs typeface="+mn-cs"/>
                </a:endParaRPr>
              </a:p>
            </p:txBody>
          </p:sp>
        </p:grpSp>
        <p:sp>
          <p:nvSpPr>
            <p:cNvPr id="9" name="Rektangel 8">
              <a:extLst>
                <a:ext uri="{FF2B5EF4-FFF2-40B4-BE49-F238E27FC236}">
                  <a16:creationId xmlns:a16="http://schemas.microsoft.com/office/drawing/2014/main" id="{C6483C43-68AB-DD7C-9E7E-DCF564FCCA15}"/>
                </a:ext>
              </a:extLst>
            </p:cNvPr>
            <p:cNvSpPr/>
            <p:nvPr/>
          </p:nvSpPr>
          <p:spPr>
            <a:xfrm>
              <a:off x="379451" y="2202001"/>
              <a:ext cx="2003423" cy="1024413"/>
            </a:xfrm>
            <a:prstGeom prst="rect">
              <a:avLst/>
            </a:prstGeom>
            <a:solidFill>
              <a:srgbClr val="C4E2CD"/>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prstClr val="black"/>
                  </a:solidFill>
                  <a:effectLst/>
                  <a:uLnTx/>
                  <a:uFillTx/>
                  <a:latin typeface="+mj-lt"/>
                  <a:ea typeface="Roboto Mono" pitchFamily="2" charset="0"/>
                  <a:cs typeface="+mn-cs"/>
                </a:rPr>
                <a:t>Samtalsledare</a:t>
              </a:r>
            </a:p>
          </p:txBody>
        </p:sp>
        <p:sp>
          <p:nvSpPr>
            <p:cNvPr id="10" name="Rektangel 9">
              <a:extLst>
                <a:ext uri="{FF2B5EF4-FFF2-40B4-BE49-F238E27FC236}">
                  <a16:creationId xmlns:a16="http://schemas.microsoft.com/office/drawing/2014/main" id="{13B926E7-ABC2-F06A-E124-5372941A818A}"/>
                </a:ext>
              </a:extLst>
            </p:cNvPr>
            <p:cNvSpPr/>
            <p:nvPr/>
          </p:nvSpPr>
          <p:spPr>
            <a:xfrm>
              <a:off x="2994294" y="2202001"/>
              <a:ext cx="2003423" cy="1024413"/>
            </a:xfrm>
            <a:prstGeom prst="rect">
              <a:avLst/>
            </a:prstGeom>
            <a:solidFill>
              <a:srgbClr val="C4E2CD"/>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prstClr val="black"/>
                  </a:solidFill>
                  <a:effectLst/>
                  <a:uLnTx/>
                  <a:uFillTx/>
                  <a:latin typeface="+mj-lt"/>
                  <a:ea typeface="Roboto Mono" pitchFamily="2" charset="0"/>
                  <a:cs typeface="+mn-cs"/>
                </a:rPr>
                <a:t>Ungdomsgrupp</a:t>
              </a:r>
            </a:p>
          </p:txBody>
        </p:sp>
        <p:sp>
          <p:nvSpPr>
            <p:cNvPr id="11" name="Rektangel 10">
              <a:extLst>
                <a:ext uri="{FF2B5EF4-FFF2-40B4-BE49-F238E27FC236}">
                  <a16:creationId xmlns:a16="http://schemas.microsoft.com/office/drawing/2014/main" id="{8F33D359-0856-A754-EE31-372E546B3C51}"/>
                </a:ext>
              </a:extLst>
            </p:cNvPr>
            <p:cNvSpPr/>
            <p:nvPr/>
          </p:nvSpPr>
          <p:spPr>
            <a:xfrm>
              <a:off x="5609138" y="2202001"/>
              <a:ext cx="2003423" cy="1024413"/>
            </a:xfrm>
            <a:prstGeom prst="rect">
              <a:avLst/>
            </a:prstGeom>
            <a:solidFill>
              <a:srgbClr val="C4E2CD"/>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sv-SE" sz="1400">
                  <a:solidFill>
                    <a:prstClr val="black"/>
                  </a:solidFill>
                  <a:latin typeface="+mj-lt"/>
                  <a:ea typeface="Roboto Mono" pitchFamily="2" charset="0"/>
                </a:rPr>
                <a:t>Ök</a:t>
              </a:r>
              <a:r>
                <a:rPr kumimoji="0" lang="sv-SE" sz="1400" i="0" u="none" strike="noStrike" kern="1200" cap="none" spc="0" normalizeH="0" baseline="0" noProof="0">
                  <a:ln>
                    <a:noFill/>
                  </a:ln>
                  <a:solidFill>
                    <a:prstClr val="black"/>
                  </a:solidFill>
                  <a:effectLst/>
                  <a:uLnTx/>
                  <a:uFillTx/>
                  <a:latin typeface="+mj-lt"/>
                  <a:ea typeface="Roboto Mono" pitchFamily="2" charset="0"/>
                  <a:cs typeface="+mn-cs"/>
                </a:rPr>
                <a:t>ad upplevd egenmakt</a:t>
              </a:r>
            </a:p>
          </p:txBody>
        </p:sp>
        <p:sp>
          <p:nvSpPr>
            <p:cNvPr id="12" name="Rektangel 11">
              <a:extLst>
                <a:ext uri="{FF2B5EF4-FFF2-40B4-BE49-F238E27FC236}">
                  <a16:creationId xmlns:a16="http://schemas.microsoft.com/office/drawing/2014/main" id="{CB01EA47-BA50-DDCD-4148-888919F2DD78}"/>
                </a:ext>
              </a:extLst>
            </p:cNvPr>
            <p:cNvSpPr/>
            <p:nvPr/>
          </p:nvSpPr>
          <p:spPr>
            <a:xfrm>
              <a:off x="8219556" y="2202001"/>
              <a:ext cx="2003423" cy="1024413"/>
            </a:xfrm>
            <a:prstGeom prst="rect">
              <a:avLst/>
            </a:prstGeom>
            <a:solidFill>
              <a:srgbClr val="C4E2CD"/>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sv-SE" sz="1400">
                  <a:solidFill>
                    <a:prstClr val="black"/>
                  </a:solidFill>
                  <a:latin typeface="+mj-lt"/>
                  <a:ea typeface="Roboto Mono" pitchFamily="2" charset="0"/>
                </a:rPr>
                <a:t>Stärkt tillit till samhällets institutioner </a:t>
              </a:r>
              <a:endParaRPr kumimoji="0" lang="sv-SE" sz="1400" i="0" u="none" strike="noStrike" kern="1200" cap="none" spc="0" normalizeH="0" baseline="0" noProof="0">
                <a:ln>
                  <a:noFill/>
                </a:ln>
                <a:solidFill>
                  <a:prstClr val="black"/>
                </a:solidFill>
                <a:effectLst/>
                <a:uLnTx/>
                <a:uFillTx/>
                <a:latin typeface="+mj-lt"/>
                <a:ea typeface="Roboto Mono" pitchFamily="2" charset="0"/>
                <a:cs typeface="+mn-cs"/>
              </a:endParaRPr>
            </a:p>
          </p:txBody>
        </p:sp>
        <p:sp>
          <p:nvSpPr>
            <p:cNvPr id="13" name="Rektangel 12">
              <a:extLst>
                <a:ext uri="{FF2B5EF4-FFF2-40B4-BE49-F238E27FC236}">
                  <a16:creationId xmlns:a16="http://schemas.microsoft.com/office/drawing/2014/main" id="{C7214BB1-DC00-F435-0D84-B9BC0C2D8984}"/>
                </a:ext>
              </a:extLst>
            </p:cNvPr>
            <p:cNvSpPr/>
            <p:nvPr/>
          </p:nvSpPr>
          <p:spPr>
            <a:xfrm>
              <a:off x="379450" y="3592330"/>
              <a:ext cx="2003423" cy="1024413"/>
            </a:xfrm>
            <a:prstGeom prst="rect">
              <a:avLst/>
            </a:prstGeom>
            <a:solidFill>
              <a:srgbClr val="EDC8B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schemeClr val="tx1"/>
                  </a:solidFill>
                  <a:effectLst/>
                  <a:uLnTx/>
                  <a:uFillTx/>
                  <a:latin typeface="+mj-lt"/>
                  <a:ea typeface="Roboto Mono" pitchFamily="2" charset="0"/>
                  <a:cs typeface="+mn-cs"/>
                </a:rPr>
                <a:t>Indikator</a:t>
              </a:r>
            </a:p>
          </p:txBody>
        </p:sp>
        <p:sp>
          <p:nvSpPr>
            <p:cNvPr id="15" name="Rektangel 14">
              <a:extLst>
                <a:ext uri="{FF2B5EF4-FFF2-40B4-BE49-F238E27FC236}">
                  <a16:creationId xmlns:a16="http://schemas.microsoft.com/office/drawing/2014/main" id="{45502846-9801-85AE-3136-7D01FC14D9F2}"/>
                </a:ext>
              </a:extLst>
            </p:cNvPr>
            <p:cNvSpPr/>
            <p:nvPr/>
          </p:nvSpPr>
          <p:spPr>
            <a:xfrm>
              <a:off x="2980163" y="3592330"/>
              <a:ext cx="2003423" cy="1024413"/>
            </a:xfrm>
            <a:prstGeom prst="rect">
              <a:avLst/>
            </a:prstGeom>
            <a:solidFill>
              <a:srgbClr val="EDC8B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schemeClr val="tx1"/>
                  </a:solidFill>
                  <a:effectLst/>
                  <a:uLnTx/>
                  <a:uFillTx/>
                  <a:latin typeface="+mj-lt"/>
                  <a:ea typeface="Roboto Mono" pitchFamily="2" charset="0"/>
                  <a:cs typeface="+mn-cs"/>
                </a:rPr>
                <a:t>Indikator</a:t>
              </a:r>
            </a:p>
          </p:txBody>
        </p:sp>
        <p:sp>
          <p:nvSpPr>
            <p:cNvPr id="16" name="Rektangel 15">
              <a:extLst>
                <a:ext uri="{FF2B5EF4-FFF2-40B4-BE49-F238E27FC236}">
                  <a16:creationId xmlns:a16="http://schemas.microsoft.com/office/drawing/2014/main" id="{DEA095FB-8538-161D-0F0D-300A4995B310}"/>
                </a:ext>
              </a:extLst>
            </p:cNvPr>
            <p:cNvSpPr/>
            <p:nvPr/>
          </p:nvSpPr>
          <p:spPr>
            <a:xfrm>
              <a:off x="5595007" y="3592330"/>
              <a:ext cx="2003423" cy="1024413"/>
            </a:xfrm>
            <a:prstGeom prst="rect">
              <a:avLst/>
            </a:prstGeom>
            <a:solidFill>
              <a:srgbClr val="EDC8B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schemeClr val="tx1"/>
                  </a:solidFill>
                  <a:effectLst/>
                  <a:uLnTx/>
                  <a:uFillTx/>
                  <a:latin typeface="+mj-lt"/>
                  <a:ea typeface="Roboto Mono" pitchFamily="2" charset="0"/>
                  <a:cs typeface="+mn-cs"/>
                </a:rPr>
                <a:t>Indikator</a:t>
              </a:r>
            </a:p>
          </p:txBody>
        </p:sp>
        <p:sp>
          <p:nvSpPr>
            <p:cNvPr id="17" name="Rektangel 16">
              <a:extLst>
                <a:ext uri="{FF2B5EF4-FFF2-40B4-BE49-F238E27FC236}">
                  <a16:creationId xmlns:a16="http://schemas.microsoft.com/office/drawing/2014/main" id="{995D3755-E079-1DA7-2A09-8186C75F30D2}"/>
                </a:ext>
              </a:extLst>
            </p:cNvPr>
            <p:cNvSpPr/>
            <p:nvPr/>
          </p:nvSpPr>
          <p:spPr>
            <a:xfrm>
              <a:off x="8205424" y="3592330"/>
              <a:ext cx="2003423" cy="1024413"/>
            </a:xfrm>
            <a:prstGeom prst="rect">
              <a:avLst/>
            </a:prstGeom>
            <a:solidFill>
              <a:srgbClr val="EDC8B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schemeClr val="tx1"/>
                  </a:solidFill>
                  <a:effectLst/>
                  <a:uLnTx/>
                  <a:uFillTx/>
                  <a:latin typeface="+mj-lt"/>
                  <a:ea typeface="Roboto Mono" pitchFamily="2" charset="0"/>
                  <a:cs typeface="+mn-cs"/>
                </a:rPr>
                <a:t>Indikator</a:t>
              </a:r>
            </a:p>
          </p:txBody>
        </p:sp>
      </p:grpSp>
      <p:sp>
        <p:nvSpPr>
          <p:cNvPr id="20" name="Pratbubbla: rektangel med rundade hörn 19">
            <a:extLst>
              <a:ext uri="{FF2B5EF4-FFF2-40B4-BE49-F238E27FC236}">
                <a16:creationId xmlns:a16="http://schemas.microsoft.com/office/drawing/2014/main" id="{412CE558-DAFB-476F-0827-0DEE4DC7C557}"/>
              </a:ext>
            </a:extLst>
          </p:cNvPr>
          <p:cNvSpPr/>
          <p:nvPr/>
        </p:nvSpPr>
        <p:spPr>
          <a:xfrm>
            <a:off x="9586600" y="1025958"/>
            <a:ext cx="2408599" cy="3800042"/>
          </a:xfrm>
          <a:prstGeom prst="wedgeRoundRectCallout">
            <a:avLst>
              <a:gd name="adj1" fmla="val -30441"/>
              <a:gd name="adj2" fmla="val 55281"/>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Identifiera indikatorer under en intern workshop á ca 2 timmar. </a:t>
            </a:r>
          </a:p>
          <a:p>
            <a:pPr algn="ctr"/>
            <a:endParaRPr lang="sv-SE" sz="1200"/>
          </a:p>
          <a:p>
            <a:pPr algn="ctr"/>
            <a:r>
              <a:rPr lang="sv-SE" sz="1200"/>
              <a:t>Prioritera vilka resurser, aktiviteter, utfall och mål som är viktigast att kunna mäta och följa upp. Formulera sedan indikatorer för dessa. </a:t>
            </a:r>
          </a:p>
          <a:p>
            <a:pPr algn="ctr"/>
            <a:endParaRPr lang="sv-SE" sz="1200"/>
          </a:p>
          <a:p>
            <a:pPr algn="ctr"/>
            <a:r>
              <a:rPr lang="sv-SE" sz="1200"/>
              <a:t>Välj hellre några få indikatorer som ger mycket information om hur insatsen har lyckats, än många indikatorer med lågt informationsvärde.</a:t>
            </a:r>
            <a:endParaRPr lang="en-SE" sz="1200"/>
          </a:p>
        </p:txBody>
      </p:sp>
      <p:pic>
        <p:nvPicPr>
          <p:cNvPr id="21" name="Bild 20" descr="Postit-lappar med hel fyllning">
            <a:extLst>
              <a:ext uri="{FF2B5EF4-FFF2-40B4-BE49-F238E27FC236}">
                <a16:creationId xmlns:a16="http://schemas.microsoft.com/office/drawing/2014/main" id="{2279067A-B830-4DF4-06E6-382CF395634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058537" y="244766"/>
            <a:ext cx="914400" cy="914400"/>
          </a:xfrm>
          <a:prstGeom prst="rect">
            <a:avLst/>
          </a:prstGeom>
        </p:spPr>
      </p:pic>
      <p:pic>
        <p:nvPicPr>
          <p:cNvPr id="23" name="Bildobjekt 22">
            <a:extLst>
              <a:ext uri="{FF2B5EF4-FFF2-40B4-BE49-F238E27FC236}">
                <a16:creationId xmlns:a16="http://schemas.microsoft.com/office/drawing/2014/main" id="{1CC3F37F-DB35-3D5F-DE27-D12EC958F2B0}"/>
              </a:ext>
            </a:extLst>
          </p:cNvPr>
          <p:cNvPicPr>
            <a:picLocks noChangeAspect="1"/>
          </p:cNvPicPr>
          <p:nvPr/>
        </p:nvPicPr>
        <p:blipFill>
          <a:blip r:embed="rId5"/>
          <a:stretch>
            <a:fillRect/>
          </a:stretch>
        </p:blipFill>
        <p:spPr>
          <a:xfrm>
            <a:off x="10790899" y="315371"/>
            <a:ext cx="1101064" cy="528857"/>
          </a:xfrm>
          <a:prstGeom prst="rect">
            <a:avLst/>
          </a:prstGeom>
        </p:spPr>
      </p:pic>
      <p:sp>
        <p:nvSpPr>
          <p:cNvPr id="24" name="Rektangel 23">
            <a:extLst>
              <a:ext uri="{FF2B5EF4-FFF2-40B4-BE49-F238E27FC236}">
                <a16:creationId xmlns:a16="http://schemas.microsoft.com/office/drawing/2014/main" id="{D17B2958-E11A-D855-9C0C-F69A751815BE}"/>
              </a:ext>
            </a:extLst>
          </p:cNvPr>
          <p:cNvSpPr/>
          <p:nvPr/>
        </p:nvSpPr>
        <p:spPr>
          <a:xfrm>
            <a:off x="576673" y="4582277"/>
            <a:ext cx="1786407" cy="1869307"/>
          </a:xfrm>
          <a:prstGeom prst="rect">
            <a:avLst/>
          </a:prstGeom>
          <a:solidFill>
            <a:srgbClr val="EDC8BC"/>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100" i="0" u="none" strike="noStrike" kern="1200" cap="none" spc="0" normalizeH="0" baseline="0" noProof="0">
                <a:ln>
                  <a:noFill/>
                </a:ln>
                <a:solidFill>
                  <a:schemeClr val="tx1"/>
                </a:solidFill>
                <a:effectLst/>
                <a:uLnTx/>
                <a:uFillTx/>
                <a:ea typeface="Roboto Mono" pitchFamily="2" charset="0"/>
                <a:cs typeface="+mn-cs"/>
              </a:rPr>
              <a:t>Fyra samtalsledare är anställda</a:t>
            </a:r>
          </a:p>
          <a:p>
            <a:pPr marL="0" marR="0" lvl="0" indent="0" algn="ctr" defTabSz="914217" rtl="0" eaLnBrk="1" fontAlgn="auto" latinLnBrk="0" hangingPunct="1">
              <a:lnSpc>
                <a:spcPct val="100000"/>
              </a:lnSpc>
              <a:spcBef>
                <a:spcPts val="0"/>
              </a:spcBef>
              <a:spcAft>
                <a:spcPts val="0"/>
              </a:spcAft>
              <a:buClrTx/>
              <a:buSzTx/>
              <a:buFontTx/>
              <a:buNone/>
              <a:tabLst/>
              <a:defRPr/>
            </a:pPr>
            <a:endParaRPr lang="sv-SE" sz="1100">
              <a:solidFill>
                <a:schemeClr val="tx1"/>
              </a:solidFill>
              <a:ea typeface="Roboto Mono"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100" i="0" u="none" strike="noStrike" kern="1200" cap="none" spc="0" normalizeH="0" baseline="0" noProof="0">
                <a:ln>
                  <a:noFill/>
                </a:ln>
                <a:solidFill>
                  <a:schemeClr val="tx1"/>
                </a:solidFill>
                <a:effectLst/>
                <a:uLnTx/>
                <a:uFillTx/>
                <a:ea typeface="Roboto Mono" pitchFamily="2" charset="0"/>
                <a:cs typeface="+mn-cs"/>
              </a:rPr>
              <a:t>Lokal om minst X kvm under tre år</a:t>
            </a:r>
          </a:p>
        </p:txBody>
      </p:sp>
      <p:sp>
        <p:nvSpPr>
          <p:cNvPr id="30" name="Rektangel 29">
            <a:extLst>
              <a:ext uri="{FF2B5EF4-FFF2-40B4-BE49-F238E27FC236}">
                <a16:creationId xmlns:a16="http://schemas.microsoft.com/office/drawing/2014/main" id="{6C28682C-18AD-9D4E-EB43-71FE828FF94C}"/>
              </a:ext>
            </a:extLst>
          </p:cNvPr>
          <p:cNvSpPr/>
          <p:nvPr/>
        </p:nvSpPr>
        <p:spPr>
          <a:xfrm>
            <a:off x="2895669" y="4582278"/>
            <a:ext cx="1786407" cy="1869306"/>
          </a:xfrm>
          <a:prstGeom prst="rect">
            <a:avLst/>
          </a:prstGeom>
          <a:solidFill>
            <a:srgbClr val="EDC8BC"/>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100" i="0" u="none" strike="noStrike" kern="1200" cap="none" spc="0" normalizeH="0" baseline="0" noProof="0">
                <a:ln>
                  <a:noFill/>
                </a:ln>
                <a:solidFill>
                  <a:schemeClr val="tx1"/>
                </a:solidFill>
                <a:effectLst/>
                <a:uLnTx/>
                <a:uFillTx/>
                <a:ea typeface="Roboto Mono" pitchFamily="2" charset="0"/>
                <a:cs typeface="+mn-cs"/>
              </a:rPr>
              <a:t>Antal deltagande ungdomar från X bostadsområde</a:t>
            </a:r>
          </a:p>
          <a:p>
            <a:pPr marL="0" marR="0" lvl="0" indent="0" algn="ctr" defTabSz="914217" rtl="0" eaLnBrk="1" fontAlgn="auto" latinLnBrk="0" hangingPunct="1">
              <a:lnSpc>
                <a:spcPct val="100000"/>
              </a:lnSpc>
              <a:spcBef>
                <a:spcPts val="0"/>
              </a:spcBef>
              <a:spcAft>
                <a:spcPts val="0"/>
              </a:spcAft>
              <a:buClrTx/>
              <a:buSzTx/>
              <a:buFontTx/>
              <a:buNone/>
              <a:tabLst/>
              <a:defRPr/>
            </a:pPr>
            <a:endParaRPr lang="sv-SE" sz="1100">
              <a:solidFill>
                <a:schemeClr val="tx1"/>
              </a:solidFill>
              <a:ea typeface="Roboto Mono"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100" i="0" u="none" strike="noStrike" kern="1200" cap="none" spc="0" normalizeH="0" baseline="0" noProof="0">
                <a:ln>
                  <a:noFill/>
                </a:ln>
                <a:solidFill>
                  <a:schemeClr val="tx1"/>
                </a:solidFill>
                <a:effectLst/>
                <a:uLnTx/>
                <a:uFillTx/>
                <a:ea typeface="Roboto Mono" pitchFamily="2" charset="0"/>
                <a:cs typeface="+mn-cs"/>
              </a:rPr>
              <a:t>Antal unga som återkommit minst tre gånger</a:t>
            </a:r>
          </a:p>
        </p:txBody>
      </p:sp>
      <p:sp>
        <p:nvSpPr>
          <p:cNvPr id="31" name="Rektangel 30">
            <a:extLst>
              <a:ext uri="{FF2B5EF4-FFF2-40B4-BE49-F238E27FC236}">
                <a16:creationId xmlns:a16="http://schemas.microsoft.com/office/drawing/2014/main" id="{6C643F10-4F88-E3DF-3B86-AC9F0EC571F9}"/>
              </a:ext>
            </a:extLst>
          </p:cNvPr>
          <p:cNvSpPr/>
          <p:nvPr/>
        </p:nvSpPr>
        <p:spPr>
          <a:xfrm>
            <a:off x="5227266" y="4582278"/>
            <a:ext cx="1786407" cy="1869306"/>
          </a:xfrm>
          <a:prstGeom prst="rect">
            <a:avLst/>
          </a:prstGeom>
          <a:solidFill>
            <a:srgbClr val="EDC8BC"/>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sv-SE" sz="1100">
                <a:solidFill>
                  <a:schemeClr val="tx1"/>
                </a:solidFill>
                <a:ea typeface="Roboto Mono" pitchFamily="2" charset="0"/>
              </a:rPr>
              <a:t>U</a:t>
            </a:r>
            <a:r>
              <a:rPr kumimoji="0" lang="sv-SE" sz="1100" i="0" u="none" strike="noStrike" kern="1200" cap="none" spc="0" normalizeH="0" baseline="0" noProof="0" err="1">
                <a:ln>
                  <a:noFill/>
                </a:ln>
                <a:solidFill>
                  <a:schemeClr val="tx1"/>
                </a:solidFill>
                <a:effectLst/>
                <a:uLnTx/>
                <a:uFillTx/>
                <a:ea typeface="Roboto Mono" pitchFamily="2" charset="0"/>
                <a:cs typeface="+mn-cs"/>
              </a:rPr>
              <a:t>pplevd</a:t>
            </a:r>
            <a:r>
              <a:rPr kumimoji="0" lang="sv-SE" sz="1100" i="0" u="none" strike="noStrike" kern="1200" cap="none" spc="0" normalizeH="0" baseline="0" noProof="0">
                <a:ln>
                  <a:noFill/>
                </a:ln>
                <a:solidFill>
                  <a:schemeClr val="tx1"/>
                </a:solidFill>
                <a:effectLst/>
                <a:uLnTx/>
                <a:uFillTx/>
                <a:ea typeface="Roboto Mono" pitchFamily="2" charset="0"/>
                <a:cs typeface="+mn-cs"/>
              </a:rPr>
              <a:t> egenmakt hos unga före/efter deltagande i gruppen</a:t>
            </a:r>
          </a:p>
          <a:p>
            <a:pPr marL="0" marR="0" lvl="0" indent="0" algn="ctr" defTabSz="914217" rtl="0" eaLnBrk="1" fontAlgn="auto" latinLnBrk="0" hangingPunct="1">
              <a:lnSpc>
                <a:spcPct val="100000"/>
              </a:lnSpc>
              <a:spcBef>
                <a:spcPts val="0"/>
              </a:spcBef>
              <a:spcAft>
                <a:spcPts val="0"/>
              </a:spcAft>
              <a:buClrTx/>
              <a:buSzTx/>
              <a:buFontTx/>
              <a:buNone/>
              <a:tabLst/>
              <a:defRPr/>
            </a:pPr>
            <a:endParaRPr lang="sv-SE" sz="1100">
              <a:solidFill>
                <a:schemeClr val="tx1"/>
              </a:solidFill>
              <a:ea typeface="Roboto Mono"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100" i="0" u="none" strike="noStrike" kern="1200" cap="none" spc="0" normalizeH="0" baseline="0" noProof="0">
                <a:ln>
                  <a:noFill/>
                </a:ln>
                <a:solidFill>
                  <a:schemeClr val="tx1"/>
                </a:solidFill>
                <a:effectLst/>
                <a:uLnTx/>
                <a:uFillTx/>
                <a:ea typeface="Roboto Mono" pitchFamily="2" charset="0"/>
                <a:cs typeface="+mn-cs"/>
              </a:rPr>
              <a:t>Andel unga som engagerat sig i föreningar eller lokala initiativ före/efter deltagande i gruppen</a:t>
            </a:r>
          </a:p>
        </p:txBody>
      </p:sp>
      <p:sp>
        <p:nvSpPr>
          <p:cNvPr id="32" name="Rektangel 31">
            <a:extLst>
              <a:ext uri="{FF2B5EF4-FFF2-40B4-BE49-F238E27FC236}">
                <a16:creationId xmlns:a16="http://schemas.microsoft.com/office/drawing/2014/main" id="{542879BA-AA60-C1CA-FE81-73D8F1050224}"/>
              </a:ext>
            </a:extLst>
          </p:cNvPr>
          <p:cNvSpPr/>
          <p:nvPr/>
        </p:nvSpPr>
        <p:spPr>
          <a:xfrm>
            <a:off x="7554915" y="4582278"/>
            <a:ext cx="1786407" cy="1869306"/>
          </a:xfrm>
          <a:prstGeom prst="rect">
            <a:avLst/>
          </a:prstGeom>
          <a:solidFill>
            <a:srgbClr val="EDC8BC"/>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endParaRPr lang="sv-SE" sz="1100">
              <a:solidFill>
                <a:schemeClr val="tx1"/>
              </a:solidFill>
              <a:ea typeface="Roboto Mono" pitchFamily="2" charset="0"/>
            </a:endParaRPr>
          </a:p>
          <a:p>
            <a:pPr algn="ctr" defTabSz="914217">
              <a:defRPr/>
            </a:pPr>
            <a:r>
              <a:rPr lang="sv-SE" sz="1100">
                <a:solidFill>
                  <a:schemeClr val="tx1"/>
                </a:solidFill>
                <a:ea typeface="Roboto Mono" pitchFamily="2" charset="0"/>
              </a:rPr>
              <a:t>Andel deltagare som uppger att de har förtroende för offentliga aktörer (t.ex. skola, socialtjänst, vård, kommun)</a:t>
            </a:r>
          </a:p>
          <a:p>
            <a:pPr algn="ctr" defTabSz="914217">
              <a:defRPr/>
            </a:pPr>
            <a:endParaRPr lang="sv-SE" sz="1100">
              <a:solidFill>
                <a:schemeClr val="tx1"/>
              </a:solidFill>
              <a:ea typeface="Roboto Mono" pitchFamily="2" charset="0"/>
            </a:endParaRPr>
          </a:p>
          <a:p>
            <a:pPr algn="ctr" defTabSz="914217">
              <a:defRPr/>
            </a:pPr>
            <a:r>
              <a:rPr lang="sv-SE" sz="1100">
                <a:solidFill>
                  <a:schemeClr val="tx1"/>
                </a:solidFill>
                <a:ea typeface="Roboto Mono" pitchFamily="2" charset="0"/>
              </a:rPr>
              <a:t>Andel unga som upplever att de kan påverka beslut som rör deras liv</a:t>
            </a:r>
          </a:p>
          <a:p>
            <a:pPr algn="ctr" defTabSz="914217">
              <a:defRPr/>
            </a:pPr>
            <a:endParaRPr lang="sv-SE" sz="1100">
              <a:solidFill>
                <a:schemeClr val="tx1"/>
              </a:solidFill>
              <a:ea typeface="Roboto Mono" pitchFamily="2" charset="0"/>
            </a:endParaRPr>
          </a:p>
        </p:txBody>
      </p:sp>
      <p:sp>
        <p:nvSpPr>
          <p:cNvPr id="35" name="Rektangel 34">
            <a:extLst>
              <a:ext uri="{FF2B5EF4-FFF2-40B4-BE49-F238E27FC236}">
                <a16:creationId xmlns:a16="http://schemas.microsoft.com/office/drawing/2014/main" id="{F2C5850B-B295-D4AA-7EB8-0DC67BD7FA65}"/>
              </a:ext>
            </a:extLst>
          </p:cNvPr>
          <p:cNvSpPr/>
          <p:nvPr/>
        </p:nvSpPr>
        <p:spPr>
          <a:xfrm rot="2168871">
            <a:off x="-858094" y="6034760"/>
            <a:ext cx="2869532" cy="357306"/>
          </a:xfrm>
          <a:prstGeom prst="rect">
            <a:avLst/>
          </a:prstGeom>
          <a:solidFill>
            <a:srgbClr val="15608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a:t>Exempel</a:t>
            </a:r>
            <a:endParaRPr lang="en-SE"/>
          </a:p>
        </p:txBody>
      </p:sp>
      <p:sp>
        <p:nvSpPr>
          <p:cNvPr id="3" name="Platshållare för bildnummer 9">
            <a:extLst>
              <a:ext uri="{FF2B5EF4-FFF2-40B4-BE49-F238E27FC236}">
                <a16:creationId xmlns:a16="http://schemas.microsoft.com/office/drawing/2014/main" id="{D9C8FEA8-E283-CDD5-1C36-324C7D2DF33A}"/>
              </a:ext>
            </a:extLst>
          </p:cNvPr>
          <p:cNvSpPr txBox="1">
            <a:spLocks/>
          </p:cNvSpPr>
          <p:nvPr/>
        </p:nvSpPr>
        <p:spPr>
          <a:xfrm>
            <a:off x="8610600" y="6356350"/>
            <a:ext cx="2743200"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66355A-084C-D24E-9AD2-7E4FC41EA627}" type="slidenum">
              <a:rPr lang="sv-SE" sz="1200" smtClean="0"/>
              <a:pPr algn="r"/>
              <a:t>23</a:t>
            </a:fld>
            <a:endParaRPr lang="sv-SE" sz="1200"/>
          </a:p>
        </p:txBody>
      </p:sp>
    </p:spTree>
    <p:custDataLst>
      <p:tags r:id="rId1"/>
    </p:custDataLst>
    <p:extLst>
      <p:ext uri="{BB962C8B-B14F-4D97-AF65-F5344CB8AC3E}">
        <p14:creationId xmlns:p14="http://schemas.microsoft.com/office/powerpoint/2010/main" val="2189945317"/>
      </p:ext>
    </p:extLst>
  </p:cSld>
  <p:clrMapOvr>
    <a:masterClrMapping/>
  </p:clrMapOvr>
  <mc:AlternateContent xmlns:mc="http://schemas.openxmlformats.org/markup-compatibility/2006" xmlns:p14="http://schemas.microsoft.com/office/powerpoint/2010/main">
    <mc:Choice Requires="p14">
      <p:transition p14:dur="0" advTm="115084"/>
    </mc:Choice>
    <mc:Fallback xmlns="">
      <p:transition advTm="11508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95929"/>
        </a:solidFill>
        <a:effectLst/>
      </p:bgPr>
    </p:bg>
    <p:spTree>
      <p:nvGrpSpPr>
        <p:cNvPr id="1" name="">
          <a:extLst>
            <a:ext uri="{FF2B5EF4-FFF2-40B4-BE49-F238E27FC236}">
              <a16:creationId xmlns:a16="http://schemas.microsoft.com/office/drawing/2014/main" id="{200E2990-C55F-55A3-4C52-D09A32DDE37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B73DB22-9251-E6A6-48BF-0FD2A4E8AF56}"/>
              </a:ext>
            </a:extLst>
          </p:cNvPr>
          <p:cNvSpPr>
            <a:spLocks noGrp="1"/>
          </p:cNvSpPr>
          <p:nvPr>
            <p:ph type="ctrTitle"/>
          </p:nvPr>
        </p:nvSpPr>
        <p:spPr>
          <a:xfrm>
            <a:off x="6253020" y="2235200"/>
            <a:ext cx="5541818" cy="2387600"/>
          </a:xfrm>
        </p:spPr>
        <p:txBody>
          <a:bodyPr/>
          <a:lstStyle/>
          <a:p>
            <a:r>
              <a:rPr lang="sv-SE">
                <a:solidFill>
                  <a:srgbClr val="EBF5F0"/>
                </a:solidFill>
              </a:rPr>
              <a:t>3. </a:t>
            </a:r>
            <a:br>
              <a:rPr lang="sv-SE">
                <a:solidFill>
                  <a:srgbClr val="EBF5F0"/>
                </a:solidFill>
              </a:rPr>
            </a:br>
            <a:r>
              <a:rPr lang="sv-SE">
                <a:solidFill>
                  <a:srgbClr val="EBF5F0"/>
                </a:solidFill>
              </a:rPr>
              <a:t>Mäta och följa upp</a:t>
            </a:r>
          </a:p>
        </p:txBody>
      </p:sp>
      <p:sp>
        <p:nvSpPr>
          <p:cNvPr id="4" name="Platshållare för bildnummer 3">
            <a:extLst>
              <a:ext uri="{FF2B5EF4-FFF2-40B4-BE49-F238E27FC236}">
                <a16:creationId xmlns:a16="http://schemas.microsoft.com/office/drawing/2014/main" id="{C51A8669-A114-88D7-D0BE-340593854FE0}"/>
              </a:ext>
            </a:extLst>
          </p:cNvPr>
          <p:cNvSpPr>
            <a:spLocks noGrp="1"/>
          </p:cNvSpPr>
          <p:nvPr>
            <p:ph type="sldNum" sz="quarter" idx="12"/>
          </p:nvPr>
        </p:nvSpPr>
        <p:spPr/>
        <p:txBody>
          <a:bodyPr/>
          <a:lstStyle/>
          <a:p>
            <a:fld id="{0CBCBD9C-3C31-42D4-A78B-497858E3EA19}" type="slidenum">
              <a:rPr lang="en-GB" smtClean="0"/>
              <a:t>24</a:t>
            </a:fld>
            <a:endParaRPr lang="en-GB"/>
          </a:p>
        </p:txBody>
      </p:sp>
      <p:sp>
        <p:nvSpPr>
          <p:cNvPr id="3" name="Rektangel 2">
            <a:extLst>
              <a:ext uri="{FF2B5EF4-FFF2-40B4-BE49-F238E27FC236}">
                <a16:creationId xmlns:a16="http://schemas.microsoft.com/office/drawing/2014/main" id="{20364CCE-7BF2-110B-5D9B-835F86C3A841}"/>
              </a:ext>
            </a:extLst>
          </p:cNvPr>
          <p:cNvSpPr/>
          <p:nvPr/>
        </p:nvSpPr>
        <p:spPr>
          <a:xfrm>
            <a:off x="0" y="0"/>
            <a:ext cx="5938982" cy="6858000"/>
          </a:xfrm>
          <a:prstGeom prst="rect">
            <a:avLst/>
          </a:prstGeom>
          <a:solidFill>
            <a:srgbClr val="98C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7" name="Bild 6" descr="Vänster hjärnhalva med hel fyllning">
            <a:extLst>
              <a:ext uri="{FF2B5EF4-FFF2-40B4-BE49-F238E27FC236}">
                <a16:creationId xmlns:a16="http://schemas.microsoft.com/office/drawing/2014/main" id="{24E521F8-F87A-4B0E-E112-687BE0B3053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257" y="1625600"/>
            <a:ext cx="4038599" cy="4038599"/>
          </a:xfrm>
          <a:prstGeom prst="rect">
            <a:avLst/>
          </a:prstGeom>
        </p:spPr>
      </p:pic>
      <p:grpSp>
        <p:nvGrpSpPr>
          <p:cNvPr id="5" name="Grupp 4">
            <a:extLst>
              <a:ext uri="{FF2B5EF4-FFF2-40B4-BE49-F238E27FC236}">
                <a16:creationId xmlns:a16="http://schemas.microsoft.com/office/drawing/2014/main" id="{D791434C-FEDE-E969-635B-387D2154BB45}"/>
              </a:ext>
            </a:extLst>
          </p:cNvPr>
          <p:cNvGrpSpPr/>
          <p:nvPr/>
        </p:nvGrpSpPr>
        <p:grpSpPr>
          <a:xfrm>
            <a:off x="10790899" y="314356"/>
            <a:ext cx="1120100" cy="572175"/>
            <a:chOff x="10790899" y="314356"/>
            <a:chExt cx="1120100" cy="572175"/>
          </a:xfrm>
        </p:grpSpPr>
        <p:pic>
          <p:nvPicPr>
            <p:cNvPr id="6" name="Bildobjekt 5">
              <a:extLst>
                <a:ext uri="{FF2B5EF4-FFF2-40B4-BE49-F238E27FC236}">
                  <a16:creationId xmlns:a16="http://schemas.microsoft.com/office/drawing/2014/main" id="{F6BC0191-4635-7CFA-4B24-ECA2675B9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8" name="Platshållare för text 2">
              <a:extLst>
                <a:ext uri="{FF2B5EF4-FFF2-40B4-BE49-F238E27FC236}">
                  <a16:creationId xmlns:a16="http://schemas.microsoft.com/office/drawing/2014/main" id="{7F2B10A5-B157-EC9F-159A-815B15FD00E3}"/>
                </a:ext>
              </a:extLst>
            </p:cNvPr>
            <p:cNvSpPr txBox="1">
              <a:spLocks/>
            </p:cNvSpPr>
            <p:nvPr/>
          </p:nvSpPr>
          <p:spPr>
            <a:xfrm>
              <a:off x="10790899" y="315371"/>
              <a:ext cx="444273" cy="571160"/>
            </a:xfrm>
            <a:prstGeom prst="rect">
              <a:avLst/>
            </a:prstGeom>
            <a:blipFill>
              <a:blip r:embed="rId4"/>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176779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74F62-F0D1-814C-A6BD-085AAF80E6DF}"/>
            </a:ext>
          </a:extLst>
        </p:cNvPr>
        <p:cNvGrpSpPr/>
        <p:nvPr/>
      </p:nvGrpSpPr>
      <p:grpSpPr>
        <a:xfrm>
          <a:off x="0" y="0"/>
          <a:ext cx="0" cy="0"/>
          <a:chOff x="0" y="0"/>
          <a:chExt cx="0" cy="0"/>
        </a:xfrm>
      </p:grpSpPr>
      <p:sp>
        <p:nvSpPr>
          <p:cNvPr id="19" name="Frihandsfigur: Form 18">
            <a:extLst>
              <a:ext uri="{FF2B5EF4-FFF2-40B4-BE49-F238E27FC236}">
                <a16:creationId xmlns:a16="http://schemas.microsoft.com/office/drawing/2014/main" id="{3D80CC0E-D185-1A41-0966-FE8A933ED8E8}"/>
              </a:ext>
            </a:extLst>
          </p:cNvPr>
          <p:cNvSpPr/>
          <p:nvPr/>
        </p:nvSpPr>
        <p:spPr>
          <a:xfrm>
            <a:off x="-216568" y="1485900"/>
            <a:ext cx="12945979" cy="3050005"/>
          </a:xfrm>
          <a:custGeom>
            <a:avLst/>
            <a:gdLst>
              <a:gd name="csX0" fmla="*/ 0 w 12945979"/>
              <a:gd name="csY0" fmla="*/ 1503947 h 3050005"/>
              <a:gd name="csX1" fmla="*/ 30079 w 12945979"/>
              <a:gd name="csY1" fmla="*/ 1473868 h 3050005"/>
              <a:gd name="csX2" fmla="*/ 54142 w 12945979"/>
              <a:gd name="csY2" fmla="*/ 1443789 h 3050005"/>
              <a:gd name="csX3" fmla="*/ 126331 w 12945979"/>
              <a:gd name="csY3" fmla="*/ 1377616 h 3050005"/>
              <a:gd name="csX4" fmla="*/ 156410 w 12945979"/>
              <a:gd name="csY4" fmla="*/ 1359568 h 3050005"/>
              <a:gd name="csX5" fmla="*/ 174457 w 12945979"/>
              <a:gd name="csY5" fmla="*/ 1347537 h 3050005"/>
              <a:gd name="csX6" fmla="*/ 282742 w 12945979"/>
              <a:gd name="csY6" fmla="*/ 1293395 h 3050005"/>
              <a:gd name="csX7" fmla="*/ 372979 w 12945979"/>
              <a:gd name="csY7" fmla="*/ 1269332 h 3050005"/>
              <a:gd name="csX8" fmla="*/ 469231 w 12945979"/>
              <a:gd name="csY8" fmla="*/ 1245268 h 3050005"/>
              <a:gd name="csX9" fmla="*/ 866273 w 12945979"/>
              <a:gd name="csY9" fmla="*/ 1257300 h 3050005"/>
              <a:gd name="csX10" fmla="*/ 950494 w 12945979"/>
              <a:gd name="csY10" fmla="*/ 1275347 h 3050005"/>
              <a:gd name="csX11" fmla="*/ 1022684 w 12945979"/>
              <a:gd name="csY11" fmla="*/ 1287379 h 3050005"/>
              <a:gd name="csX12" fmla="*/ 1197142 w 12945979"/>
              <a:gd name="csY12" fmla="*/ 1323474 h 3050005"/>
              <a:gd name="csX13" fmla="*/ 1281363 w 12945979"/>
              <a:gd name="csY13" fmla="*/ 1359568 h 3050005"/>
              <a:gd name="csX14" fmla="*/ 1347536 w 12945979"/>
              <a:gd name="csY14" fmla="*/ 1395663 h 3050005"/>
              <a:gd name="csX15" fmla="*/ 1552073 w 12945979"/>
              <a:gd name="csY15" fmla="*/ 1540042 h 3050005"/>
              <a:gd name="csX16" fmla="*/ 1726531 w 12945979"/>
              <a:gd name="csY16" fmla="*/ 1726532 h 3050005"/>
              <a:gd name="csX17" fmla="*/ 1828800 w 12945979"/>
              <a:gd name="csY17" fmla="*/ 1828800 h 3050005"/>
              <a:gd name="csX18" fmla="*/ 1870910 w 12945979"/>
              <a:gd name="csY18" fmla="*/ 1876926 h 3050005"/>
              <a:gd name="csX19" fmla="*/ 1937084 w 12945979"/>
              <a:gd name="csY19" fmla="*/ 1937084 h 3050005"/>
              <a:gd name="csX20" fmla="*/ 2009273 w 12945979"/>
              <a:gd name="csY20" fmla="*/ 2009274 h 3050005"/>
              <a:gd name="csX21" fmla="*/ 2099510 w 12945979"/>
              <a:gd name="csY21" fmla="*/ 2087479 h 3050005"/>
              <a:gd name="csX22" fmla="*/ 2141621 w 12945979"/>
              <a:gd name="csY22" fmla="*/ 2129589 h 3050005"/>
              <a:gd name="csX23" fmla="*/ 2183731 w 12945979"/>
              <a:gd name="csY23" fmla="*/ 2159668 h 3050005"/>
              <a:gd name="csX24" fmla="*/ 2255921 w 12945979"/>
              <a:gd name="csY24" fmla="*/ 2231858 h 3050005"/>
              <a:gd name="csX25" fmla="*/ 2376236 w 12945979"/>
              <a:gd name="csY25" fmla="*/ 2316079 h 3050005"/>
              <a:gd name="csX26" fmla="*/ 2574757 w 12945979"/>
              <a:gd name="csY26" fmla="*/ 2448426 h 3050005"/>
              <a:gd name="csX27" fmla="*/ 2671010 w 12945979"/>
              <a:gd name="csY27" fmla="*/ 2508584 h 3050005"/>
              <a:gd name="csX28" fmla="*/ 2743200 w 12945979"/>
              <a:gd name="csY28" fmla="*/ 2544679 h 3050005"/>
              <a:gd name="csX29" fmla="*/ 2827421 w 12945979"/>
              <a:gd name="csY29" fmla="*/ 2598821 h 3050005"/>
              <a:gd name="csX30" fmla="*/ 3116179 w 12945979"/>
              <a:gd name="csY30" fmla="*/ 2755232 h 3050005"/>
              <a:gd name="csX31" fmla="*/ 3200400 w 12945979"/>
              <a:gd name="csY31" fmla="*/ 2797342 h 3050005"/>
              <a:gd name="csX32" fmla="*/ 3290636 w 12945979"/>
              <a:gd name="csY32" fmla="*/ 2845468 h 3050005"/>
              <a:gd name="csX33" fmla="*/ 3441031 w 12945979"/>
              <a:gd name="csY33" fmla="*/ 2893595 h 3050005"/>
              <a:gd name="csX34" fmla="*/ 3826042 w 12945979"/>
              <a:gd name="csY34" fmla="*/ 3025942 h 3050005"/>
              <a:gd name="csX35" fmla="*/ 3922294 w 12945979"/>
              <a:gd name="csY35" fmla="*/ 3043989 h 3050005"/>
              <a:gd name="csX36" fmla="*/ 4078705 w 12945979"/>
              <a:gd name="csY36" fmla="*/ 3050005 h 3050005"/>
              <a:gd name="csX37" fmla="*/ 4295273 w 12945979"/>
              <a:gd name="csY37" fmla="*/ 3019926 h 3050005"/>
              <a:gd name="csX38" fmla="*/ 4529889 w 12945979"/>
              <a:gd name="csY38" fmla="*/ 2923674 h 3050005"/>
              <a:gd name="csX39" fmla="*/ 4602079 w 12945979"/>
              <a:gd name="csY39" fmla="*/ 2863516 h 3050005"/>
              <a:gd name="csX40" fmla="*/ 4644189 w 12945979"/>
              <a:gd name="csY40" fmla="*/ 2815389 h 3050005"/>
              <a:gd name="csX41" fmla="*/ 4788568 w 12945979"/>
              <a:gd name="csY41" fmla="*/ 2598821 h 3050005"/>
              <a:gd name="csX42" fmla="*/ 4896852 w 12945979"/>
              <a:gd name="csY42" fmla="*/ 2448426 h 3050005"/>
              <a:gd name="csX43" fmla="*/ 4957010 w 12945979"/>
              <a:gd name="csY43" fmla="*/ 2364205 h 3050005"/>
              <a:gd name="csX44" fmla="*/ 4999121 w 12945979"/>
              <a:gd name="csY44" fmla="*/ 2310063 h 3050005"/>
              <a:gd name="csX45" fmla="*/ 5047247 w 12945979"/>
              <a:gd name="csY45" fmla="*/ 2231858 h 3050005"/>
              <a:gd name="csX46" fmla="*/ 5107405 w 12945979"/>
              <a:gd name="csY46" fmla="*/ 2165684 h 3050005"/>
              <a:gd name="csX47" fmla="*/ 5203657 w 12945979"/>
              <a:gd name="csY47" fmla="*/ 2045368 h 3050005"/>
              <a:gd name="csX48" fmla="*/ 5245768 w 12945979"/>
              <a:gd name="csY48" fmla="*/ 2009274 h 3050005"/>
              <a:gd name="csX49" fmla="*/ 5348036 w 12945979"/>
              <a:gd name="csY49" fmla="*/ 1907005 h 3050005"/>
              <a:gd name="csX50" fmla="*/ 5444289 w 12945979"/>
              <a:gd name="csY50" fmla="*/ 1828800 h 3050005"/>
              <a:gd name="csX51" fmla="*/ 5552573 w 12945979"/>
              <a:gd name="csY51" fmla="*/ 1744579 h 3050005"/>
              <a:gd name="csX52" fmla="*/ 5660857 w 12945979"/>
              <a:gd name="csY52" fmla="*/ 1690437 h 3050005"/>
              <a:gd name="csX53" fmla="*/ 5715000 w 12945979"/>
              <a:gd name="csY53" fmla="*/ 1660358 h 3050005"/>
              <a:gd name="csX54" fmla="*/ 5847347 w 12945979"/>
              <a:gd name="csY54" fmla="*/ 1642311 h 3050005"/>
              <a:gd name="csX55" fmla="*/ 6160168 w 12945979"/>
              <a:gd name="csY55" fmla="*/ 1654342 h 3050005"/>
              <a:gd name="csX56" fmla="*/ 6310563 w 12945979"/>
              <a:gd name="csY56" fmla="*/ 1744579 h 3050005"/>
              <a:gd name="csX57" fmla="*/ 6328610 w 12945979"/>
              <a:gd name="csY57" fmla="*/ 1750595 h 3050005"/>
              <a:gd name="csX58" fmla="*/ 6376736 w 12945979"/>
              <a:gd name="csY58" fmla="*/ 1768642 h 3050005"/>
              <a:gd name="csX59" fmla="*/ 6394784 w 12945979"/>
              <a:gd name="csY59" fmla="*/ 1786689 h 3050005"/>
              <a:gd name="csX60" fmla="*/ 6424863 w 12945979"/>
              <a:gd name="csY60" fmla="*/ 1840832 h 3050005"/>
              <a:gd name="csX61" fmla="*/ 6436894 w 12945979"/>
              <a:gd name="csY61" fmla="*/ 1870911 h 3050005"/>
              <a:gd name="csX62" fmla="*/ 6472989 w 12945979"/>
              <a:gd name="csY62" fmla="*/ 1925053 h 3050005"/>
              <a:gd name="csX63" fmla="*/ 6503068 w 12945979"/>
              <a:gd name="csY63" fmla="*/ 1979195 h 3050005"/>
              <a:gd name="csX64" fmla="*/ 6635415 w 12945979"/>
              <a:gd name="csY64" fmla="*/ 2123574 h 3050005"/>
              <a:gd name="csX65" fmla="*/ 6815889 w 12945979"/>
              <a:gd name="csY65" fmla="*/ 2273968 h 3050005"/>
              <a:gd name="csX66" fmla="*/ 6888079 w 12945979"/>
              <a:gd name="csY66" fmla="*/ 2316079 h 3050005"/>
              <a:gd name="csX67" fmla="*/ 6954252 w 12945979"/>
              <a:gd name="csY67" fmla="*/ 2346158 h 3050005"/>
              <a:gd name="csX68" fmla="*/ 7140742 w 12945979"/>
              <a:gd name="csY68" fmla="*/ 2406316 h 3050005"/>
              <a:gd name="csX69" fmla="*/ 7224963 w 12945979"/>
              <a:gd name="csY69" fmla="*/ 2418347 h 3050005"/>
              <a:gd name="csX70" fmla="*/ 7321215 w 12945979"/>
              <a:gd name="csY70" fmla="*/ 2436395 h 3050005"/>
              <a:gd name="csX71" fmla="*/ 7453563 w 12945979"/>
              <a:gd name="csY71" fmla="*/ 2448426 h 3050005"/>
              <a:gd name="csX72" fmla="*/ 7760368 w 12945979"/>
              <a:gd name="csY72" fmla="*/ 2472489 h 3050005"/>
              <a:gd name="csX73" fmla="*/ 8277726 w 12945979"/>
              <a:gd name="csY73" fmla="*/ 2448426 h 3050005"/>
              <a:gd name="csX74" fmla="*/ 8367963 w 12945979"/>
              <a:gd name="csY74" fmla="*/ 2436395 h 3050005"/>
              <a:gd name="csX75" fmla="*/ 8662736 w 12945979"/>
              <a:gd name="csY75" fmla="*/ 2370221 h 3050005"/>
              <a:gd name="csX76" fmla="*/ 8825163 w 12945979"/>
              <a:gd name="csY76" fmla="*/ 2304047 h 3050005"/>
              <a:gd name="csX77" fmla="*/ 9041731 w 12945979"/>
              <a:gd name="csY77" fmla="*/ 2219826 h 3050005"/>
              <a:gd name="csX78" fmla="*/ 9119936 w 12945979"/>
              <a:gd name="csY78" fmla="*/ 2189747 h 3050005"/>
              <a:gd name="csX79" fmla="*/ 9198142 w 12945979"/>
              <a:gd name="csY79" fmla="*/ 2141621 h 3050005"/>
              <a:gd name="csX80" fmla="*/ 9246268 w 12945979"/>
              <a:gd name="csY80" fmla="*/ 2123574 h 3050005"/>
              <a:gd name="csX81" fmla="*/ 9324473 w 12945979"/>
              <a:gd name="csY81" fmla="*/ 2075447 h 3050005"/>
              <a:gd name="csX82" fmla="*/ 9571121 w 12945979"/>
              <a:gd name="csY82" fmla="*/ 1925053 h 3050005"/>
              <a:gd name="csX83" fmla="*/ 9655342 w 12945979"/>
              <a:gd name="csY83" fmla="*/ 1870911 h 3050005"/>
              <a:gd name="csX84" fmla="*/ 9775657 w 12945979"/>
              <a:gd name="csY84" fmla="*/ 1768642 h 3050005"/>
              <a:gd name="csX85" fmla="*/ 9823784 w 12945979"/>
              <a:gd name="csY85" fmla="*/ 1714500 h 3050005"/>
              <a:gd name="csX86" fmla="*/ 9871910 w 12945979"/>
              <a:gd name="csY86" fmla="*/ 1612232 h 3050005"/>
              <a:gd name="csX87" fmla="*/ 9883942 w 12945979"/>
              <a:gd name="csY87" fmla="*/ 1570121 h 3050005"/>
              <a:gd name="csX88" fmla="*/ 9895973 w 12945979"/>
              <a:gd name="csY88" fmla="*/ 1497932 h 3050005"/>
              <a:gd name="csX89" fmla="*/ 9889957 w 12945979"/>
              <a:gd name="csY89" fmla="*/ 1347537 h 3050005"/>
              <a:gd name="csX90" fmla="*/ 9853863 w 12945979"/>
              <a:gd name="csY90" fmla="*/ 1245268 h 3050005"/>
              <a:gd name="csX91" fmla="*/ 9841831 w 12945979"/>
              <a:gd name="csY91" fmla="*/ 1221205 h 3050005"/>
              <a:gd name="csX92" fmla="*/ 9811752 w 12945979"/>
              <a:gd name="csY92" fmla="*/ 1185111 h 3050005"/>
              <a:gd name="csX93" fmla="*/ 9775657 w 12945979"/>
              <a:gd name="csY93" fmla="*/ 1149016 h 3050005"/>
              <a:gd name="csX94" fmla="*/ 9721515 w 12945979"/>
              <a:gd name="csY94" fmla="*/ 1124953 h 3050005"/>
              <a:gd name="csX95" fmla="*/ 9703468 w 12945979"/>
              <a:gd name="csY95" fmla="*/ 1118937 h 3050005"/>
              <a:gd name="csX96" fmla="*/ 9655342 w 12945979"/>
              <a:gd name="csY96" fmla="*/ 1106905 h 3050005"/>
              <a:gd name="csX97" fmla="*/ 9613231 w 12945979"/>
              <a:gd name="csY97" fmla="*/ 1118937 h 3050005"/>
              <a:gd name="csX98" fmla="*/ 9595184 w 12945979"/>
              <a:gd name="csY98" fmla="*/ 1124953 h 3050005"/>
              <a:gd name="csX99" fmla="*/ 9583152 w 12945979"/>
              <a:gd name="csY99" fmla="*/ 1149016 h 3050005"/>
              <a:gd name="csX100" fmla="*/ 9571121 w 12945979"/>
              <a:gd name="csY100" fmla="*/ 1185111 h 3050005"/>
              <a:gd name="csX101" fmla="*/ 9583152 w 12945979"/>
              <a:gd name="csY101" fmla="*/ 1335505 h 3050005"/>
              <a:gd name="csX102" fmla="*/ 9589168 w 12945979"/>
              <a:gd name="csY102" fmla="*/ 1359568 h 3050005"/>
              <a:gd name="csX103" fmla="*/ 9613231 w 12945979"/>
              <a:gd name="csY103" fmla="*/ 1407695 h 3050005"/>
              <a:gd name="csX104" fmla="*/ 9631279 w 12945979"/>
              <a:gd name="csY104" fmla="*/ 1425742 h 3050005"/>
              <a:gd name="csX105" fmla="*/ 9691436 w 12945979"/>
              <a:gd name="csY105" fmla="*/ 1455821 h 3050005"/>
              <a:gd name="csX106" fmla="*/ 9745579 w 12945979"/>
              <a:gd name="csY106" fmla="*/ 1461837 h 3050005"/>
              <a:gd name="csX107" fmla="*/ 9823784 w 12945979"/>
              <a:gd name="csY107" fmla="*/ 1449805 h 3050005"/>
              <a:gd name="csX108" fmla="*/ 9841831 w 12945979"/>
              <a:gd name="csY108" fmla="*/ 1437774 h 3050005"/>
              <a:gd name="csX109" fmla="*/ 9901989 w 12945979"/>
              <a:gd name="csY109" fmla="*/ 1389647 h 3050005"/>
              <a:gd name="csX110" fmla="*/ 9926052 w 12945979"/>
              <a:gd name="csY110" fmla="*/ 1371600 h 3050005"/>
              <a:gd name="csX111" fmla="*/ 9944100 w 12945979"/>
              <a:gd name="csY111" fmla="*/ 1347537 h 3050005"/>
              <a:gd name="csX112" fmla="*/ 9968163 w 12945979"/>
              <a:gd name="csY112" fmla="*/ 1323474 h 3050005"/>
              <a:gd name="csX113" fmla="*/ 10010273 w 12945979"/>
              <a:gd name="csY113" fmla="*/ 1257300 h 3050005"/>
              <a:gd name="csX114" fmla="*/ 10052384 w 12945979"/>
              <a:gd name="csY114" fmla="*/ 1197142 h 3050005"/>
              <a:gd name="csX115" fmla="*/ 10064415 w 12945979"/>
              <a:gd name="csY115" fmla="*/ 1155032 h 3050005"/>
              <a:gd name="csX116" fmla="*/ 10094494 w 12945979"/>
              <a:gd name="csY116" fmla="*/ 1106905 h 3050005"/>
              <a:gd name="csX117" fmla="*/ 10112542 w 12945979"/>
              <a:gd name="csY117" fmla="*/ 1070811 h 3050005"/>
              <a:gd name="csX118" fmla="*/ 10130589 w 12945979"/>
              <a:gd name="csY118" fmla="*/ 1040732 h 3050005"/>
              <a:gd name="csX119" fmla="*/ 10172700 w 12945979"/>
              <a:gd name="csY119" fmla="*/ 920416 h 3050005"/>
              <a:gd name="csX120" fmla="*/ 10190747 w 12945979"/>
              <a:gd name="csY120" fmla="*/ 872289 h 3050005"/>
              <a:gd name="csX121" fmla="*/ 10232857 w 12945979"/>
              <a:gd name="csY121" fmla="*/ 751974 h 3050005"/>
              <a:gd name="csX122" fmla="*/ 10250905 w 12945979"/>
              <a:gd name="csY122" fmla="*/ 715879 h 3050005"/>
              <a:gd name="csX123" fmla="*/ 10268952 w 12945979"/>
              <a:gd name="csY123" fmla="*/ 691816 h 3050005"/>
              <a:gd name="csX124" fmla="*/ 10287000 w 12945979"/>
              <a:gd name="csY124" fmla="*/ 661737 h 3050005"/>
              <a:gd name="csX125" fmla="*/ 10305047 w 12945979"/>
              <a:gd name="csY125" fmla="*/ 637674 h 3050005"/>
              <a:gd name="csX126" fmla="*/ 10323094 w 12945979"/>
              <a:gd name="csY126" fmla="*/ 607595 h 3050005"/>
              <a:gd name="csX127" fmla="*/ 10353173 w 12945979"/>
              <a:gd name="csY127" fmla="*/ 577516 h 3050005"/>
              <a:gd name="csX128" fmla="*/ 10479505 w 12945979"/>
              <a:gd name="csY128" fmla="*/ 433137 h 3050005"/>
              <a:gd name="csX129" fmla="*/ 10539663 w 12945979"/>
              <a:gd name="csY129" fmla="*/ 366963 h 3050005"/>
              <a:gd name="csX130" fmla="*/ 10696073 w 12945979"/>
              <a:gd name="csY130" fmla="*/ 246647 h 3050005"/>
              <a:gd name="csX131" fmla="*/ 11069052 w 12945979"/>
              <a:gd name="csY131" fmla="*/ 24063 h 3050005"/>
              <a:gd name="csX132" fmla="*/ 11189368 w 12945979"/>
              <a:gd name="csY132" fmla="*/ 0 h 3050005"/>
              <a:gd name="csX133" fmla="*/ 11544300 w 12945979"/>
              <a:gd name="csY133" fmla="*/ 12032 h 3050005"/>
              <a:gd name="csX134" fmla="*/ 11796963 w 12945979"/>
              <a:gd name="csY134" fmla="*/ 78205 h 3050005"/>
              <a:gd name="csX135" fmla="*/ 12542921 w 12945979"/>
              <a:gd name="csY135" fmla="*/ 198521 h 3050005"/>
              <a:gd name="csX136" fmla="*/ 12849726 w 12945979"/>
              <a:gd name="csY136" fmla="*/ 246647 h 3050005"/>
              <a:gd name="csX137" fmla="*/ 12945979 w 12945979"/>
              <a:gd name="csY137" fmla="*/ 270711 h 30500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Lst>
            <a:rect l="l" t="t" r="r" b="b"/>
            <a:pathLst>
              <a:path w="12945979" h="3050005">
                <a:moveTo>
                  <a:pt x="0" y="1503947"/>
                </a:moveTo>
                <a:cubicBezTo>
                  <a:pt x="10026" y="1493921"/>
                  <a:pt x="20594" y="1484407"/>
                  <a:pt x="30079" y="1473868"/>
                </a:cubicBezTo>
                <a:cubicBezTo>
                  <a:pt x="38668" y="1464324"/>
                  <a:pt x="45466" y="1453254"/>
                  <a:pt x="54142" y="1443789"/>
                </a:cubicBezTo>
                <a:cubicBezTo>
                  <a:pt x="75402" y="1420596"/>
                  <a:pt x="100110" y="1395971"/>
                  <a:pt x="126331" y="1377616"/>
                </a:cubicBezTo>
                <a:cubicBezTo>
                  <a:pt x="135910" y="1370911"/>
                  <a:pt x="146495" y="1365765"/>
                  <a:pt x="156410" y="1359568"/>
                </a:cubicBezTo>
                <a:cubicBezTo>
                  <a:pt x="162541" y="1355736"/>
                  <a:pt x="168257" y="1351257"/>
                  <a:pt x="174457" y="1347537"/>
                </a:cubicBezTo>
                <a:cubicBezTo>
                  <a:pt x="212273" y="1324848"/>
                  <a:pt x="239816" y="1310089"/>
                  <a:pt x="282742" y="1293395"/>
                </a:cubicBezTo>
                <a:cubicBezTo>
                  <a:pt x="301792" y="1285987"/>
                  <a:pt x="354820" y="1274520"/>
                  <a:pt x="372979" y="1269332"/>
                </a:cubicBezTo>
                <a:cubicBezTo>
                  <a:pt x="459320" y="1244663"/>
                  <a:pt x="346898" y="1269735"/>
                  <a:pt x="469231" y="1245268"/>
                </a:cubicBezTo>
                <a:cubicBezTo>
                  <a:pt x="601578" y="1249279"/>
                  <a:pt x="734123" y="1249041"/>
                  <a:pt x="866273" y="1257300"/>
                </a:cubicBezTo>
                <a:cubicBezTo>
                  <a:pt x="894928" y="1259091"/>
                  <a:pt x="922300" y="1269925"/>
                  <a:pt x="950494" y="1275347"/>
                </a:cubicBezTo>
                <a:cubicBezTo>
                  <a:pt x="974450" y="1279954"/>
                  <a:pt x="998669" y="1283091"/>
                  <a:pt x="1022684" y="1287379"/>
                </a:cubicBezTo>
                <a:cubicBezTo>
                  <a:pt x="1049212" y="1292116"/>
                  <a:pt x="1165825" y="1313035"/>
                  <a:pt x="1197142" y="1323474"/>
                </a:cubicBezTo>
                <a:cubicBezTo>
                  <a:pt x="1226118" y="1333133"/>
                  <a:pt x="1253828" y="1346351"/>
                  <a:pt x="1281363" y="1359568"/>
                </a:cubicBezTo>
                <a:cubicBezTo>
                  <a:pt x="1304014" y="1370441"/>
                  <a:pt x="1326159" y="1382460"/>
                  <a:pt x="1347536" y="1395663"/>
                </a:cubicBezTo>
                <a:cubicBezTo>
                  <a:pt x="1423317" y="1442469"/>
                  <a:pt x="1488032" y="1481569"/>
                  <a:pt x="1552073" y="1540042"/>
                </a:cubicBezTo>
                <a:cubicBezTo>
                  <a:pt x="1664629" y="1642811"/>
                  <a:pt x="1595239" y="1595241"/>
                  <a:pt x="1726531" y="1726532"/>
                </a:cubicBezTo>
                <a:cubicBezTo>
                  <a:pt x="1760621" y="1760621"/>
                  <a:pt x="1797054" y="1792518"/>
                  <a:pt x="1828800" y="1828800"/>
                </a:cubicBezTo>
                <a:cubicBezTo>
                  <a:pt x="1842837" y="1844842"/>
                  <a:pt x="1855837" y="1861853"/>
                  <a:pt x="1870910" y="1876926"/>
                </a:cubicBezTo>
                <a:cubicBezTo>
                  <a:pt x="1891989" y="1898005"/>
                  <a:pt x="1915542" y="1916478"/>
                  <a:pt x="1937084" y="1937084"/>
                </a:cubicBezTo>
                <a:cubicBezTo>
                  <a:pt x="1961676" y="1960607"/>
                  <a:pt x="1984303" y="1986153"/>
                  <a:pt x="2009273" y="2009274"/>
                </a:cubicBezTo>
                <a:cubicBezTo>
                  <a:pt x="2038479" y="2036317"/>
                  <a:pt x="2071364" y="2059334"/>
                  <a:pt x="2099510" y="2087479"/>
                </a:cubicBezTo>
                <a:cubicBezTo>
                  <a:pt x="2113547" y="2101516"/>
                  <a:pt x="2126549" y="2116670"/>
                  <a:pt x="2141621" y="2129589"/>
                </a:cubicBezTo>
                <a:cubicBezTo>
                  <a:pt x="2154718" y="2140815"/>
                  <a:pt x="2170876" y="2148166"/>
                  <a:pt x="2183731" y="2159668"/>
                </a:cubicBezTo>
                <a:cubicBezTo>
                  <a:pt x="2209092" y="2182360"/>
                  <a:pt x="2229509" y="2210398"/>
                  <a:pt x="2255921" y="2231858"/>
                </a:cubicBezTo>
                <a:cubicBezTo>
                  <a:pt x="2293915" y="2262728"/>
                  <a:pt x="2336400" y="2287625"/>
                  <a:pt x="2376236" y="2316079"/>
                </a:cubicBezTo>
                <a:cubicBezTo>
                  <a:pt x="2510520" y="2411996"/>
                  <a:pt x="2293078" y="2269801"/>
                  <a:pt x="2574757" y="2448426"/>
                </a:cubicBezTo>
                <a:cubicBezTo>
                  <a:pt x="2606709" y="2468688"/>
                  <a:pt x="2637169" y="2491664"/>
                  <a:pt x="2671010" y="2508584"/>
                </a:cubicBezTo>
                <a:cubicBezTo>
                  <a:pt x="2695073" y="2520616"/>
                  <a:pt x="2719896" y="2531235"/>
                  <a:pt x="2743200" y="2544679"/>
                </a:cubicBezTo>
                <a:cubicBezTo>
                  <a:pt x="2772108" y="2561357"/>
                  <a:pt x="2798482" y="2582197"/>
                  <a:pt x="2827421" y="2598821"/>
                </a:cubicBezTo>
                <a:cubicBezTo>
                  <a:pt x="2842545" y="2607509"/>
                  <a:pt x="3055909" y="2724058"/>
                  <a:pt x="3116179" y="2755232"/>
                </a:cubicBezTo>
                <a:cubicBezTo>
                  <a:pt x="3144058" y="2769652"/>
                  <a:pt x="3172521" y="2782922"/>
                  <a:pt x="3200400" y="2797342"/>
                </a:cubicBezTo>
                <a:cubicBezTo>
                  <a:pt x="3230679" y="2813003"/>
                  <a:pt x="3258169" y="2835078"/>
                  <a:pt x="3290636" y="2845468"/>
                </a:cubicBezTo>
                <a:cubicBezTo>
                  <a:pt x="3340768" y="2861510"/>
                  <a:pt x="3391478" y="2875845"/>
                  <a:pt x="3441031" y="2893595"/>
                </a:cubicBezTo>
                <a:cubicBezTo>
                  <a:pt x="3663975" y="2973455"/>
                  <a:pt x="3643504" y="2982709"/>
                  <a:pt x="3826042" y="3025942"/>
                </a:cubicBezTo>
                <a:cubicBezTo>
                  <a:pt x="3857806" y="3033465"/>
                  <a:pt x="3889798" y="3040894"/>
                  <a:pt x="3922294" y="3043989"/>
                </a:cubicBezTo>
                <a:cubicBezTo>
                  <a:pt x="3974235" y="3048936"/>
                  <a:pt x="4026568" y="3048000"/>
                  <a:pt x="4078705" y="3050005"/>
                </a:cubicBezTo>
                <a:cubicBezTo>
                  <a:pt x="4150894" y="3039979"/>
                  <a:pt x="4224043" y="3035359"/>
                  <a:pt x="4295273" y="3019926"/>
                </a:cubicBezTo>
                <a:cubicBezTo>
                  <a:pt x="4366651" y="3004461"/>
                  <a:pt x="4465678" y="2966481"/>
                  <a:pt x="4529889" y="2923674"/>
                </a:cubicBezTo>
                <a:cubicBezTo>
                  <a:pt x="4555952" y="2906299"/>
                  <a:pt x="4579340" y="2885059"/>
                  <a:pt x="4602079" y="2863516"/>
                </a:cubicBezTo>
                <a:cubicBezTo>
                  <a:pt x="4617554" y="2848856"/>
                  <a:pt x="4631488" y="2832508"/>
                  <a:pt x="4644189" y="2815389"/>
                </a:cubicBezTo>
                <a:cubicBezTo>
                  <a:pt x="4872922" y="2507096"/>
                  <a:pt x="4648344" y="2803764"/>
                  <a:pt x="4788568" y="2598821"/>
                </a:cubicBezTo>
                <a:cubicBezTo>
                  <a:pt x="4823451" y="2547839"/>
                  <a:pt x="4860825" y="2498606"/>
                  <a:pt x="4896852" y="2448426"/>
                </a:cubicBezTo>
                <a:cubicBezTo>
                  <a:pt x="4916973" y="2420401"/>
                  <a:pt x="4936504" y="2391949"/>
                  <a:pt x="4957010" y="2364205"/>
                </a:cubicBezTo>
                <a:cubicBezTo>
                  <a:pt x="4970600" y="2345819"/>
                  <a:pt x="4987138" y="2329535"/>
                  <a:pt x="4999121" y="2310063"/>
                </a:cubicBezTo>
                <a:cubicBezTo>
                  <a:pt x="5015163" y="2283995"/>
                  <a:pt x="5028882" y="2256345"/>
                  <a:pt x="5047247" y="2231858"/>
                </a:cubicBezTo>
                <a:cubicBezTo>
                  <a:pt x="5065133" y="2208010"/>
                  <a:pt x="5088248" y="2188525"/>
                  <a:pt x="5107405" y="2165684"/>
                </a:cubicBezTo>
                <a:cubicBezTo>
                  <a:pt x="5140409" y="2126333"/>
                  <a:pt x="5164661" y="2078792"/>
                  <a:pt x="5203657" y="2045368"/>
                </a:cubicBezTo>
                <a:cubicBezTo>
                  <a:pt x="5217694" y="2033337"/>
                  <a:pt x="5232420" y="2022066"/>
                  <a:pt x="5245768" y="2009274"/>
                </a:cubicBezTo>
                <a:cubicBezTo>
                  <a:pt x="5280575" y="1975917"/>
                  <a:pt x="5311754" y="1938751"/>
                  <a:pt x="5348036" y="1907005"/>
                </a:cubicBezTo>
                <a:cubicBezTo>
                  <a:pt x="5443235" y="1823708"/>
                  <a:pt x="5349026" y="1904008"/>
                  <a:pt x="5444289" y="1828800"/>
                </a:cubicBezTo>
                <a:cubicBezTo>
                  <a:pt x="5461216" y="1815437"/>
                  <a:pt x="5525159" y="1759931"/>
                  <a:pt x="5552573" y="1744579"/>
                </a:cubicBezTo>
                <a:cubicBezTo>
                  <a:pt x="5587783" y="1724861"/>
                  <a:pt x="5625580" y="1710035"/>
                  <a:pt x="5660857" y="1690437"/>
                </a:cubicBezTo>
                <a:cubicBezTo>
                  <a:pt x="5678905" y="1680411"/>
                  <a:pt x="5695909" y="1668219"/>
                  <a:pt x="5715000" y="1660358"/>
                </a:cubicBezTo>
                <a:cubicBezTo>
                  <a:pt x="5754581" y="1644060"/>
                  <a:pt x="5807652" y="1645146"/>
                  <a:pt x="5847347" y="1642311"/>
                </a:cubicBezTo>
                <a:cubicBezTo>
                  <a:pt x="5975408" y="1622609"/>
                  <a:pt x="5982312" y="1614819"/>
                  <a:pt x="6160168" y="1654342"/>
                </a:cubicBezTo>
                <a:cubicBezTo>
                  <a:pt x="6209911" y="1665396"/>
                  <a:pt x="6267062" y="1717809"/>
                  <a:pt x="6310563" y="1744579"/>
                </a:cubicBezTo>
                <a:cubicBezTo>
                  <a:pt x="6315963" y="1747902"/>
                  <a:pt x="6322782" y="1748097"/>
                  <a:pt x="6328610" y="1750595"/>
                </a:cubicBezTo>
                <a:cubicBezTo>
                  <a:pt x="6372649" y="1769469"/>
                  <a:pt x="6332374" y="1757551"/>
                  <a:pt x="6376736" y="1768642"/>
                </a:cubicBezTo>
                <a:cubicBezTo>
                  <a:pt x="6382752" y="1774658"/>
                  <a:pt x="6389338" y="1780153"/>
                  <a:pt x="6394784" y="1786689"/>
                </a:cubicBezTo>
                <a:cubicBezTo>
                  <a:pt x="6406138" y="1800314"/>
                  <a:pt x="6418723" y="1827324"/>
                  <a:pt x="6424863" y="1840832"/>
                </a:cubicBezTo>
                <a:cubicBezTo>
                  <a:pt x="6429331" y="1850663"/>
                  <a:pt x="6431536" y="1861535"/>
                  <a:pt x="6436894" y="1870911"/>
                </a:cubicBezTo>
                <a:cubicBezTo>
                  <a:pt x="6447655" y="1889743"/>
                  <a:pt x="6461679" y="1906545"/>
                  <a:pt x="6472989" y="1925053"/>
                </a:cubicBezTo>
                <a:cubicBezTo>
                  <a:pt x="6483755" y="1942669"/>
                  <a:pt x="6491410" y="1962156"/>
                  <a:pt x="6503068" y="1979195"/>
                </a:cubicBezTo>
                <a:cubicBezTo>
                  <a:pt x="6538765" y="2031368"/>
                  <a:pt x="6590596" y="2081471"/>
                  <a:pt x="6635415" y="2123574"/>
                </a:cubicBezTo>
                <a:cubicBezTo>
                  <a:pt x="6696417" y="2180878"/>
                  <a:pt x="6747647" y="2229463"/>
                  <a:pt x="6815889" y="2273968"/>
                </a:cubicBezTo>
                <a:cubicBezTo>
                  <a:pt x="6839223" y="2289186"/>
                  <a:pt x="6863380" y="2303193"/>
                  <a:pt x="6888079" y="2316079"/>
                </a:cubicBezTo>
                <a:cubicBezTo>
                  <a:pt x="6909560" y="2327287"/>
                  <a:pt x="6931886" y="2336839"/>
                  <a:pt x="6954252" y="2346158"/>
                </a:cubicBezTo>
                <a:cubicBezTo>
                  <a:pt x="7019032" y="2373150"/>
                  <a:pt x="7070449" y="2390940"/>
                  <a:pt x="7140742" y="2406316"/>
                </a:cubicBezTo>
                <a:cubicBezTo>
                  <a:pt x="7168446" y="2412376"/>
                  <a:pt x="7196990" y="2413685"/>
                  <a:pt x="7224963" y="2418347"/>
                </a:cubicBezTo>
                <a:cubicBezTo>
                  <a:pt x="7257162" y="2423714"/>
                  <a:pt x="7288851" y="2432137"/>
                  <a:pt x="7321215" y="2436395"/>
                </a:cubicBezTo>
                <a:cubicBezTo>
                  <a:pt x="7365134" y="2442174"/>
                  <a:pt x="7409485" y="2444018"/>
                  <a:pt x="7453563" y="2448426"/>
                </a:cubicBezTo>
                <a:cubicBezTo>
                  <a:pt x="7695006" y="2472570"/>
                  <a:pt x="7543435" y="2463058"/>
                  <a:pt x="7760368" y="2472489"/>
                </a:cubicBezTo>
                <a:cubicBezTo>
                  <a:pt x="8056882" y="2463504"/>
                  <a:pt x="8068523" y="2472335"/>
                  <a:pt x="8277726" y="2448426"/>
                </a:cubicBezTo>
                <a:cubicBezTo>
                  <a:pt x="8307875" y="2444980"/>
                  <a:pt x="8338080" y="2441668"/>
                  <a:pt x="8367963" y="2436395"/>
                </a:cubicBezTo>
                <a:cubicBezTo>
                  <a:pt x="8413189" y="2428414"/>
                  <a:pt x="8649845" y="2375473"/>
                  <a:pt x="8662736" y="2370221"/>
                </a:cubicBezTo>
                <a:cubicBezTo>
                  <a:pt x="8716878" y="2348163"/>
                  <a:pt x="8769700" y="2322534"/>
                  <a:pt x="8825163" y="2304047"/>
                </a:cubicBezTo>
                <a:cubicBezTo>
                  <a:pt x="9011107" y="2242067"/>
                  <a:pt x="8856958" y="2297313"/>
                  <a:pt x="9041731" y="2219826"/>
                </a:cubicBezTo>
                <a:cubicBezTo>
                  <a:pt x="9067488" y="2209025"/>
                  <a:pt x="9094955" y="2202238"/>
                  <a:pt x="9119936" y="2189747"/>
                </a:cubicBezTo>
                <a:cubicBezTo>
                  <a:pt x="9147314" y="2176058"/>
                  <a:pt x="9171027" y="2155824"/>
                  <a:pt x="9198142" y="2141621"/>
                </a:cubicBezTo>
                <a:cubicBezTo>
                  <a:pt x="9213319" y="2133671"/>
                  <a:pt x="9231091" y="2131524"/>
                  <a:pt x="9246268" y="2123574"/>
                </a:cubicBezTo>
                <a:cubicBezTo>
                  <a:pt x="9273382" y="2109371"/>
                  <a:pt x="9297938" y="2090705"/>
                  <a:pt x="9324473" y="2075447"/>
                </a:cubicBezTo>
                <a:cubicBezTo>
                  <a:pt x="9636564" y="1895995"/>
                  <a:pt x="9369933" y="2061573"/>
                  <a:pt x="9571121" y="1925053"/>
                </a:cubicBezTo>
                <a:cubicBezTo>
                  <a:pt x="9598737" y="1906313"/>
                  <a:pt x="9627945" y="1889970"/>
                  <a:pt x="9655342" y="1870911"/>
                </a:cubicBezTo>
                <a:cubicBezTo>
                  <a:pt x="9693020" y="1844700"/>
                  <a:pt x="9744713" y="1799586"/>
                  <a:pt x="9775657" y="1768642"/>
                </a:cubicBezTo>
                <a:cubicBezTo>
                  <a:pt x="9792731" y="1751568"/>
                  <a:pt x="9809646" y="1734075"/>
                  <a:pt x="9823784" y="1714500"/>
                </a:cubicBezTo>
                <a:cubicBezTo>
                  <a:pt x="9846020" y="1683712"/>
                  <a:pt x="9860027" y="1647880"/>
                  <a:pt x="9871910" y="1612232"/>
                </a:cubicBezTo>
                <a:cubicBezTo>
                  <a:pt x="9876527" y="1598382"/>
                  <a:pt x="9880935" y="1584407"/>
                  <a:pt x="9883942" y="1570121"/>
                </a:cubicBezTo>
                <a:cubicBezTo>
                  <a:pt x="9888968" y="1546249"/>
                  <a:pt x="9891963" y="1521995"/>
                  <a:pt x="9895973" y="1497932"/>
                </a:cubicBezTo>
                <a:cubicBezTo>
                  <a:pt x="9893968" y="1447800"/>
                  <a:pt x="9895654" y="1397384"/>
                  <a:pt x="9889957" y="1347537"/>
                </a:cubicBezTo>
                <a:cubicBezTo>
                  <a:pt x="9886809" y="1319992"/>
                  <a:pt x="9866087" y="1272162"/>
                  <a:pt x="9853863" y="1245268"/>
                </a:cubicBezTo>
                <a:cubicBezTo>
                  <a:pt x="9850152" y="1237104"/>
                  <a:pt x="9846974" y="1228552"/>
                  <a:pt x="9841831" y="1221205"/>
                </a:cubicBezTo>
                <a:cubicBezTo>
                  <a:pt x="9832850" y="1208375"/>
                  <a:pt x="9821536" y="1197341"/>
                  <a:pt x="9811752" y="1185111"/>
                </a:cubicBezTo>
                <a:cubicBezTo>
                  <a:pt x="9791750" y="1160108"/>
                  <a:pt x="9800329" y="1163114"/>
                  <a:pt x="9775657" y="1149016"/>
                </a:cubicBezTo>
                <a:cubicBezTo>
                  <a:pt x="9758250" y="1139069"/>
                  <a:pt x="9740276" y="1131988"/>
                  <a:pt x="9721515" y="1124953"/>
                </a:cubicBezTo>
                <a:cubicBezTo>
                  <a:pt x="9715578" y="1122727"/>
                  <a:pt x="9709620" y="1120475"/>
                  <a:pt x="9703468" y="1118937"/>
                </a:cubicBezTo>
                <a:lnTo>
                  <a:pt x="9655342" y="1106905"/>
                </a:lnTo>
                <a:lnTo>
                  <a:pt x="9613231" y="1118937"/>
                </a:lnTo>
                <a:cubicBezTo>
                  <a:pt x="9607157" y="1120759"/>
                  <a:pt x="9599668" y="1120469"/>
                  <a:pt x="9595184" y="1124953"/>
                </a:cubicBezTo>
                <a:cubicBezTo>
                  <a:pt x="9588843" y="1131294"/>
                  <a:pt x="9586483" y="1140690"/>
                  <a:pt x="9583152" y="1149016"/>
                </a:cubicBezTo>
                <a:cubicBezTo>
                  <a:pt x="9578442" y="1160791"/>
                  <a:pt x="9571121" y="1185111"/>
                  <a:pt x="9571121" y="1185111"/>
                </a:cubicBezTo>
                <a:cubicBezTo>
                  <a:pt x="9575131" y="1235242"/>
                  <a:pt x="9577977" y="1285480"/>
                  <a:pt x="9583152" y="1335505"/>
                </a:cubicBezTo>
                <a:cubicBezTo>
                  <a:pt x="9584003" y="1343729"/>
                  <a:pt x="9585988" y="1351936"/>
                  <a:pt x="9589168" y="1359568"/>
                </a:cubicBezTo>
                <a:cubicBezTo>
                  <a:pt x="9596066" y="1376124"/>
                  <a:pt x="9600548" y="1395013"/>
                  <a:pt x="9613231" y="1407695"/>
                </a:cubicBezTo>
                <a:cubicBezTo>
                  <a:pt x="9619247" y="1413711"/>
                  <a:pt x="9624033" y="1421283"/>
                  <a:pt x="9631279" y="1425742"/>
                </a:cubicBezTo>
                <a:cubicBezTo>
                  <a:pt x="9650373" y="1437492"/>
                  <a:pt x="9669154" y="1453345"/>
                  <a:pt x="9691436" y="1455821"/>
                </a:cubicBezTo>
                <a:lnTo>
                  <a:pt x="9745579" y="1461837"/>
                </a:lnTo>
                <a:cubicBezTo>
                  <a:pt x="9762835" y="1460111"/>
                  <a:pt x="9802103" y="1460645"/>
                  <a:pt x="9823784" y="1449805"/>
                </a:cubicBezTo>
                <a:cubicBezTo>
                  <a:pt x="9830251" y="1446572"/>
                  <a:pt x="9835948" y="1441976"/>
                  <a:pt x="9841831" y="1437774"/>
                </a:cubicBezTo>
                <a:cubicBezTo>
                  <a:pt x="9874071" y="1414745"/>
                  <a:pt x="9864989" y="1419246"/>
                  <a:pt x="9901989" y="1389647"/>
                </a:cubicBezTo>
                <a:cubicBezTo>
                  <a:pt x="9909818" y="1383384"/>
                  <a:pt x="9918962" y="1378690"/>
                  <a:pt x="9926052" y="1371600"/>
                </a:cubicBezTo>
                <a:cubicBezTo>
                  <a:pt x="9933142" y="1364510"/>
                  <a:pt x="9937498" y="1355083"/>
                  <a:pt x="9944100" y="1347537"/>
                </a:cubicBezTo>
                <a:cubicBezTo>
                  <a:pt x="9951570" y="1339000"/>
                  <a:pt x="9960142" y="1331495"/>
                  <a:pt x="9968163" y="1323474"/>
                </a:cubicBezTo>
                <a:cubicBezTo>
                  <a:pt x="10002578" y="1254641"/>
                  <a:pt x="9967664" y="1318170"/>
                  <a:pt x="10010273" y="1257300"/>
                </a:cubicBezTo>
                <a:cubicBezTo>
                  <a:pt x="10067798" y="1175122"/>
                  <a:pt x="9984921" y="1281472"/>
                  <a:pt x="10052384" y="1197142"/>
                </a:cubicBezTo>
                <a:cubicBezTo>
                  <a:pt x="10056394" y="1183105"/>
                  <a:pt x="10058242" y="1168261"/>
                  <a:pt x="10064415" y="1155032"/>
                </a:cubicBezTo>
                <a:cubicBezTo>
                  <a:pt x="10072415" y="1137889"/>
                  <a:pt x="10085108" y="1123330"/>
                  <a:pt x="10094494" y="1106905"/>
                </a:cubicBezTo>
                <a:cubicBezTo>
                  <a:pt x="10101168" y="1095226"/>
                  <a:pt x="10106101" y="1082620"/>
                  <a:pt x="10112542" y="1070811"/>
                </a:cubicBezTo>
                <a:cubicBezTo>
                  <a:pt x="10118141" y="1060546"/>
                  <a:pt x="10124573" y="1050758"/>
                  <a:pt x="10130589" y="1040732"/>
                </a:cubicBezTo>
                <a:cubicBezTo>
                  <a:pt x="10150822" y="969916"/>
                  <a:pt x="10136369" y="1015785"/>
                  <a:pt x="10172700" y="920416"/>
                </a:cubicBezTo>
                <a:cubicBezTo>
                  <a:pt x="10178799" y="904405"/>
                  <a:pt x="10186040" y="888763"/>
                  <a:pt x="10190747" y="872289"/>
                </a:cubicBezTo>
                <a:cubicBezTo>
                  <a:pt x="10203066" y="829174"/>
                  <a:pt x="10211670" y="794347"/>
                  <a:pt x="10232857" y="751974"/>
                </a:cubicBezTo>
                <a:cubicBezTo>
                  <a:pt x="10238873" y="739942"/>
                  <a:pt x="10243984" y="727414"/>
                  <a:pt x="10250905" y="715879"/>
                </a:cubicBezTo>
                <a:cubicBezTo>
                  <a:pt x="10256063" y="707282"/>
                  <a:pt x="10263390" y="700158"/>
                  <a:pt x="10268952" y="691816"/>
                </a:cubicBezTo>
                <a:cubicBezTo>
                  <a:pt x="10275438" y="682087"/>
                  <a:pt x="10280514" y="671466"/>
                  <a:pt x="10287000" y="661737"/>
                </a:cubicBezTo>
                <a:cubicBezTo>
                  <a:pt x="10292562" y="653395"/>
                  <a:pt x="10299486" y="646016"/>
                  <a:pt x="10305047" y="637674"/>
                </a:cubicBezTo>
                <a:cubicBezTo>
                  <a:pt x="10311533" y="627945"/>
                  <a:pt x="10315790" y="616725"/>
                  <a:pt x="10323094" y="607595"/>
                </a:cubicBezTo>
                <a:cubicBezTo>
                  <a:pt x="10331952" y="596523"/>
                  <a:pt x="10343945" y="588282"/>
                  <a:pt x="10353173" y="577516"/>
                </a:cubicBezTo>
                <a:cubicBezTo>
                  <a:pt x="10569546" y="325082"/>
                  <a:pt x="10334174" y="586542"/>
                  <a:pt x="10479505" y="433137"/>
                </a:cubicBezTo>
                <a:cubicBezTo>
                  <a:pt x="10500007" y="411496"/>
                  <a:pt x="10517074" y="386415"/>
                  <a:pt x="10539663" y="366963"/>
                </a:cubicBezTo>
                <a:cubicBezTo>
                  <a:pt x="10589507" y="324042"/>
                  <a:pt x="10643752" y="286511"/>
                  <a:pt x="10696073" y="246647"/>
                </a:cubicBezTo>
                <a:cubicBezTo>
                  <a:pt x="10799645" y="167735"/>
                  <a:pt x="10957788" y="46316"/>
                  <a:pt x="11069052" y="24063"/>
                </a:cubicBezTo>
                <a:lnTo>
                  <a:pt x="11189368" y="0"/>
                </a:lnTo>
                <a:cubicBezTo>
                  <a:pt x="11307679" y="4011"/>
                  <a:pt x="11426890" y="-3080"/>
                  <a:pt x="11544300" y="12032"/>
                </a:cubicBezTo>
                <a:cubicBezTo>
                  <a:pt x="11630649" y="23146"/>
                  <a:pt x="11711534" y="61424"/>
                  <a:pt x="11796963" y="78205"/>
                </a:cubicBezTo>
                <a:cubicBezTo>
                  <a:pt x="12354055" y="187634"/>
                  <a:pt x="11917945" y="109239"/>
                  <a:pt x="12542921" y="198521"/>
                </a:cubicBezTo>
                <a:cubicBezTo>
                  <a:pt x="12645399" y="213161"/>
                  <a:pt x="12747616" y="229629"/>
                  <a:pt x="12849726" y="246647"/>
                </a:cubicBezTo>
                <a:cubicBezTo>
                  <a:pt x="12939023" y="261530"/>
                  <a:pt x="12918617" y="243349"/>
                  <a:pt x="12945979" y="270711"/>
                </a:cubicBezTo>
              </a:path>
            </a:pathLst>
          </a:custGeom>
          <a:noFill/>
          <a:ln w="19050">
            <a:solidFill>
              <a:srgbClr val="19592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Ellips 4">
            <a:extLst>
              <a:ext uri="{FF2B5EF4-FFF2-40B4-BE49-F238E27FC236}">
                <a16:creationId xmlns:a16="http://schemas.microsoft.com/office/drawing/2014/main" id="{70F4A8BE-01F6-2184-CCF5-36F306335CA9}"/>
              </a:ext>
            </a:extLst>
          </p:cNvPr>
          <p:cNvSpPr/>
          <p:nvPr/>
        </p:nvSpPr>
        <p:spPr>
          <a:xfrm>
            <a:off x="1167069" y="2758239"/>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Planera uppföljning och identifiera datakällor</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6" name="Ellips 5">
            <a:extLst>
              <a:ext uri="{FF2B5EF4-FFF2-40B4-BE49-F238E27FC236}">
                <a16:creationId xmlns:a16="http://schemas.microsoft.com/office/drawing/2014/main" id="{6B011976-A156-C5C6-91C7-57DA5F2A0F3C}"/>
              </a:ext>
            </a:extLst>
          </p:cNvPr>
          <p:cNvSpPr/>
          <p:nvPr/>
        </p:nvSpPr>
        <p:spPr>
          <a:xfrm>
            <a:off x="3235051" y="3780923"/>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Utveckla verktyg för uppföljning</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7" name="Ellips 6">
            <a:extLst>
              <a:ext uri="{FF2B5EF4-FFF2-40B4-BE49-F238E27FC236}">
                <a16:creationId xmlns:a16="http://schemas.microsoft.com/office/drawing/2014/main" id="{BA86146C-5F17-B7E7-6747-B102CDD826A6}"/>
              </a:ext>
            </a:extLst>
          </p:cNvPr>
          <p:cNvSpPr/>
          <p:nvPr/>
        </p:nvSpPr>
        <p:spPr>
          <a:xfrm>
            <a:off x="5098163" y="2356343"/>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Samla in data</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8" name="Ellips 7">
            <a:extLst>
              <a:ext uri="{FF2B5EF4-FFF2-40B4-BE49-F238E27FC236}">
                <a16:creationId xmlns:a16="http://schemas.microsoft.com/office/drawing/2014/main" id="{FB6946D2-46E2-E80D-B3CC-884A7A1AE9F8}"/>
              </a:ext>
            </a:extLst>
          </p:cNvPr>
          <p:cNvSpPr/>
          <p:nvPr/>
        </p:nvSpPr>
        <p:spPr>
          <a:xfrm>
            <a:off x="7772291" y="3027103"/>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Samman-ställa och a</a:t>
            </a:r>
            <a:r>
              <a:rPr kumimoji="0" lang="sv-SE" sz="1200" b="0" i="0" u="none" strike="noStrike" kern="1200" cap="none" spc="0" normalizeH="0" baseline="0" noProof="0" err="1">
                <a:ln>
                  <a:noFill/>
                </a:ln>
                <a:solidFill>
                  <a:schemeClr val="tx1"/>
                </a:solidFill>
                <a:effectLst/>
                <a:uLnTx/>
                <a:uFillTx/>
                <a:ea typeface="+mn-ea"/>
                <a:cs typeface="+mn-cs"/>
              </a:rPr>
              <a:t>nalysera</a:t>
            </a:r>
            <a:r>
              <a:rPr kumimoji="0" lang="sv-SE" sz="1200" b="0" i="0" u="none" strike="noStrike" kern="1200" cap="none" spc="0" normalizeH="0" baseline="0" noProof="0">
                <a:ln>
                  <a:noFill/>
                </a:ln>
                <a:solidFill>
                  <a:schemeClr val="tx1"/>
                </a:solidFill>
                <a:effectLst/>
                <a:uLnTx/>
                <a:uFillTx/>
                <a:ea typeface="+mn-ea"/>
                <a:cs typeface="+mn-cs"/>
              </a:rPr>
              <a:t> data</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9" name="Ellips 8">
            <a:extLst>
              <a:ext uri="{FF2B5EF4-FFF2-40B4-BE49-F238E27FC236}">
                <a16:creationId xmlns:a16="http://schemas.microsoft.com/office/drawing/2014/main" id="{2FE18C95-FA73-B55E-256E-C68A0983A6FF}"/>
              </a:ext>
            </a:extLst>
          </p:cNvPr>
          <p:cNvSpPr/>
          <p:nvPr/>
        </p:nvSpPr>
        <p:spPr>
          <a:xfrm>
            <a:off x="9641623" y="1014822"/>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Tillvarata lärande</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11" name="textruta 10">
            <a:extLst>
              <a:ext uri="{FF2B5EF4-FFF2-40B4-BE49-F238E27FC236}">
                <a16:creationId xmlns:a16="http://schemas.microsoft.com/office/drawing/2014/main" id="{4F4B87B5-2A5C-6D77-359F-1EA7611DA1A3}"/>
              </a:ext>
            </a:extLst>
          </p:cNvPr>
          <p:cNvSpPr txBox="1"/>
          <p:nvPr/>
        </p:nvSpPr>
        <p:spPr>
          <a:xfrm>
            <a:off x="701040" y="676656"/>
            <a:ext cx="63520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i="0" u="none" strike="noStrike" kern="1200" cap="none" spc="0" normalizeH="0" baseline="0" noProof="0">
                <a:ln>
                  <a:noFill/>
                </a:ln>
                <a:solidFill>
                  <a:prstClr val="black"/>
                </a:solidFill>
                <a:effectLst/>
                <a:uLnTx/>
                <a:uFillTx/>
                <a:latin typeface="+mj-lt"/>
                <a:ea typeface="+mn-ea"/>
                <a:cs typeface="+mn-cs"/>
              </a:rPr>
              <a:t>Steg i mätning</a:t>
            </a:r>
            <a:endParaRPr kumimoji="0" lang="en-SE" sz="3000" i="0" u="none" strike="noStrike" kern="1200" cap="none" spc="0" normalizeH="0" baseline="0" noProof="0">
              <a:ln>
                <a:noFill/>
              </a:ln>
              <a:solidFill>
                <a:prstClr val="black"/>
              </a:solidFill>
              <a:effectLst/>
              <a:uLnTx/>
              <a:uFillTx/>
              <a:latin typeface="+mj-lt"/>
              <a:ea typeface="+mn-ea"/>
              <a:cs typeface="+mn-cs"/>
            </a:endParaRPr>
          </a:p>
        </p:txBody>
      </p:sp>
      <p:sp>
        <p:nvSpPr>
          <p:cNvPr id="2" name="Platshållare för bildnummer 1">
            <a:extLst>
              <a:ext uri="{FF2B5EF4-FFF2-40B4-BE49-F238E27FC236}">
                <a16:creationId xmlns:a16="http://schemas.microsoft.com/office/drawing/2014/main" id="{C6C70A3C-E8E4-463A-6592-87A8E678CA30}"/>
              </a:ext>
            </a:extLst>
          </p:cNvPr>
          <p:cNvSpPr>
            <a:spLocks noGrp="1"/>
          </p:cNvSpPr>
          <p:nvPr>
            <p:ph type="sldNum" sz="quarter" idx="12"/>
          </p:nvPr>
        </p:nvSpPr>
        <p:spPr/>
        <p:txBody>
          <a:bodyPr/>
          <a:lstStyle/>
          <a:p>
            <a:fld id="{2066355A-084C-D24E-9AD2-7E4FC41EA627}" type="slidenum">
              <a:rPr lang="sv-SE" smtClean="0"/>
              <a:pPr/>
              <a:t>25</a:t>
            </a:fld>
            <a:endParaRPr lang="sv-SE"/>
          </a:p>
        </p:txBody>
      </p:sp>
      <p:pic>
        <p:nvPicPr>
          <p:cNvPr id="3" name="Bildobjekt 2">
            <a:extLst>
              <a:ext uri="{FF2B5EF4-FFF2-40B4-BE49-F238E27FC236}">
                <a16:creationId xmlns:a16="http://schemas.microsoft.com/office/drawing/2014/main" id="{59E74A1B-DA71-E0BD-6720-948DCF9B0695}"/>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965457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0817E8F9-980B-2C0A-A7EC-23FA2D9D9ED3}"/>
              </a:ext>
            </a:extLst>
          </p:cNvPr>
          <p:cNvSpPr txBox="1"/>
          <p:nvPr/>
        </p:nvSpPr>
        <p:spPr>
          <a:xfrm>
            <a:off x="466888" y="116778"/>
            <a:ext cx="5238053" cy="542777"/>
          </a:xfrm>
          <a:prstGeom prst="rect">
            <a:avLst/>
          </a:prstGeom>
          <a:noFill/>
        </p:spPr>
        <p:txBody>
          <a:bodyPr wrap="square" lIns="0" tIns="0" rIns="0" bIns="0" rtlCol="0">
            <a:spAutoFit/>
          </a:bodyPr>
          <a:lstStyle/>
          <a:p>
            <a:pPr algn="ctr"/>
            <a:r>
              <a:rPr lang="sv-SE" sz="3527">
                <a:latin typeface="+mj-lt"/>
              </a:rPr>
              <a:t> </a:t>
            </a:r>
            <a:endParaRPr lang="en-SE" sz="3527">
              <a:latin typeface="+mj-lt"/>
            </a:endParaRPr>
          </a:p>
        </p:txBody>
      </p:sp>
      <p:pic>
        <p:nvPicPr>
          <p:cNvPr id="3" name="Bildobjekt 2">
            <a:extLst>
              <a:ext uri="{FF2B5EF4-FFF2-40B4-BE49-F238E27FC236}">
                <a16:creationId xmlns:a16="http://schemas.microsoft.com/office/drawing/2014/main" id="{2FBABA85-D7BA-5F55-72B3-6DB1908DF180}"/>
              </a:ext>
            </a:extLst>
          </p:cNvPr>
          <p:cNvPicPr>
            <a:picLocks noChangeAspect="1"/>
          </p:cNvPicPr>
          <p:nvPr/>
        </p:nvPicPr>
        <p:blipFill>
          <a:blip r:embed="rId2"/>
          <a:srcRect l="2826" t="8394" r="3979" b="4831"/>
          <a:stretch>
            <a:fillRect/>
          </a:stretch>
        </p:blipFill>
        <p:spPr>
          <a:xfrm>
            <a:off x="5798117" y="1744135"/>
            <a:ext cx="6385416" cy="3344334"/>
          </a:xfrm>
          <a:prstGeom prst="rect">
            <a:avLst/>
          </a:prstGeom>
        </p:spPr>
      </p:pic>
      <p:sp>
        <p:nvSpPr>
          <p:cNvPr id="5" name="textruta 4">
            <a:extLst>
              <a:ext uri="{FF2B5EF4-FFF2-40B4-BE49-F238E27FC236}">
                <a16:creationId xmlns:a16="http://schemas.microsoft.com/office/drawing/2014/main" id="{34DFCE50-35C9-8435-4270-DD674FBF4B0F}"/>
              </a:ext>
            </a:extLst>
          </p:cNvPr>
          <p:cNvSpPr txBox="1"/>
          <p:nvPr/>
        </p:nvSpPr>
        <p:spPr>
          <a:xfrm>
            <a:off x="466888" y="0"/>
            <a:ext cx="5331229" cy="6189643"/>
          </a:xfrm>
          <a:prstGeom prst="rect">
            <a:avLst/>
          </a:prstGeom>
          <a:noFill/>
        </p:spPr>
        <p:txBody>
          <a:bodyPr wrap="square" lIns="0" tIns="0" rIns="0" bIns="0" rtlCol="0">
            <a:spAutoFit/>
          </a:bodyPr>
          <a:lstStyle/>
          <a:p>
            <a:endParaRPr lang="sv-SE" sz="1411"/>
          </a:p>
          <a:p>
            <a:r>
              <a:rPr kumimoji="0" lang="sv-SE" sz="3600" b="1" i="0" u="none" strike="noStrike" kern="1200" cap="none" spc="0" normalizeH="0" baseline="0" noProof="0">
                <a:ln>
                  <a:noFill/>
                </a:ln>
                <a:solidFill>
                  <a:prstClr val="black"/>
                </a:solidFill>
                <a:effectLst/>
                <a:uLnTx/>
                <a:uFillTx/>
                <a:latin typeface="+mj-lt"/>
              </a:rPr>
              <a:t>Mätning för lärande</a:t>
            </a:r>
          </a:p>
          <a:p>
            <a:endParaRPr lang="sv-SE" sz="1411"/>
          </a:p>
          <a:p>
            <a:r>
              <a:rPr lang="sv-SE" sz="1300"/>
              <a:t>Förändringsteorin tydliggör målbilder och hur insatsen förväntas leda dit. </a:t>
            </a:r>
            <a:r>
              <a:rPr lang="sv-SE" sz="1300" b="1"/>
              <a:t>Uppföljningens syfte är att pröva de antaganden som ligger till grund för arbetet</a:t>
            </a:r>
            <a:r>
              <a:rPr lang="sv-SE" sz="1300"/>
              <a:t>: leder insatserna till de utfall vi avsett, och </a:t>
            </a:r>
            <a:r>
              <a:rPr lang="sv-SE" sz="1300" b="1"/>
              <a:t>fungerar sambanden mellan aktiviteter och mål i praktiken</a:t>
            </a:r>
            <a:r>
              <a:rPr lang="sv-SE" sz="1300"/>
              <a:t>? </a:t>
            </a:r>
          </a:p>
          <a:p>
            <a:endParaRPr lang="sv-SE" sz="1300"/>
          </a:p>
          <a:p>
            <a:pPr algn="l"/>
            <a:r>
              <a:rPr lang="sv-SE" sz="1300"/>
              <a:t>När vi sätter indikatorer för utfall blir det tydligt vad insatserna ska leda till och vad som är relevant att följa upp. Nästa steg är att identifiera </a:t>
            </a:r>
            <a:r>
              <a:rPr lang="sv-SE" sz="1300" b="1"/>
              <a:t>datakällor – hur får vi kunskap om det vi vill mäta</a:t>
            </a:r>
            <a:r>
              <a:rPr lang="sv-SE" sz="1300"/>
              <a:t>? Informationen kan exempelvis samlas in genom dialoger och enkäter med boende och lokala aktörer, samt genom registerdata och statistik från myndigheter och andra källor som används i bolaget.</a:t>
            </a:r>
          </a:p>
          <a:p>
            <a:pPr algn="l"/>
            <a:endParaRPr lang="sv-SE" sz="1300"/>
          </a:p>
          <a:p>
            <a:pPr algn="l"/>
            <a:r>
              <a:rPr lang="sv-SE" sz="1300"/>
              <a:t>Mätning av mer svårfångade, ofta kallade ”mjuka värden”, kan upplevas som en förenkling av verkligheten. Och visst är mått alltid en förenkling. Samtidigt ger de mer kunskap än om vi inte mätte alls. För bostadsbolag handlar uppföljning inte om att fånga hela verkligheten, utan om att skapa </a:t>
            </a:r>
            <a:r>
              <a:rPr lang="sv-SE" sz="1300" b="1"/>
              <a:t>bättre förståelse för hur boendemiljöer påverkas av bolagets insatser</a:t>
            </a:r>
            <a:r>
              <a:rPr lang="sv-SE" sz="1300"/>
              <a:t>.</a:t>
            </a:r>
          </a:p>
          <a:p>
            <a:pPr algn="l"/>
            <a:endParaRPr lang="sv-SE" sz="1300"/>
          </a:p>
          <a:p>
            <a:pPr algn="l"/>
            <a:r>
              <a:rPr lang="sv-SE" sz="1300" b="1"/>
              <a:t>Uppföljning behöver ha ett tydligt syfte och vara anpassad till bostadsbolagens faktiska förutsättningar</a:t>
            </a:r>
            <a:r>
              <a:rPr lang="sv-SE" sz="1300"/>
              <a:t>. Det är sällan möjligt eller relevant att mäta effekter. Däremot finns </a:t>
            </a:r>
            <a:r>
              <a:rPr lang="sv-SE" sz="1300" b="1"/>
              <a:t>stor potential i att mer systematiskt följa upp utfall</a:t>
            </a:r>
            <a:r>
              <a:rPr lang="sv-SE" sz="1300"/>
              <a:t>. Uppföljning ska inte ske för mätandets skull – hellre färre, väl valda mätningar som ger användbar kunskap, stödjer interna dialoger och bidrar till mer medveten styrning av bolagets sociala påverkan.</a:t>
            </a:r>
          </a:p>
        </p:txBody>
      </p:sp>
      <p:sp>
        <p:nvSpPr>
          <p:cNvPr id="4" name="Platshållare för bildnummer 3">
            <a:extLst>
              <a:ext uri="{FF2B5EF4-FFF2-40B4-BE49-F238E27FC236}">
                <a16:creationId xmlns:a16="http://schemas.microsoft.com/office/drawing/2014/main" id="{3F02E6C9-14B8-6E5E-A8FD-90330AA25097}"/>
              </a:ext>
            </a:extLst>
          </p:cNvPr>
          <p:cNvSpPr>
            <a:spLocks noGrp="1"/>
          </p:cNvSpPr>
          <p:nvPr>
            <p:ph type="sldNum" sz="quarter" idx="12"/>
          </p:nvPr>
        </p:nvSpPr>
        <p:spPr/>
        <p:txBody>
          <a:bodyPr/>
          <a:lstStyle/>
          <a:p>
            <a:fld id="{5086C185-E49F-4BA3-9A0D-DD62A1B71CE4}" type="slidenum">
              <a:rPr lang="sv-SE" smtClean="0"/>
              <a:t>26</a:t>
            </a:fld>
            <a:endParaRPr lang="sv-SE"/>
          </a:p>
        </p:txBody>
      </p:sp>
      <p:pic>
        <p:nvPicPr>
          <p:cNvPr id="2" name="Bildobjekt 1">
            <a:extLst>
              <a:ext uri="{FF2B5EF4-FFF2-40B4-BE49-F238E27FC236}">
                <a16:creationId xmlns:a16="http://schemas.microsoft.com/office/drawing/2014/main" id="{CC51C6EE-5AB2-E5C9-E4EE-892B33ACA815}"/>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28289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6F4F342-920E-0844-7413-C30C106AC152}"/>
              </a:ext>
            </a:extLst>
          </p:cNvPr>
          <p:cNvSpPr/>
          <p:nvPr/>
        </p:nvSpPr>
        <p:spPr>
          <a:xfrm>
            <a:off x="818044" y="1443376"/>
            <a:ext cx="4942676" cy="3971248"/>
          </a:xfrm>
          <a:custGeom>
            <a:avLst/>
            <a:gdLst>
              <a:gd name="csX0" fmla="*/ 0 w 4942676"/>
              <a:gd name="csY0" fmla="*/ 0 h 3971248"/>
              <a:gd name="csX1" fmla="*/ 4942676 w 4942676"/>
              <a:gd name="csY1" fmla="*/ 0 h 3971248"/>
              <a:gd name="csX2" fmla="*/ 4942676 w 4942676"/>
              <a:gd name="csY2" fmla="*/ 3971248 h 3971248"/>
              <a:gd name="csX3" fmla="*/ 0 w 4942676"/>
              <a:gd name="csY3" fmla="*/ 3971248 h 3971248"/>
              <a:gd name="csX4" fmla="*/ 0 w 4942676"/>
              <a:gd name="csY4" fmla="*/ 0 h 3971248"/>
            </a:gdLst>
            <a:ahLst/>
            <a:cxnLst>
              <a:cxn ang="0">
                <a:pos x="csX0" y="csY0"/>
              </a:cxn>
              <a:cxn ang="0">
                <a:pos x="csX1" y="csY1"/>
              </a:cxn>
              <a:cxn ang="0">
                <a:pos x="csX2" y="csY2"/>
              </a:cxn>
              <a:cxn ang="0">
                <a:pos x="csX3" y="csY3"/>
              </a:cxn>
              <a:cxn ang="0">
                <a:pos x="csX4" y="csY4"/>
              </a:cxn>
            </a:cxnLst>
            <a:rect l="l" t="t" r="r" b="b"/>
            <a:pathLst>
              <a:path w="4942676" h="3971248" fill="none" extrusionOk="0">
                <a:moveTo>
                  <a:pt x="0" y="0"/>
                </a:moveTo>
                <a:cubicBezTo>
                  <a:pt x="2305785" y="-33775"/>
                  <a:pt x="3566132" y="138873"/>
                  <a:pt x="4942676" y="0"/>
                </a:cubicBezTo>
                <a:cubicBezTo>
                  <a:pt x="4868905" y="725643"/>
                  <a:pt x="4786793" y="2719476"/>
                  <a:pt x="4942676" y="3971248"/>
                </a:cubicBezTo>
                <a:cubicBezTo>
                  <a:pt x="3974854" y="3833918"/>
                  <a:pt x="1317133" y="3833392"/>
                  <a:pt x="0" y="3971248"/>
                </a:cubicBezTo>
                <a:cubicBezTo>
                  <a:pt x="152408" y="2448626"/>
                  <a:pt x="73868" y="1230583"/>
                  <a:pt x="0" y="0"/>
                </a:cubicBezTo>
                <a:close/>
              </a:path>
              <a:path w="4942676" h="3971248" stroke="0" extrusionOk="0">
                <a:moveTo>
                  <a:pt x="0" y="0"/>
                </a:moveTo>
                <a:cubicBezTo>
                  <a:pt x="1433730" y="-101487"/>
                  <a:pt x="3639294" y="-162162"/>
                  <a:pt x="4942676" y="0"/>
                </a:cubicBezTo>
                <a:cubicBezTo>
                  <a:pt x="5003389" y="1650597"/>
                  <a:pt x="4881604" y="3282074"/>
                  <a:pt x="4942676" y="3971248"/>
                </a:cubicBezTo>
                <a:cubicBezTo>
                  <a:pt x="2525254" y="4021313"/>
                  <a:pt x="1746459" y="3812799"/>
                  <a:pt x="0" y="3971248"/>
                </a:cubicBezTo>
                <a:cubicBezTo>
                  <a:pt x="-24452" y="2671191"/>
                  <a:pt x="-67663" y="538520"/>
                  <a:pt x="0" y="0"/>
                </a:cubicBezTo>
                <a:close/>
              </a:path>
            </a:pathLst>
          </a:custGeom>
          <a:solidFill>
            <a:srgbClr val="98CDA8"/>
          </a:solidFill>
          <a:ln w="25400">
            <a:solidFill>
              <a:schemeClr val="tx1"/>
            </a:solidFill>
            <a:miter lim="800000"/>
            <a:tailEnd type="triangle" w="lg" len="me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03">
              <a:defRPr/>
            </a:pPr>
            <a:endParaRPr lang="sv-SE" sz="1764">
              <a:solidFill>
                <a:srgbClr val="000000"/>
              </a:solidFill>
            </a:endParaRPr>
          </a:p>
          <a:p>
            <a:pPr algn="ctr" defTabSz="609503">
              <a:defRPr/>
            </a:pPr>
            <a:endParaRPr lang="sv-SE" sz="1529" b="1">
              <a:solidFill>
                <a:srgbClr val="000000"/>
              </a:solidFill>
              <a:ea typeface="Roboto Mono" pitchFamily="2" charset="0"/>
            </a:endParaRPr>
          </a:p>
          <a:p>
            <a:pPr algn="ctr" defTabSz="609503">
              <a:defRPr/>
            </a:pPr>
            <a:endParaRPr lang="sv-SE" sz="1529" b="1">
              <a:solidFill>
                <a:srgbClr val="000000"/>
              </a:solidFill>
              <a:ea typeface="Roboto Mono" pitchFamily="2" charset="0"/>
            </a:endParaRPr>
          </a:p>
          <a:p>
            <a:pPr algn="ctr" defTabSz="609503">
              <a:defRPr/>
            </a:pPr>
            <a:r>
              <a:rPr lang="sv-SE" sz="1600" b="1">
                <a:solidFill>
                  <a:srgbClr val="000000"/>
                </a:solidFill>
                <a:ea typeface="Roboto Mono" pitchFamily="2" charset="0"/>
              </a:rPr>
              <a:t>Frågor att ställa sig vid uppföljning av </a:t>
            </a:r>
            <a:r>
              <a:rPr lang="sv-SE" sz="1600" b="1" u="sng">
                <a:solidFill>
                  <a:srgbClr val="000000"/>
                </a:solidFill>
                <a:ea typeface="Roboto Mono" pitchFamily="2" charset="0"/>
              </a:rPr>
              <a:t>utvecklingsprojekt</a:t>
            </a:r>
            <a:r>
              <a:rPr lang="sv-SE" sz="1600" b="1">
                <a:solidFill>
                  <a:srgbClr val="000000"/>
                </a:solidFill>
                <a:ea typeface="Roboto Mono" pitchFamily="2" charset="0"/>
              </a:rPr>
              <a:t>:</a:t>
            </a:r>
          </a:p>
          <a:p>
            <a:pPr algn="ctr" defTabSz="609503">
              <a:defRPr/>
            </a:pPr>
            <a:endParaRPr lang="sv-SE" sz="1411">
              <a:solidFill>
                <a:srgbClr val="000000"/>
              </a:solidFill>
              <a:ea typeface="Roboto Mono" pitchFamily="2" charset="0"/>
            </a:endParaRPr>
          </a:p>
          <a:p>
            <a:pPr algn="ctr" defTabSz="609503">
              <a:defRPr/>
            </a:pPr>
            <a:r>
              <a:rPr lang="sv-SE" sz="1200">
                <a:solidFill>
                  <a:srgbClr val="000000"/>
                </a:solidFill>
                <a:ea typeface="Roboto Mono" pitchFamily="2" charset="0"/>
              </a:rPr>
              <a:t>Genomfördes projektet enligt plan? </a:t>
            </a:r>
          </a:p>
          <a:p>
            <a:pPr algn="ctr" defTabSz="609503">
              <a:defRPr/>
            </a:pPr>
            <a:endParaRPr lang="sv-SE" sz="1200">
              <a:solidFill>
                <a:srgbClr val="000000"/>
              </a:solidFill>
              <a:ea typeface="Roboto Mono" pitchFamily="2" charset="0"/>
            </a:endParaRPr>
          </a:p>
          <a:p>
            <a:pPr algn="ctr" defTabSz="609503">
              <a:defRPr/>
            </a:pPr>
            <a:r>
              <a:rPr lang="sv-SE" sz="1200">
                <a:solidFill>
                  <a:srgbClr val="000000"/>
                </a:solidFill>
                <a:ea typeface="Roboto Mono" pitchFamily="2" charset="0"/>
              </a:rPr>
              <a:t>Vad fungerade bra och mindre bra i planering och genomförande?</a:t>
            </a:r>
          </a:p>
          <a:p>
            <a:pPr algn="ctr" defTabSz="609503">
              <a:defRPr/>
            </a:pPr>
            <a:endParaRPr lang="sv-SE" sz="1200">
              <a:solidFill>
                <a:srgbClr val="000000"/>
              </a:solidFill>
              <a:ea typeface="Roboto Mono" pitchFamily="2" charset="0"/>
            </a:endParaRPr>
          </a:p>
          <a:p>
            <a:pPr algn="ctr" defTabSz="609503">
              <a:defRPr/>
            </a:pPr>
            <a:r>
              <a:rPr lang="sv-SE" sz="1200">
                <a:solidFill>
                  <a:srgbClr val="000000"/>
                </a:solidFill>
                <a:ea typeface="Roboto Mono" pitchFamily="2" charset="0"/>
              </a:rPr>
              <a:t>Ledde projektet till önskade utfall? Ledde projektet till några negativa utfall?  </a:t>
            </a:r>
          </a:p>
          <a:p>
            <a:pPr algn="ctr" defTabSz="609503">
              <a:defRPr/>
            </a:pPr>
            <a:endParaRPr lang="sv-SE" sz="1200">
              <a:solidFill>
                <a:srgbClr val="000000"/>
              </a:solidFill>
              <a:ea typeface="Roboto Mono" pitchFamily="2" charset="0"/>
            </a:endParaRPr>
          </a:p>
          <a:p>
            <a:pPr algn="ctr" defTabSz="609503">
              <a:defRPr/>
            </a:pPr>
            <a:r>
              <a:rPr lang="sv-SE" sz="1200">
                <a:solidFill>
                  <a:srgbClr val="000000"/>
                </a:solidFill>
                <a:ea typeface="Roboto Mono" pitchFamily="2" charset="0"/>
              </a:rPr>
              <a:t>Vilka anpassningar behövs för att bättre möta behoven i nya projekt? </a:t>
            </a:r>
          </a:p>
          <a:p>
            <a:pPr algn="ctr" defTabSz="609503">
              <a:defRPr/>
            </a:pPr>
            <a:endParaRPr lang="sv-SE" sz="1529">
              <a:solidFill>
                <a:srgbClr val="000000"/>
              </a:solidFill>
              <a:ea typeface="Roboto Mono" pitchFamily="2" charset="0"/>
            </a:endParaRPr>
          </a:p>
          <a:p>
            <a:pPr algn="ctr" defTabSz="609503">
              <a:defRPr/>
            </a:pPr>
            <a:endParaRPr lang="sv-SE" sz="1764">
              <a:solidFill>
                <a:srgbClr val="000000"/>
              </a:solidFill>
            </a:endParaRPr>
          </a:p>
          <a:p>
            <a:pPr algn="ctr" defTabSz="609503">
              <a:defRPr/>
            </a:pPr>
            <a:r>
              <a:rPr lang="sv-SE" sz="2400">
                <a:solidFill>
                  <a:prstClr val="white"/>
                </a:solidFill>
              </a:rPr>
              <a:t> </a:t>
            </a:r>
            <a:endParaRPr lang="en-SE" sz="2400">
              <a:solidFill>
                <a:prstClr val="white"/>
              </a:solidFill>
            </a:endParaRPr>
          </a:p>
        </p:txBody>
      </p:sp>
      <p:sp>
        <p:nvSpPr>
          <p:cNvPr id="2" name="Rektangel 1">
            <a:extLst>
              <a:ext uri="{FF2B5EF4-FFF2-40B4-BE49-F238E27FC236}">
                <a16:creationId xmlns:a16="http://schemas.microsoft.com/office/drawing/2014/main" id="{7E66D9DA-5C12-3F21-229D-D89B4D13BD77}"/>
              </a:ext>
            </a:extLst>
          </p:cNvPr>
          <p:cNvSpPr/>
          <p:nvPr/>
        </p:nvSpPr>
        <p:spPr>
          <a:xfrm>
            <a:off x="6531090" y="1443376"/>
            <a:ext cx="4942676" cy="3971248"/>
          </a:xfrm>
          <a:custGeom>
            <a:avLst/>
            <a:gdLst>
              <a:gd name="csX0" fmla="*/ 0 w 4942676"/>
              <a:gd name="csY0" fmla="*/ 0 h 3971248"/>
              <a:gd name="csX1" fmla="*/ 4942676 w 4942676"/>
              <a:gd name="csY1" fmla="*/ 0 h 3971248"/>
              <a:gd name="csX2" fmla="*/ 4942676 w 4942676"/>
              <a:gd name="csY2" fmla="*/ 3971248 h 3971248"/>
              <a:gd name="csX3" fmla="*/ 0 w 4942676"/>
              <a:gd name="csY3" fmla="*/ 3971248 h 3971248"/>
              <a:gd name="csX4" fmla="*/ 0 w 4942676"/>
              <a:gd name="csY4" fmla="*/ 0 h 3971248"/>
            </a:gdLst>
            <a:ahLst/>
            <a:cxnLst>
              <a:cxn ang="0">
                <a:pos x="csX0" y="csY0"/>
              </a:cxn>
              <a:cxn ang="0">
                <a:pos x="csX1" y="csY1"/>
              </a:cxn>
              <a:cxn ang="0">
                <a:pos x="csX2" y="csY2"/>
              </a:cxn>
              <a:cxn ang="0">
                <a:pos x="csX3" y="csY3"/>
              </a:cxn>
              <a:cxn ang="0">
                <a:pos x="csX4" y="csY4"/>
              </a:cxn>
            </a:cxnLst>
            <a:rect l="l" t="t" r="r" b="b"/>
            <a:pathLst>
              <a:path w="4942676" h="3971248" fill="none" extrusionOk="0">
                <a:moveTo>
                  <a:pt x="0" y="0"/>
                </a:moveTo>
                <a:cubicBezTo>
                  <a:pt x="2305785" y="-33775"/>
                  <a:pt x="3566132" y="138873"/>
                  <a:pt x="4942676" y="0"/>
                </a:cubicBezTo>
                <a:cubicBezTo>
                  <a:pt x="4868905" y="725643"/>
                  <a:pt x="4786793" y="2719476"/>
                  <a:pt x="4942676" y="3971248"/>
                </a:cubicBezTo>
                <a:cubicBezTo>
                  <a:pt x="3974854" y="3833918"/>
                  <a:pt x="1317133" y="3833392"/>
                  <a:pt x="0" y="3971248"/>
                </a:cubicBezTo>
                <a:cubicBezTo>
                  <a:pt x="152408" y="2448626"/>
                  <a:pt x="73868" y="1230583"/>
                  <a:pt x="0" y="0"/>
                </a:cubicBezTo>
                <a:close/>
              </a:path>
              <a:path w="4942676" h="3971248" stroke="0" extrusionOk="0">
                <a:moveTo>
                  <a:pt x="0" y="0"/>
                </a:moveTo>
                <a:cubicBezTo>
                  <a:pt x="1433730" y="-101487"/>
                  <a:pt x="3639294" y="-162162"/>
                  <a:pt x="4942676" y="0"/>
                </a:cubicBezTo>
                <a:cubicBezTo>
                  <a:pt x="5003389" y="1650597"/>
                  <a:pt x="4881604" y="3282074"/>
                  <a:pt x="4942676" y="3971248"/>
                </a:cubicBezTo>
                <a:cubicBezTo>
                  <a:pt x="2525254" y="4021313"/>
                  <a:pt x="1746459" y="3812799"/>
                  <a:pt x="0" y="3971248"/>
                </a:cubicBezTo>
                <a:cubicBezTo>
                  <a:pt x="-24452" y="2671191"/>
                  <a:pt x="-67663" y="538520"/>
                  <a:pt x="0" y="0"/>
                </a:cubicBezTo>
                <a:close/>
              </a:path>
            </a:pathLst>
          </a:custGeom>
          <a:solidFill>
            <a:srgbClr val="EDC8BC"/>
          </a:solidFill>
          <a:ln w="25400">
            <a:solidFill>
              <a:schemeClr val="tx1"/>
            </a:solidFill>
            <a:miter lim="800000"/>
            <a:tailEnd type="triangle" w="lg" len="me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03">
              <a:defRPr/>
            </a:pPr>
            <a:endParaRPr lang="sv-SE" sz="1764">
              <a:solidFill>
                <a:srgbClr val="000000"/>
              </a:solidFill>
            </a:endParaRPr>
          </a:p>
          <a:p>
            <a:pPr algn="ctr" defTabSz="609503">
              <a:defRPr/>
            </a:pPr>
            <a:endParaRPr lang="sv-SE" sz="1529" b="1">
              <a:solidFill>
                <a:srgbClr val="000000"/>
              </a:solidFill>
              <a:ea typeface="Roboto Mono" pitchFamily="2" charset="0"/>
            </a:endParaRPr>
          </a:p>
          <a:p>
            <a:pPr algn="ctr" defTabSz="609503">
              <a:defRPr/>
            </a:pPr>
            <a:endParaRPr lang="sv-SE" sz="1600" b="1">
              <a:solidFill>
                <a:srgbClr val="000000"/>
              </a:solidFill>
              <a:ea typeface="Roboto Mono" pitchFamily="2" charset="0"/>
            </a:endParaRPr>
          </a:p>
          <a:p>
            <a:pPr algn="ctr" defTabSz="609503">
              <a:defRPr/>
            </a:pPr>
            <a:r>
              <a:rPr lang="sv-SE" sz="1600" b="1">
                <a:solidFill>
                  <a:srgbClr val="000000"/>
                </a:solidFill>
                <a:ea typeface="Roboto Mono" pitchFamily="2" charset="0"/>
              </a:rPr>
              <a:t>Frågor att ställa sig vid uppföljning av </a:t>
            </a:r>
            <a:r>
              <a:rPr lang="sv-SE" sz="1600" b="1" u="sng">
                <a:solidFill>
                  <a:srgbClr val="000000"/>
                </a:solidFill>
                <a:ea typeface="Roboto Mono" pitchFamily="2" charset="0"/>
              </a:rPr>
              <a:t>förvaltningsprojekt</a:t>
            </a:r>
            <a:r>
              <a:rPr lang="sv-SE" sz="1600" b="1">
                <a:solidFill>
                  <a:srgbClr val="000000"/>
                </a:solidFill>
                <a:ea typeface="Roboto Mono" pitchFamily="2" charset="0"/>
              </a:rPr>
              <a:t>:</a:t>
            </a:r>
          </a:p>
          <a:p>
            <a:pPr algn="ctr" defTabSz="609503">
              <a:defRPr/>
            </a:pPr>
            <a:endParaRPr lang="sv-SE" sz="1411">
              <a:solidFill>
                <a:srgbClr val="000000"/>
              </a:solidFill>
              <a:ea typeface="Roboto Mono" pitchFamily="2" charset="0"/>
            </a:endParaRPr>
          </a:p>
          <a:p>
            <a:pPr algn="ctr" defTabSz="609503">
              <a:defRPr/>
            </a:pPr>
            <a:r>
              <a:rPr lang="sv-SE" sz="1200">
                <a:solidFill>
                  <a:srgbClr val="000000"/>
                </a:solidFill>
                <a:ea typeface="Roboto Mono" pitchFamily="2" charset="0"/>
              </a:rPr>
              <a:t>Genomfördes insatsen enligt plan och nåddes avsedd målgrupp? Hur upplevde målgruppen insatsen?</a:t>
            </a:r>
          </a:p>
          <a:p>
            <a:pPr algn="ctr" defTabSz="609503">
              <a:defRPr/>
            </a:pPr>
            <a:endParaRPr lang="sv-SE" sz="1200">
              <a:solidFill>
                <a:srgbClr val="000000"/>
              </a:solidFill>
              <a:ea typeface="Roboto Mono" pitchFamily="2" charset="0"/>
            </a:endParaRPr>
          </a:p>
          <a:p>
            <a:pPr algn="ctr" defTabSz="609503">
              <a:defRPr/>
            </a:pPr>
            <a:r>
              <a:rPr lang="sv-SE" sz="1200">
                <a:solidFill>
                  <a:srgbClr val="000000"/>
                </a:solidFill>
                <a:ea typeface="Roboto Mono" pitchFamily="2" charset="0"/>
              </a:rPr>
              <a:t>Ledde insatsen till önskade utfall? </a:t>
            </a:r>
          </a:p>
          <a:p>
            <a:pPr algn="ctr" defTabSz="609503">
              <a:defRPr/>
            </a:pPr>
            <a:endParaRPr lang="sv-SE" sz="1200">
              <a:solidFill>
                <a:srgbClr val="000000"/>
              </a:solidFill>
              <a:ea typeface="Roboto Mono" pitchFamily="2" charset="0"/>
            </a:endParaRPr>
          </a:p>
          <a:p>
            <a:pPr algn="ctr" defTabSz="609503">
              <a:defRPr/>
            </a:pPr>
            <a:r>
              <a:rPr lang="sv-SE" sz="1200">
                <a:solidFill>
                  <a:srgbClr val="000000"/>
                </a:solidFill>
                <a:ea typeface="Roboto Mono" pitchFamily="2" charset="0"/>
              </a:rPr>
              <a:t>Vilka delar har fungerat bra och vad kan förbättras? </a:t>
            </a:r>
          </a:p>
          <a:p>
            <a:pPr algn="ctr" defTabSz="609503">
              <a:defRPr/>
            </a:pPr>
            <a:endParaRPr lang="sv-SE" sz="1200">
              <a:solidFill>
                <a:srgbClr val="000000"/>
              </a:solidFill>
              <a:ea typeface="Roboto Mono" pitchFamily="2" charset="0"/>
            </a:endParaRPr>
          </a:p>
          <a:p>
            <a:pPr algn="ctr" defTabSz="609503">
              <a:defRPr/>
            </a:pPr>
            <a:r>
              <a:rPr lang="sv-SE" sz="1200">
                <a:solidFill>
                  <a:srgbClr val="000000"/>
                </a:solidFill>
                <a:ea typeface="Roboto Mono" pitchFamily="2" charset="0"/>
              </a:rPr>
              <a:t>Vilka anpassningar behövs för att bättre möta behoven i utvecklingen av insatsen? </a:t>
            </a:r>
          </a:p>
          <a:p>
            <a:pPr algn="ctr" defTabSz="609503">
              <a:defRPr/>
            </a:pPr>
            <a:endParaRPr lang="sv-SE" sz="1200">
              <a:solidFill>
                <a:srgbClr val="000000"/>
              </a:solidFill>
              <a:ea typeface="Roboto Mono" pitchFamily="2" charset="0"/>
            </a:endParaRPr>
          </a:p>
          <a:p>
            <a:pPr algn="ctr" defTabSz="609503">
              <a:defRPr/>
            </a:pPr>
            <a:endParaRPr lang="sv-SE" sz="1764">
              <a:solidFill>
                <a:srgbClr val="000000"/>
              </a:solidFill>
            </a:endParaRPr>
          </a:p>
          <a:p>
            <a:pPr algn="ctr" defTabSz="609503">
              <a:defRPr/>
            </a:pPr>
            <a:r>
              <a:rPr lang="sv-SE" sz="2400">
                <a:solidFill>
                  <a:prstClr val="white"/>
                </a:solidFill>
              </a:rPr>
              <a:t> </a:t>
            </a:r>
            <a:endParaRPr lang="en-SE" sz="2400">
              <a:solidFill>
                <a:prstClr val="white"/>
              </a:solidFill>
            </a:endParaRPr>
          </a:p>
        </p:txBody>
      </p:sp>
      <p:sp>
        <p:nvSpPr>
          <p:cNvPr id="6" name="Platshållare för bildnummer 5">
            <a:extLst>
              <a:ext uri="{FF2B5EF4-FFF2-40B4-BE49-F238E27FC236}">
                <a16:creationId xmlns:a16="http://schemas.microsoft.com/office/drawing/2014/main" id="{D625CABB-5D6A-E971-827D-79D71B2A3DAF}"/>
              </a:ext>
            </a:extLst>
          </p:cNvPr>
          <p:cNvSpPr>
            <a:spLocks noGrp="1"/>
          </p:cNvSpPr>
          <p:nvPr>
            <p:ph type="sldNum" sz="quarter" idx="12"/>
          </p:nvPr>
        </p:nvSpPr>
        <p:spPr/>
        <p:txBody>
          <a:bodyPr/>
          <a:lstStyle/>
          <a:p>
            <a:fld id="{5086C185-E49F-4BA3-9A0D-DD62A1B71CE4}" type="slidenum">
              <a:rPr lang="sv-SE" smtClean="0"/>
              <a:t>27</a:t>
            </a:fld>
            <a:endParaRPr lang="sv-SE"/>
          </a:p>
        </p:txBody>
      </p:sp>
      <p:pic>
        <p:nvPicPr>
          <p:cNvPr id="3" name="Bildobjekt 2">
            <a:extLst>
              <a:ext uri="{FF2B5EF4-FFF2-40B4-BE49-F238E27FC236}">
                <a16:creationId xmlns:a16="http://schemas.microsoft.com/office/drawing/2014/main" id="{1B5A78C2-A34E-302C-BA27-6152DA8A025B}"/>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8065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C8BC"/>
        </a:solidFill>
        <a:effectLst/>
      </p:bgPr>
    </p:bg>
    <p:spTree>
      <p:nvGrpSpPr>
        <p:cNvPr id="1" name="">
          <a:extLst>
            <a:ext uri="{FF2B5EF4-FFF2-40B4-BE49-F238E27FC236}">
              <a16:creationId xmlns:a16="http://schemas.microsoft.com/office/drawing/2014/main" id="{15C2470E-122A-98FF-5EEB-703ABC2196FB}"/>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E44052F2-E0F7-F6E1-1670-D87302247B8A}"/>
              </a:ext>
            </a:extLst>
          </p:cNvPr>
          <p:cNvSpPr>
            <a:spLocks noGrp="1"/>
          </p:cNvSpPr>
          <p:nvPr>
            <p:ph type="title"/>
          </p:nvPr>
        </p:nvSpPr>
        <p:spPr>
          <a:xfrm>
            <a:off x="1262260" y="2809940"/>
            <a:ext cx="9801980" cy="2386800"/>
          </a:xfrm>
        </p:spPr>
        <p:txBody>
          <a:bodyPr>
            <a:normAutofit fontScale="90000"/>
          </a:bodyPr>
          <a:lstStyle/>
          <a:p>
            <a:pPr algn="ctr"/>
            <a:r>
              <a:rPr lang="sv-SE">
                <a:solidFill>
                  <a:srgbClr val="195929"/>
                </a:solidFill>
              </a:rPr>
              <a:t>Stödmaterial </a:t>
            </a:r>
            <a:br>
              <a:rPr lang="sv-SE">
                <a:solidFill>
                  <a:srgbClr val="195929"/>
                </a:solidFill>
              </a:rPr>
            </a:br>
            <a:r>
              <a:rPr lang="sv-SE">
                <a:solidFill>
                  <a:srgbClr val="195929"/>
                </a:solidFill>
              </a:rPr>
              <a:t>för mätning och uppföljning</a:t>
            </a:r>
            <a:endParaRPr lang="en-SE">
              <a:solidFill>
                <a:srgbClr val="195929"/>
              </a:solidFill>
            </a:endParaRPr>
          </a:p>
        </p:txBody>
      </p:sp>
      <p:sp>
        <p:nvSpPr>
          <p:cNvPr id="2" name="Platshållare för bildnummer 1">
            <a:extLst>
              <a:ext uri="{FF2B5EF4-FFF2-40B4-BE49-F238E27FC236}">
                <a16:creationId xmlns:a16="http://schemas.microsoft.com/office/drawing/2014/main" id="{6DE183A4-7769-4BA4-2F46-0C0567630367}"/>
              </a:ext>
            </a:extLst>
          </p:cNvPr>
          <p:cNvSpPr>
            <a:spLocks noGrp="1"/>
          </p:cNvSpPr>
          <p:nvPr>
            <p:ph type="sldNum" sz="quarter" idx="12"/>
          </p:nvPr>
        </p:nvSpPr>
        <p:spPr/>
        <p:txBody>
          <a:bodyPr/>
          <a:lstStyle/>
          <a:p>
            <a:fld id="{0CBCBD9C-3C31-42D4-A78B-497858E3EA19}" type="slidenum">
              <a:rPr lang="en-GB" smtClean="0"/>
              <a:t>28</a:t>
            </a:fld>
            <a:endParaRPr lang="en-GB"/>
          </a:p>
        </p:txBody>
      </p:sp>
      <p:pic>
        <p:nvPicPr>
          <p:cNvPr id="3" name="Bild 2" descr="Vänster hjärnhalva med hel fyllning">
            <a:extLst>
              <a:ext uri="{FF2B5EF4-FFF2-40B4-BE49-F238E27FC236}">
                <a16:creationId xmlns:a16="http://schemas.microsoft.com/office/drawing/2014/main" id="{D2B580CD-7686-FEC1-821C-34438C8E612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37839" y="1155673"/>
            <a:ext cx="2597333" cy="2597333"/>
          </a:xfrm>
          <a:prstGeom prst="rect">
            <a:avLst/>
          </a:prstGeom>
        </p:spPr>
      </p:pic>
      <p:grpSp>
        <p:nvGrpSpPr>
          <p:cNvPr id="5" name="Grupp 4">
            <a:extLst>
              <a:ext uri="{FF2B5EF4-FFF2-40B4-BE49-F238E27FC236}">
                <a16:creationId xmlns:a16="http://schemas.microsoft.com/office/drawing/2014/main" id="{966ABE91-859F-9D1C-54D8-D89A79195613}"/>
              </a:ext>
            </a:extLst>
          </p:cNvPr>
          <p:cNvGrpSpPr/>
          <p:nvPr/>
        </p:nvGrpSpPr>
        <p:grpSpPr>
          <a:xfrm>
            <a:off x="10790899" y="314356"/>
            <a:ext cx="1120100" cy="572175"/>
            <a:chOff x="10790899" y="314356"/>
            <a:chExt cx="1120100" cy="572175"/>
          </a:xfrm>
        </p:grpSpPr>
        <p:pic>
          <p:nvPicPr>
            <p:cNvPr id="6" name="Bildobjekt 5">
              <a:extLst>
                <a:ext uri="{FF2B5EF4-FFF2-40B4-BE49-F238E27FC236}">
                  <a16:creationId xmlns:a16="http://schemas.microsoft.com/office/drawing/2014/main" id="{FBFA2F49-C5CB-B25E-4928-00607EA53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7" name="Platshållare för text 2">
              <a:extLst>
                <a:ext uri="{FF2B5EF4-FFF2-40B4-BE49-F238E27FC236}">
                  <a16:creationId xmlns:a16="http://schemas.microsoft.com/office/drawing/2014/main" id="{A4F63E37-BD9F-C0D6-1092-9A9364D7299E}"/>
                </a:ext>
              </a:extLst>
            </p:cNvPr>
            <p:cNvSpPr txBox="1">
              <a:spLocks/>
            </p:cNvSpPr>
            <p:nvPr/>
          </p:nvSpPr>
          <p:spPr>
            <a:xfrm>
              <a:off x="10790899" y="315371"/>
              <a:ext cx="444273" cy="571160"/>
            </a:xfrm>
            <a:prstGeom prst="rect">
              <a:avLst/>
            </a:prstGeom>
            <a:blipFill>
              <a:blip r:embed="rId4"/>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1577221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p:cNvGrpSpPr/>
        <p:nvPr/>
      </p:nvGrpSpPr>
      <p:grpSpPr>
        <a:xfrm>
          <a:off x="0" y="0"/>
          <a:ext cx="0" cy="0"/>
          <a:chOff x="0" y="0"/>
          <a:chExt cx="0" cy="0"/>
        </a:xfrm>
      </p:grpSpPr>
      <p:sp>
        <p:nvSpPr>
          <p:cNvPr id="26" name="Platshållare för bildnummer 25">
            <a:extLst>
              <a:ext uri="{FF2B5EF4-FFF2-40B4-BE49-F238E27FC236}">
                <a16:creationId xmlns:a16="http://schemas.microsoft.com/office/drawing/2014/main" id="{8E468054-9B57-DD0E-C5F7-720FE6348B0A}"/>
              </a:ext>
            </a:extLst>
          </p:cNvPr>
          <p:cNvSpPr>
            <a:spLocks noGrp="1"/>
          </p:cNvSpPr>
          <p:nvPr>
            <p:ph type="sldNum" sz="quarter" idx="4"/>
          </p:nvPr>
        </p:nvSpPr>
        <p:spPr>
          <a:xfrm>
            <a:off x="9144002" y="6356350"/>
            <a:ext cx="2743200" cy="365125"/>
          </a:xfrm>
        </p:spPr>
        <p:txBody>
          <a:bodyPr/>
          <a:lstStyle/>
          <a:p>
            <a:fld id="{2066355A-084C-D24E-9AD2-7E4FC41EA627}" type="slidenum">
              <a:rPr lang="sv-SE" smtClean="0"/>
              <a:pPr/>
              <a:t>29</a:t>
            </a:fld>
            <a:endParaRPr lang="sv-SE"/>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3610416936"/>
              </p:ext>
            </p:extLst>
          </p:nvPr>
        </p:nvGraphicFramePr>
        <p:xfrm>
          <a:off x="304798" y="963759"/>
          <a:ext cx="10618841" cy="5585349"/>
        </p:xfrm>
        <a:graphic>
          <a:graphicData uri="http://schemas.openxmlformats.org/drawingml/2006/table">
            <a:tbl>
              <a:tblPr firstRow="1" bandRow="1">
                <a:tableStyleId>{17292A2E-F333-43FB-9621-5CBBE7FDCDCB}</a:tableStyleId>
              </a:tblPr>
              <a:tblGrid>
                <a:gridCol w="2186774">
                  <a:extLst>
                    <a:ext uri="{9D8B030D-6E8A-4147-A177-3AD203B41FA5}">
                      <a16:colId xmlns:a16="http://schemas.microsoft.com/office/drawing/2014/main" val="3262971223"/>
                    </a:ext>
                  </a:extLst>
                </a:gridCol>
                <a:gridCol w="2648895">
                  <a:extLst>
                    <a:ext uri="{9D8B030D-6E8A-4147-A177-3AD203B41FA5}">
                      <a16:colId xmlns:a16="http://schemas.microsoft.com/office/drawing/2014/main" val="20000"/>
                    </a:ext>
                  </a:extLst>
                </a:gridCol>
                <a:gridCol w="2752314">
                  <a:extLst>
                    <a:ext uri="{9D8B030D-6E8A-4147-A177-3AD203B41FA5}">
                      <a16:colId xmlns:a16="http://schemas.microsoft.com/office/drawing/2014/main" val="20001"/>
                    </a:ext>
                  </a:extLst>
                </a:gridCol>
                <a:gridCol w="3030858">
                  <a:extLst>
                    <a:ext uri="{9D8B030D-6E8A-4147-A177-3AD203B41FA5}">
                      <a16:colId xmlns:a16="http://schemas.microsoft.com/office/drawing/2014/main" val="20002"/>
                    </a:ext>
                  </a:extLst>
                </a:gridCol>
              </a:tblGrid>
              <a:tr h="636200">
                <a:tc>
                  <a:txBody>
                    <a:bodyPr/>
                    <a:lstStyle/>
                    <a:p>
                      <a:pPr marL="0" algn="ctr" defTabSz="914400" rtl="0" eaLnBrk="1" latinLnBrk="0" hangingPunct="1">
                        <a:lnSpc>
                          <a:spcPct val="300000"/>
                        </a:lnSpc>
                      </a:pPr>
                      <a:endParaRPr lang="sv-SE" sz="1600" b="0" kern="1200">
                        <a:solidFill>
                          <a:schemeClr val="bg1"/>
                        </a:solidFill>
                        <a:latin typeface="+mj-lt"/>
                        <a:ea typeface="Roboto Mono" pitchFamily="2" charset="0"/>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FB98B"/>
                    </a:solidFill>
                  </a:tcPr>
                </a:tc>
                <a:tc>
                  <a:txBody>
                    <a:bodyPr/>
                    <a:lstStyle/>
                    <a:p>
                      <a:pPr marL="0" algn="ctr" defTabSz="914400" rtl="0" eaLnBrk="1" latinLnBrk="0" hangingPunct="1">
                        <a:lnSpc>
                          <a:spcPct val="150000"/>
                        </a:lnSpc>
                      </a:pPr>
                      <a:r>
                        <a:rPr lang="sv-SE" sz="1600" b="0" kern="1200">
                          <a:solidFill>
                            <a:schemeClr val="tx1"/>
                          </a:solidFill>
                          <a:latin typeface="+mj-lt"/>
                          <a:ea typeface="Roboto Mono" pitchFamily="2" charset="0"/>
                        </a:rPr>
                        <a:t>Förändringsteori </a:t>
                      </a:r>
                      <a:endParaRPr lang="sv-SE" sz="1600" b="0" kern="1200">
                        <a:solidFill>
                          <a:schemeClr val="tx1"/>
                        </a:solidFill>
                        <a:latin typeface="+mj-lt"/>
                        <a:ea typeface="Roboto Mono" pitchFamily="2" charset="0"/>
                        <a:cs typeface="+mn-cs"/>
                      </a:endParaRPr>
                    </a:p>
                  </a:txBody>
                  <a:tcPr marL="54556" marR="54556" marT="0" marB="229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C8BC"/>
                    </a:solidFill>
                  </a:tcPr>
                </a:tc>
                <a:tc>
                  <a:txBody>
                    <a:bodyPr/>
                    <a:lstStyle/>
                    <a:p>
                      <a:pPr marL="0" algn="ctr" defTabSz="914400" rtl="0" eaLnBrk="1" latinLnBrk="0" hangingPunct="1">
                        <a:lnSpc>
                          <a:spcPct val="150000"/>
                        </a:lnSpc>
                      </a:pPr>
                      <a:r>
                        <a:rPr lang="sv-SE" sz="1600" b="0" kern="1200">
                          <a:solidFill>
                            <a:schemeClr val="tx1"/>
                          </a:solidFill>
                          <a:latin typeface="+mj-lt"/>
                          <a:ea typeface="Roboto Mono" pitchFamily="2" charset="0"/>
                        </a:rPr>
                        <a:t>Indikatorer</a:t>
                      </a:r>
                    </a:p>
                  </a:txBody>
                  <a:tcPr marL="54556" marR="54556" marT="0" marB="229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C8BC"/>
                    </a:solidFill>
                  </a:tcPr>
                </a:tc>
                <a:tc>
                  <a:txBody>
                    <a:bodyPr/>
                    <a:lstStyle/>
                    <a:p>
                      <a:pPr marL="0" algn="ctr" defTabSz="914400" rtl="0" eaLnBrk="1" latinLnBrk="0" hangingPunct="1">
                        <a:lnSpc>
                          <a:spcPct val="150000"/>
                        </a:lnSpc>
                      </a:pPr>
                      <a:r>
                        <a:rPr lang="sv-SE" sz="1600" b="0" kern="1200">
                          <a:solidFill>
                            <a:schemeClr val="tx1"/>
                          </a:solidFill>
                          <a:latin typeface="+mj-lt"/>
                          <a:ea typeface="Roboto Mono" pitchFamily="2" charset="0"/>
                        </a:rPr>
                        <a:t>Datakällor</a:t>
                      </a:r>
                    </a:p>
                  </a:txBody>
                  <a:tcPr marL="54556" marR="54556" marT="0" marB="229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C8BC"/>
                    </a:solidFill>
                  </a:tcPr>
                </a:tc>
                <a:extLst>
                  <a:ext uri="{0D108BD9-81ED-4DB2-BD59-A6C34878D82A}">
                    <a16:rowId xmlns:a16="http://schemas.microsoft.com/office/drawing/2014/main" val="10000"/>
                  </a:ext>
                </a:extLst>
              </a:tr>
              <a:tr h="1151289">
                <a:tc>
                  <a:txBody>
                    <a:bodyPr/>
                    <a:lstStyle/>
                    <a:p>
                      <a:pPr algn="ctr" eaLnBrk="1" hangingPunct="1">
                        <a:lnSpc>
                          <a:spcPct val="100000"/>
                        </a:lnSpc>
                        <a:spcBef>
                          <a:spcPct val="0"/>
                        </a:spcBef>
                        <a:buFontTx/>
                        <a:buNone/>
                      </a:pPr>
                      <a:r>
                        <a:rPr lang="sv-SE" altLang="sv-SE" sz="1600" b="0">
                          <a:solidFill>
                            <a:schemeClr val="bg1"/>
                          </a:solidFill>
                          <a:latin typeface="+mj-lt"/>
                          <a:ea typeface="Roboto Mono" pitchFamily="2" charset="0"/>
                        </a:rPr>
                        <a:t>Mål</a:t>
                      </a:r>
                    </a:p>
                    <a:p>
                      <a:pPr marL="0" algn="ctr" defTabSz="914400" rtl="0" eaLnBrk="1" latinLnBrk="0" hangingPunct="1">
                        <a:lnSpc>
                          <a:spcPct val="100000"/>
                        </a:lnSpc>
                      </a:pPr>
                      <a:endParaRPr lang="sv-SE" sz="1600" b="0" i="0" kern="1200">
                        <a:solidFill>
                          <a:schemeClr val="bg1"/>
                        </a:solidFill>
                        <a:effectLst/>
                        <a:latin typeface="+mj-lt"/>
                        <a:ea typeface="Roboto Mono" pitchFamily="2" charset="0"/>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0" algn="l" defTabSz="914400" rtl="0" eaLnBrk="1" latinLnBrk="0" hangingPunct="1">
                        <a:lnSpc>
                          <a:spcPct val="100000"/>
                        </a:lnSpc>
                      </a:pPr>
                      <a:endParaRPr lang="sv-SE" sz="800" b="0" i="0" kern="1200">
                        <a:solidFill>
                          <a:schemeClr val="tx1"/>
                        </a:solidFill>
                        <a:effectLst/>
                        <a:latin typeface="+mn-lt"/>
                        <a:ea typeface="+mn-ea"/>
                        <a:cs typeface="+mn-cs"/>
                      </a:endParaRPr>
                    </a:p>
                    <a:p>
                      <a:pPr marL="0" algn="l" defTabSz="914400" rtl="0" eaLnBrk="1" latinLnBrk="0" hangingPunct="1">
                        <a:lnSpc>
                          <a:spcPct val="100000"/>
                        </a:lnSpc>
                      </a:pPr>
                      <a:r>
                        <a:rPr lang="sv-SE" sz="800" b="0" i="0" kern="1200">
                          <a:solidFill>
                            <a:schemeClr val="tx1"/>
                          </a:solidFill>
                          <a:effectLst/>
                          <a:latin typeface="+mn-lt"/>
                          <a:ea typeface="+mn-ea"/>
                          <a:cs typeface="+mn-cs"/>
                        </a:rPr>
                        <a:t>Vad förväntas satsningen uppnå på lång sikt?</a:t>
                      </a:r>
                    </a:p>
                    <a:p>
                      <a:pPr marL="0" algn="l" defTabSz="914400" rtl="0" eaLnBrk="1" latinLnBrk="0" hangingPunct="1">
                        <a:lnSpc>
                          <a:spcPct val="100000"/>
                        </a:lnSpc>
                      </a:pPr>
                      <a:endParaRPr lang="sv-SE" sz="800" b="0" i="0" kern="1200">
                        <a:solidFill>
                          <a:schemeClr val="tx1"/>
                        </a:solidFill>
                        <a:effectLst/>
                        <a:latin typeface="+mn-lt"/>
                        <a:ea typeface="+mn-ea"/>
                        <a:cs typeface="+mn-cs"/>
                      </a:endParaRPr>
                    </a:p>
                    <a:p>
                      <a:pPr marL="0" algn="l" defTabSz="914400" rtl="0" eaLnBrk="1" latinLnBrk="0" hangingPunct="1">
                        <a:lnSpc>
                          <a:spcPct val="100000"/>
                        </a:lnSpc>
                      </a:pPr>
                      <a:endParaRPr lang="sv-SE" sz="800" b="0" i="0" kern="1200">
                        <a:solidFill>
                          <a:schemeClr val="tx1"/>
                        </a:solidFill>
                        <a:effectLst/>
                        <a:highlight>
                          <a:srgbClr val="FFFF00"/>
                        </a:highlight>
                        <a:latin typeface="+mn-lt"/>
                        <a:ea typeface="+mn-ea"/>
                        <a:cs typeface="+mn-cs"/>
                      </a:endParaRPr>
                    </a:p>
                    <a:p>
                      <a:pPr marL="0" algn="l" defTabSz="914400" rtl="0" eaLnBrk="1" latinLnBrk="0" hangingPunct="1">
                        <a:lnSpc>
                          <a:spcPct val="100000"/>
                        </a:lnSpc>
                      </a:pPr>
                      <a:endParaRPr lang="sv-SE" sz="800" b="0" i="0" kern="1200">
                        <a:solidFill>
                          <a:schemeClr val="tx1"/>
                        </a:solidFill>
                        <a:effectLst/>
                        <a:latin typeface="+mn-lt"/>
                        <a:ea typeface="+mn-ea"/>
                        <a:cs typeface="+mn-cs"/>
                      </a:endParaRPr>
                    </a:p>
                    <a:p>
                      <a:pPr marL="0" algn="l" defTabSz="914400" rtl="0" eaLnBrk="1" latinLnBrk="0" hangingPunct="1">
                        <a:lnSpc>
                          <a:spcPct val="100000"/>
                        </a:lnSpc>
                      </a:pPr>
                      <a:endParaRPr lang="sv-SE" sz="800" b="0" i="0" kern="1200">
                        <a:solidFill>
                          <a:schemeClr val="tx1"/>
                        </a:solidFill>
                        <a:effectLst/>
                        <a:latin typeface="+mn-lt"/>
                        <a:ea typeface="+mn-ea"/>
                        <a:cs typeface="+mn-cs"/>
                      </a:endParaRPr>
                    </a:p>
                    <a:p>
                      <a:pPr marL="0" algn="l" defTabSz="914400" rtl="0" eaLnBrk="1" latinLnBrk="0" hangingPunct="1">
                        <a:lnSpc>
                          <a:spcPct val="100000"/>
                        </a:lnSpc>
                      </a:pPr>
                      <a:endParaRPr lang="sv-SE" sz="800" b="0" i="0" kern="1200">
                        <a:solidFill>
                          <a:schemeClr val="tx1"/>
                        </a:solidFill>
                        <a:effectLst/>
                        <a:latin typeface="+mn-lt"/>
                        <a:ea typeface="+mn-ea"/>
                        <a:cs typeface="+mn-cs"/>
                      </a:endParaRPr>
                    </a:p>
                    <a:p>
                      <a:pPr marL="0" algn="l" defTabSz="914400" rtl="0" eaLnBrk="1" latinLnBrk="0" hangingPunct="1">
                        <a:lnSpc>
                          <a:spcPct val="100000"/>
                        </a:lnSpc>
                      </a:pPr>
                      <a:endParaRPr lang="sv-SE" sz="800" b="0" i="0" kern="1200">
                        <a:solidFill>
                          <a:schemeClr val="tx1"/>
                        </a:solidFill>
                        <a:effectLst/>
                        <a:latin typeface="+mn-lt"/>
                        <a:ea typeface="+mn-ea"/>
                        <a:cs typeface="+mn-cs"/>
                      </a:endParaRPr>
                    </a:p>
                    <a:p>
                      <a:pPr marL="0" algn="l" defTabSz="914400" rtl="0" eaLnBrk="1" latinLnBrk="0" hangingPunct="1">
                        <a:lnSpc>
                          <a:spcPct val="100000"/>
                        </a:lnSpc>
                      </a:pPr>
                      <a:endParaRPr lang="sv-SE" sz="800" b="0" i="0" kern="1200">
                        <a:solidFill>
                          <a:schemeClr val="tx1"/>
                        </a:solidFill>
                        <a:effectLst/>
                        <a:latin typeface="+mn-lt"/>
                        <a:ea typeface="+mn-ea"/>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b="0" i="0" kern="1200">
                          <a:solidFill>
                            <a:schemeClr val="tx1"/>
                          </a:solidFill>
                          <a:effectLst/>
                          <a:latin typeface="+mn-lt"/>
                          <a:ea typeface="+mn-ea"/>
                          <a:cs typeface="+mn-cs"/>
                        </a:rPr>
                        <a:t>Hur kan det mätas?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a:ln>
                            <a:noFill/>
                          </a:ln>
                          <a:solidFill>
                            <a:srgbClr val="000000"/>
                          </a:solidFill>
                          <a:effectLst/>
                          <a:uLnTx/>
                          <a:uFillTx/>
                          <a:latin typeface="+mn-lt"/>
                          <a:ea typeface="+mn-ea"/>
                          <a:cs typeface="+mn-cs"/>
                          <a:sym typeface="Arial"/>
                        </a:rPr>
                        <a:t>Vilken data kan användas som är tillgänglig? Hur?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a:ln>
                          <a:noFill/>
                        </a:ln>
                        <a:solidFill>
                          <a:srgbClr val="000000"/>
                        </a:solidFill>
                        <a:effectLst/>
                        <a:uLnTx/>
                        <a:uFillTx/>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a:ln>
                          <a:noFill/>
                        </a:ln>
                        <a:solidFill>
                          <a:srgbClr val="000000"/>
                        </a:solidFill>
                        <a:effectLst/>
                        <a:uLnTx/>
                        <a:uFillTx/>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10001"/>
                  </a:ext>
                </a:extLst>
              </a:tr>
              <a:tr h="1395337">
                <a:tc>
                  <a:txBody>
                    <a:bodyPr/>
                    <a:lstStyle/>
                    <a:p>
                      <a:pPr algn="ctr" eaLnBrk="1" hangingPunct="1">
                        <a:lnSpc>
                          <a:spcPct val="100000"/>
                        </a:lnSpc>
                        <a:spcBef>
                          <a:spcPct val="0"/>
                        </a:spcBef>
                        <a:buFontTx/>
                        <a:buNone/>
                      </a:pPr>
                      <a:r>
                        <a:rPr lang="sv-SE" altLang="sv-SE" sz="1600" b="0">
                          <a:solidFill>
                            <a:schemeClr val="bg1"/>
                          </a:solidFill>
                          <a:latin typeface="+mj-lt"/>
                          <a:ea typeface="Roboto Mono" pitchFamily="2" charset="0"/>
                        </a:rPr>
                        <a:t>Utfall</a:t>
                      </a:r>
                    </a:p>
                    <a:p>
                      <a:pPr marL="0" indent="0" algn="ctr" defTabSz="914400" rtl="0" eaLnBrk="1" latinLnBrk="0" hangingPunct="1">
                        <a:lnSpc>
                          <a:spcPct val="100000"/>
                        </a:lnSpc>
                        <a:buFontTx/>
                        <a:buNone/>
                      </a:pPr>
                      <a:endParaRPr lang="sv-SE" sz="1600" b="0" kern="1200" baseline="0">
                        <a:solidFill>
                          <a:schemeClr val="bg1"/>
                        </a:solidFill>
                        <a:latin typeface="+mj-lt"/>
                        <a:ea typeface="Roboto Mono" pitchFamily="2" charset="0"/>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0" indent="0" algn="l" defTabSz="914400" rtl="0" eaLnBrk="1" latinLnBrk="0" hangingPunct="1">
                        <a:lnSpc>
                          <a:spcPct val="100000"/>
                        </a:lnSpc>
                        <a:buFontTx/>
                        <a:buNone/>
                      </a:pPr>
                      <a:r>
                        <a:rPr lang="sv-SE" sz="800" b="0" kern="1200" baseline="0">
                          <a:solidFill>
                            <a:schemeClr val="tx1"/>
                          </a:solidFill>
                          <a:latin typeface="+mn-lt"/>
                          <a:ea typeface="+mn-ea"/>
                          <a:cs typeface="+mn-cs"/>
                        </a:rPr>
                        <a:t>Vilka resultat förväntas satsningen uppnå på kort sikt?</a:t>
                      </a: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b="0" i="0" u="none" strike="noStrike" kern="1200" cap="none">
                          <a:solidFill>
                            <a:schemeClr val="tx1"/>
                          </a:solidFill>
                          <a:effectLst/>
                          <a:latin typeface="+mn-lt"/>
                          <a:ea typeface="+mn-ea"/>
                          <a:cs typeface="+mn-cs"/>
                          <a:sym typeface="Arial"/>
                        </a:rPr>
                        <a:t>Hur kan det mätas?</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i="0" u="none" strike="noStrike" kern="1200" cap="none">
                          <a:solidFill>
                            <a:schemeClr val="tx1"/>
                          </a:solidFill>
                          <a:effectLst/>
                          <a:latin typeface="+mn-lt"/>
                          <a:ea typeface="+mn-ea"/>
                          <a:cs typeface="+mn-cs"/>
                          <a:sym typeface="Arial"/>
                        </a:rPr>
                        <a:t>Vilken data kan användas som är tillgänglig? Hur?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10002"/>
                  </a:ext>
                </a:extLst>
              </a:tr>
              <a:tr h="1290396">
                <a:tc>
                  <a:txBody>
                    <a:bodyPr/>
                    <a:lstStyle/>
                    <a:p>
                      <a:pPr algn="ctr" eaLnBrk="1" hangingPunct="1">
                        <a:lnSpc>
                          <a:spcPct val="100000"/>
                        </a:lnSpc>
                        <a:spcBef>
                          <a:spcPct val="0"/>
                        </a:spcBef>
                        <a:buFontTx/>
                        <a:buNone/>
                      </a:pPr>
                      <a:r>
                        <a:rPr lang="sv-SE" altLang="sv-SE" sz="1600" b="0">
                          <a:solidFill>
                            <a:schemeClr val="bg1"/>
                          </a:solidFill>
                          <a:latin typeface="+mj-lt"/>
                          <a:ea typeface="Roboto Mono" pitchFamily="2" charset="0"/>
                        </a:rPr>
                        <a:t>Aktiviteter</a:t>
                      </a:r>
                      <a:endParaRPr lang="sv-SE" sz="1600" b="0" noProof="0">
                        <a:solidFill>
                          <a:schemeClr val="bg1"/>
                        </a:solidFill>
                        <a:latin typeface="+mj-lt"/>
                        <a:ea typeface="Roboto Mono" pitchFamily="2" charset="0"/>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0" algn="l" defTabSz="914400" rtl="0" eaLnBrk="1" latinLnBrk="0" hangingPunct="1">
                        <a:lnSpc>
                          <a:spcPct val="100000"/>
                        </a:lnSpc>
                      </a:pPr>
                      <a:r>
                        <a:rPr lang="sv-SE" sz="800" b="0" noProof="0">
                          <a:solidFill>
                            <a:schemeClr val="tx1"/>
                          </a:solidFill>
                        </a:rPr>
                        <a:t>Vilka aktiviteter ska genomföras?</a:t>
                      </a: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kern="1200">
                          <a:effectLst/>
                        </a:rPr>
                        <a:t>Hur kan det mätas?</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a:ln>
                            <a:noFill/>
                          </a:ln>
                          <a:solidFill>
                            <a:srgbClr val="000000"/>
                          </a:solidFill>
                          <a:effectLst/>
                          <a:uLnTx/>
                          <a:uFillTx/>
                          <a:latin typeface="+mn-lt"/>
                          <a:ea typeface="+mn-ea"/>
                          <a:cs typeface="+mn-cs"/>
                          <a:sym typeface="Arial"/>
                        </a:rPr>
                        <a:t>Vilken data kan användas som är tillgänglig? Hur?</a:t>
                      </a: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10003"/>
                  </a:ext>
                </a:extLst>
              </a:tr>
              <a:tr h="1090708">
                <a:tc>
                  <a:txBody>
                    <a:bodyPr/>
                    <a:lstStyle/>
                    <a:p>
                      <a:pPr marL="0" indent="0" algn="ctr" defTabSz="914400" rtl="0" eaLnBrk="1" latinLnBrk="0" hangingPunct="1">
                        <a:lnSpc>
                          <a:spcPct val="100000"/>
                        </a:lnSpc>
                        <a:buFontTx/>
                        <a:buNone/>
                      </a:pPr>
                      <a:r>
                        <a:rPr lang="sv-SE" altLang="sv-SE" sz="1600" b="0">
                          <a:solidFill>
                            <a:schemeClr val="bg1"/>
                          </a:solidFill>
                          <a:latin typeface="+mj-lt"/>
                          <a:ea typeface="Roboto Mono" pitchFamily="2" charset="0"/>
                        </a:rPr>
                        <a:t>Resurser</a:t>
                      </a:r>
                      <a:endParaRPr lang="sv-SE" sz="1600" b="0">
                        <a:solidFill>
                          <a:schemeClr val="bg1"/>
                        </a:solidFill>
                        <a:latin typeface="+mj-lt"/>
                        <a:ea typeface="Roboto Mono" pitchFamily="2" charset="0"/>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0" indent="0" algn="l" defTabSz="914400" rtl="0" eaLnBrk="1" latinLnBrk="0" hangingPunct="1">
                        <a:lnSpc>
                          <a:spcPct val="100000"/>
                        </a:lnSpc>
                        <a:buFontTx/>
                        <a:buNone/>
                      </a:pPr>
                      <a:r>
                        <a:rPr lang="sv-SE" sz="800" b="0">
                          <a:solidFill>
                            <a:schemeClr val="tx1"/>
                          </a:solidFill>
                        </a:rPr>
                        <a:t>Vilka resurser behövs för att genomföra aktiviteterna?</a:t>
                      </a:r>
                    </a:p>
                    <a:p>
                      <a:pPr marL="0" indent="0" algn="l" defTabSz="914400" rtl="0" eaLnBrk="1" latinLnBrk="0" hangingPunct="1">
                        <a:lnSpc>
                          <a:spcPct val="100000"/>
                        </a:lnSpc>
                        <a:buFontTx/>
                        <a:buNone/>
                      </a:pPr>
                      <a:endParaRPr lang="sv-SE" sz="800" b="0">
                        <a:solidFill>
                          <a:schemeClr val="tx1"/>
                        </a:solidFill>
                      </a:endParaRPr>
                    </a:p>
                    <a:p>
                      <a:pPr marL="0" indent="0" algn="l" defTabSz="914400" rtl="0" eaLnBrk="1" latinLnBrk="0" hangingPunct="1">
                        <a:lnSpc>
                          <a:spcPct val="100000"/>
                        </a:lnSpc>
                        <a:buFontTx/>
                        <a:buNone/>
                      </a:pPr>
                      <a:endParaRPr lang="sv-SE" sz="800" b="0">
                        <a:solidFill>
                          <a:schemeClr val="tx1"/>
                        </a:solidFill>
                      </a:endParaRPr>
                    </a:p>
                    <a:p>
                      <a:pPr marL="0" indent="0" algn="l" defTabSz="914400" rtl="0" eaLnBrk="1" latinLnBrk="0" hangingPunct="1">
                        <a:lnSpc>
                          <a:spcPct val="100000"/>
                        </a:lnSpc>
                        <a:buFontTx/>
                        <a:buNone/>
                      </a:pPr>
                      <a:endParaRPr lang="sv-SE" sz="800" b="0">
                        <a:solidFill>
                          <a:schemeClr val="tx1"/>
                        </a:solidFill>
                      </a:endParaRPr>
                    </a:p>
                    <a:p>
                      <a:pPr marL="0" indent="0" algn="l" defTabSz="914400" rtl="0" eaLnBrk="1" latinLnBrk="0" hangingPunct="1">
                        <a:lnSpc>
                          <a:spcPct val="100000"/>
                        </a:lnSpc>
                        <a:buFontTx/>
                        <a:buNone/>
                      </a:pPr>
                      <a:endParaRPr lang="sv-SE" sz="800" b="0">
                        <a:solidFill>
                          <a:schemeClr val="tx1"/>
                        </a:solidFill>
                      </a:endParaRPr>
                    </a:p>
                    <a:p>
                      <a:pPr marL="0" indent="0" algn="l" defTabSz="914400" rtl="0" eaLnBrk="1" latinLnBrk="0" hangingPunct="1">
                        <a:lnSpc>
                          <a:spcPct val="100000"/>
                        </a:lnSpc>
                        <a:buFontTx/>
                        <a:buNone/>
                      </a:pPr>
                      <a:endParaRPr lang="sv-SE" sz="800" b="0">
                        <a:solidFill>
                          <a:schemeClr val="tx1"/>
                        </a:solidFill>
                      </a:endParaRPr>
                    </a:p>
                    <a:p>
                      <a:pPr marL="0" indent="0" algn="l" defTabSz="914400" rtl="0" eaLnBrk="1" latinLnBrk="0" hangingPunct="1">
                        <a:lnSpc>
                          <a:spcPct val="100000"/>
                        </a:lnSpc>
                        <a:buFontTx/>
                        <a:buNone/>
                      </a:pPr>
                      <a:endParaRPr lang="sv-SE" sz="800" b="0">
                        <a:solidFill>
                          <a:schemeClr val="tx1"/>
                        </a:solidFill>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algn="l" defTabSz="914400" rtl="0" eaLnBrk="1" latinLnBrk="0" hangingPunct="1">
                        <a:lnSpc>
                          <a:spcPct val="100000"/>
                        </a:lnSpc>
                      </a:pPr>
                      <a:r>
                        <a:rPr lang="sv-SE" sz="800" b="0" kern="1200">
                          <a:solidFill>
                            <a:schemeClr val="tx1"/>
                          </a:solidFill>
                          <a:latin typeface="+mn-lt"/>
                          <a:ea typeface="+mn-ea"/>
                          <a:cs typeface="+mn-cs"/>
                        </a:rPr>
                        <a:t>Hur kan det mätas?</a:t>
                      </a:r>
                    </a:p>
                    <a:p>
                      <a:pPr marL="0" algn="l" defTabSz="914400" rtl="0" eaLnBrk="1" latinLnBrk="0" hangingPunct="1">
                        <a:lnSpc>
                          <a:spcPct val="100000"/>
                        </a:lnSpc>
                      </a:pPr>
                      <a:endParaRPr lang="sv-SE" sz="800" b="0" kern="1200">
                        <a:solidFill>
                          <a:schemeClr val="tx1"/>
                        </a:solidFill>
                        <a:latin typeface="+mn-lt"/>
                        <a:ea typeface="+mn-ea"/>
                        <a:cs typeface="+mn-cs"/>
                      </a:endParaRPr>
                    </a:p>
                    <a:p>
                      <a:pPr marL="0" algn="l" defTabSz="914400" rtl="0" eaLnBrk="1" latinLnBrk="0" hangingPunct="1">
                        <a:lnSpc>
                          <a:spcPct val="100000"/>
                        </a:lnSpc>
                      </a:pPr>
                      <a:endParaRPr lang="sv-SE" sz="800" b="0" kern="1200">
                        <a:solidFill>
                          <a:schemeClr val="tx1"/>
                        </a:solidFill>
                        <a:latin typeface="+mn-lt"/>
                        <a:ea typeface="+mn-ea"/>
                        <a:cs typeface="+mn-cs"/>
                      </a:endParaRPr>
                    </a:p>
                    <a:p>
                      <a:pPr marL="0" algn="l" defTabSz="914400" rtl="0" eaLnBrk="1" latinLnBrk="0" hangingPunct="1">
                        <a:lnSpc>
                          <a:spcPct val="100000"/>
                        </a:lnSpc>
                      </a:pPr>
                      <a:endParaRPr lang="sv-SE" sz="800" b="0" kern="1200">
                        <a:solidFill>
                          <a:schemeClr val="tx1"/>
                        </a:solidFill>
                        <a:latin typeface="+mn-lt"/>
                        <a:ea typeface="+mn-ea"/>
                        <a:cs typeface="+mn-cs"/>
                      </a:endParaRPr>
                    </a:p>
                    <a:p>
                      <a:pPr marL="0" algn="l" defTabSz="914400" rtl="0" eaLnBrk="1" latinLnBrk="0" hangingPunct="1">
                        <a:lnSpc>
                          <a:spcPct val="100000"/>
                        </a:lnSpc>
                      </a:pPr>
                      <a:endParaRPr lang="sv-SE" sz="800" b="0" kern="1200">
                        <a:solidFill>
                          <a:schemeClr val="tx1"/>
                        </a:solidFill>
                        <a:latin typeface="+mn-lt"/>
                        <a:ea typeface="+mn-ea"/>
                        <a:cs typeface="+mn-cs"/>
                      </a:endParaRPr>
                    </a:p>
                    <a:p>
                      <a:pPr marL="0" algn="l" defTabSz="914400" rtl="0" eaLnBrk="1" latinLnBrk="0" hangingPunct="1">
                        <a:lnSpc>
                          <a:spcPct val="100000"/>
                        </a:lnSpc>
                      </a:pPr>
                      <a:endParaRPr lang="sv-SE" sz="800" b="0" kern="1200">
                        <a:solidFill>
                          <a:schemeClr val="tx1"/>
                        </a:solidFill>
                        <a:latin typeface="+mn-lt"/>
                        <a:ea typeface="+mn-ea"/>
                        <a:cs typeface="+mn-cs"/>
                      </a:endParaRPr>
                    </a:p>
                    <a:p>
                      <a:pPr marL="0" algn="l" defTabSz="914400" rtl="0" eaLnBrk="1" latinLnBrk="0" hangingPunct="1">
                        <a:lnSpc>
                          <a:spcPct val="100000"/>
                        </a:lnSpc>
                      </a:pPr>
                      <a:endParaRPr lang="sv-SE" sz="800" b="0" kern="1200">
                        <a:solidFill>
                          <a:schemeClr val="tx1"/>
                        </a:solidFill>
                        <a:latin typeface="+mn-lt"/>
                        <a:ea typeface="+mn-ea"/>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a:ln>
                            <a:noFill/>
                          </a:ln>
                          <a:solidFill>
                            <a:srgbClr val="000000"/>
                          </a:solidFill>
                          <a:effectLst/>
                          <a:uLnTx/>
                          <a:uFillTx/>
                          <a:latin typeface="+mn-lt"/>
                          <a:ea typeface="+mn-ea"/>
                          <a:cs typeface="+mn-cs"/>
                          <a:sym typeface="Arial"/>
                        </a:rPr>
                        <a:t>Vilken data kan användas som är tillgänglig? Hur?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a:ln>
                          <a:noFill/>
                        </a:ln>
                        <a:solidFill>
                          <a:srgbClr val="000000"/>
                        </a:solidFill>
                        <a:effectLst/>
                        <a:uLnTx/>
                        <a:uFillTx/>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a:ln>
                          <a:noFill/>
                        </a:ln>
                        <a:solidFill>
                          <a:srgbClr val="000000"/>
                        </a:solidFill>
                        <a:effectLst/>
                        <a:uLnTx/>
                        <a:uFillTx/>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p>
                      <a:pPr marL="0" indent="0" algn="l" defTabSz="914400" rtl="0" eaLnBrk="1" latinLnBrk="0" hangingPunct="1">
                        <a:lnSpc>
                          <a:spcPct val="100000"/>
                        </a:lnSpc>
                        <a:buFontTx/>
                        <a:buNone/>
                      </a:pPr>
                      <a:endParaRPr lang="sv-SE" sz="800" b="0">
                        <a:solidFill>
                          <a:schemeClr val="tx1"/>
                        </a:solidFill>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10004"/>
                  </a:ext>
                </a:extLst>
              </a:tr>
            </a:tbl>
          </a:graphicData>
        </a:graphic>
      </p:graphicFrame>
      <p:sp>
        <p:nvSpPr>
          <p:cNvPr id="3" name="textruta 2">
            <a:extLst>
              <a:ext uri="{FF2B5EF4-FFF2-40B4-BE49-F238E27FC236}">
                <a16:creationId xmlns:a16="http://schemas.microsoft.com/office/drawing/2014/main" id="{9782C003-9250-C87C-2474-4075E7E0C87C}"/>
              </a:ext>
            </a:extLst>
          </p:cNvPr>
          <p:cNvSpPr txBox="1"/>
          <p:nvPr/>
        </p:nvSpPr>
        <p:spPr>
          <a:xfrm>
            <a:off x="2865408" y="2040155"/>
            <a:ext cx="1974586"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Stärka boendes egenmakt och röster </a:t>
            </a:r>
          </a:p>
        </p:txBody>
      </p:sp>
      <p:sp>
        <p:nvSpPr>
          <p:cNvPr id="5" name="textruta 4">
            <a:extLst>
              <a:ext uri="{FF2B5EF4-FFF2-40B4-BE49-F238E27FC236}">
                <a16:creationId xmlns:a16="http://schemas.microsoft.com/office/drawing/2014/main" id="{738BA546-C2EF-685C-9A4D-221F23FA1AC8}"/>
              </a:ext>
            </a:extLst>
          </p:cNvPr>
          <p:cNvSpPr txBox="1"/>
          <p:nvPr/>
        </p:nvSpPr>
        <p:spPr>
          <a:xfrm>
            <a:off x="2648592" y="2996181"/>
            <a:ext cx="2333167"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Boende känner att de kan påverka sina liv</a:t>
            </a:r>
          </a:p>
        </p:txBody>
      </p:sp>
      <p:sp>
        <p:nvSpPr>
          <p:cNvPr id="6" name="textruta 5">
            <a:extLst>
              <a:ext uri="{FF2B5EF4-FFF2-40B4-BE49-F238E27FC236}">
                <a16:creationId xmlns:a16="http://schemas.microsoft.com/office/drawing/2014/main" id="{00F61FCE-A048-8CA9-FCF8-4977ABF5710E}"/>
              </a:ext>
            </a:extLst>
          </p:cNvPr>
          <p:cNvSpPr txBox="1"/>
          <p:nvPr/>
        </p:nvSpPr>
        <p:spPr>
          <a:xfrm>
            <a:off x="2686117" y="3527320"/>
            <a:ext cx="2333167"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Ökat samhälleligt engagemang bland boende</a:t>
            </a:r>
          </a:p>
        </p:txBody>
      </p:sp>
      <p:sp>
        <p:nvSpPr>
          <p:cNvPr id="7" name="textruta 6">
            <a:extLst>
              <a:ext uri="{FF2B5EF4-FFF2-40B4-BE49-F238E27FC236}">
                <a16:creationId xmlns:a16="http://schemas.microsoft.com/office/drawing/2014/main" id="{0B53F8EA-0D78-4537-82DF-21405BE7E7BE}"/>
              </a:ext>
            </a:extLst>
          </p:cNvPr>
          <p:cNvSpPr txBox="1"/>
          <p:nvPr/>
        </p:nvSpPr>
        <p:spPr>
          <a:xfrm>
            <a:off x="2648592" y="4495886"/>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Ungdomsgrupper</a:t>
            </a:r>
          </a:p>
        </p:txBody>
      </p:sp>
      <p:sp>
        <p:nvSpPr>
          <p:cNvPr id="8" name="textruta 7">
            <a:extLst>
              <a:ext uri="{FF2B5EF4-FFF2-40B4-BE49-F238E27FC236}">
                <a16:creationId xmlns:a16="http://schemas.microsoft.com/office/drawing/2014/main" id="{129DE2D9-9628-FF27-C156-61C8EA36A8B5}"/>
              </a:ext>
            </a:extLst>
          </p:cNvPr>
          <p:cNvSpPr txBox="1"/>
          <p:nvPr/>
        </p:nvSpPr>
        <p:spPr>
          <a:xfrm>
            <a:off x="2648592" y="4909167"/>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Samhällsrådgivning</a:t>
            </a:r>
          </a:p>
        </p:txBody>
      </p:sp>
      <p:sp>
        <p:nvSpPr>
          <p:cNvPr id="9" name="textruta 8">
            <a:extLst>
              <a:ext uri="{FF2B5EF4-FFF2-40B4-BE49-F238E27FC236}">
                <a16:creationId xmlns:a16="http://schemas.microsoft.com/office/drawing/2014/main" id="{579F6922-4F8E-DD9F-F28D-FA85E72D3944}"/>
              </a:ext>
            </a:extLst>
          </p:cNvPr>
          <p:cNvSpPr txBox="1"/>
          <p:nvPr/>
        </p:nvSpPr>
        <p:spPr>
          <a:xfrm>
            <a:off x="2865408" y="5859496"/>
            <a:ext cx="1817569"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Samtalsledare</a:t>
            </a:r>
          </a:p>
        </p:txBody>
      </p:sp>
      <p:sp>
        <p:nvSpPr>
          <p:cNvPr id="10" name="textruta 9">
            <a:extLst>
              <a:ext uri="{FF2B5EF4-FFF2-40B4-BE49-F238E27FC236}">
                <a16:creationId xmlns:a16="http://schemas.microsoft.com/office/drawing/2014/main" id="{9E497E09-8A08-339D-FEE6-7EEED9C4AC4A}"/>
              </a:ext>
            </a:extLst>
          </p:cNvPr>
          <p:cNvSpPr txBox="1"/>
          <p:nvPr/>
        </p:nvSpPr>
        <p:spPr>
          <a:xfrm>
            <a:off x="3241145" y="6211383"/>
            <a:ext cx="1817569"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Mötesplats</a:t>
            </a:r>
          </a:p>
        </p:txBody>
      </p:sp>
      <p:sp>
        <p:nvSpPr>
          <p:cNvPr id="11" name="textruta 10">
            <a:extLst>
              <a:ext uri="{FF2B5EF4-FFF2-40B4-BE49-F238E27FC236}">
                <a16:creationId xmlns:a16="http://schemas.microsoft.com/office/drawing/2014/main" id="{1791A04C-6A3E-50D2-DF53-6EDDC59AABE4}"/>
              </a:ext>
            </a:extLst>
          </p:cNvPr>
          <p:cNvSpPr txBox="1"/>
          <p:nvPr/>
        </p:nvSpPr>
        <p:spPr>
          <a:xfrm>
            <a:off x="5451077" y="1950314"/>
            <a:ext cx="2033237" cy="645946"/>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Boende upplever att offentliga aktörer agerar i linje med reella behov</a:t>
            </a:r>
          </a:p>
        </p:txBody>
      </p:sp>
      <p:sp>
        <p:nvSpPr>
          <p:cNvPr id="12" name="textruta 11">
            <a:extLst>
              <a:ext uri="{FF2B5EF4-FFF2-40B4-BE49-F238E27FC236}">
                <a16:creationId xmlns:a16="http://schemas.microsoft.com/office/drawing/2014/main" id="{4677A477-3FFF-962E-9A4C-254B4257588C}"/>
              </a:ext>
            </a:extLst>
          </p:cNvPr>
          <p:cNvSpPr txBox="1"/>
          <p:nvPr/>
        </p:nvSpPr>
        <p:spPr>
          <a:xfrm>
            <a:off x="5301111" y="2962597"/>
            <a:ext cx="2333167"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Boende ökar känslan av egenmakt</a:t>
            </a:r>
          </a:p>
        </p:txBody>
      </p:sp>
      <p:sp>
        <p:nvSpPr>
          <p:cNvPr id="13" name="textruta 12">
            <a:extLst>
              <a:ext uri="{FF2B5EF4-FFF2-40B4-BE49-F238E27FC236}">
                <a16:creationId xmlns:a16="http://schemas.microsoft.com/office/drawing/2014/main" id="{041C08E6-F461-5AC0-1A28-8AC382843B42}"/>
              </a:ext>
            </a:extLst>
          </p:cNvPr>
          <p:cNvSpPr txBox="1"/>
          <p:nvPr/>
        </p:nvSpPr>
        <p:spPr>
          <a:xfrm>
            <a:off x="5429652" y="3512791"/>
            <a:ext cx="2333167"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Fler boende engagerar sig i föreningar/egna initiativ</a:t>
            </a:r>
          </a:p>
        </p:txBody>
      </p:sp>
      <p:sp>
        <p:nvSpPr>
          <p:cNvPr id="14" name="textruta 13">
            <a:extLst>
              <a:ext uri="{FF2B5EF4-FFF2-40B4-BE49-F238E27FC236}">
                <a16:creationId xmlns:a16="http://schemas.microsoft.com/office/drawing/2014/main" id="{D9ECE3E3-7D04-3C0A-8552-4017D3C46B48}"/>
              </a:ext>
            </a:extLst>
          </p:cNvPr>
          <p:cNvSpPr txBox="1"/>
          <p:nvPr/>
        </p:nvSpPr>
        <p:spPr>
          <a:xfrm>
            <a:off x="5303077" y="4430224"/>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Antal deltagande ungdomar</a:t>
            </a:r>
          </a:p>
        </p:txBody>
      </p:sp>
      <p:sp>
        <p:nvSpPr>
          <p:cNvPr id="16" name="textruta 15">
            <a:extLst>
              <a:ext uri="{FF2B5EF4-FFF2-40B4-BE49-F238E27FC236}">
                <a16:creationId xmlns:a16="http://schemas.microsoft.com/office/drawing/2014/main" id="{5FC9BE85-E77D-5962-F07B-959F71B5297E}"/>
              </a:ext>
            </a:extLst>
          </p:cNvPr>
          <p:cNvSpPr txBox="1"/>
          <p:nvPr/>
        </p:nvSpPr>
        <p:spPr>
          <a:xfrm>
            <a:off x="5451077" y="4763652"/>
            <a:ext cx="2333167" cy="645946"/>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Deltagare i samhällsrådgivning upplever en funktionell länkning</a:t>
            </a:r>
          </a:p>
        </p:txBody>
      </p:sp>
      <p:sp>
        <p:nvSpPr>
          <p:cNvPr id="17" name="textruta 16">
            <a:extLst>
              <a:ext uri="{FF2B5EF4-FFF2-40B4-BE49-F238E27FC236}">
                <a16:creationId xmlns:a16="http://schemas.microsoft.com/office/drawing/2014/main" id="{3EB5BFA4-8FE9-9216-1B5B-766891B435C7}"/>
              </a:ext>
            </a:extLst>
          </p:cNvPr>
          <p:cNvSpPr txBox="1"/>
          <p:nvPr/>
        </p:nvSpPr>
        <p:spPr>
          <a:xfrm>
            <a:off x="5178876" y="5741512"/>
            <a:ext cx="1817569"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Fyra samtalsledare är anställda</a:t>
            </a:r>
          </a:p>
        </p:txBody>
      </p:sp>
      <p:sp>
        <p:nvSpPr>
          <p:cNvPr id="18" name="textruta 17">
            <a:extLst>
              <a:ext uri="{FF2B5EF4-FFF2-40B4-BE49-F238E27FC236}">
                <a16:creationId xmlns:a16="http://schemas.microsoft.com/office/drawing/2014/main" id="{7E5F0061-1146-B259-4434-A527DCC0649E}"/>
              </a:ext>
            </a:extLst>
          </p:cNvPr>
          <p:cNvSpPr txBox="1"/>
          <p:nvPr/>
        </p:nvSpPr>
        <p:spPr>
          <a:xfrm>
            <a:off x="6087661" y="5967854"/>
            <a:ext cx="1720204"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Avtal på lokal, minst X kvm under fem år</a:t>
            </a:r>
          </a:p>
        </p:txBody>
      </p:sp>
      <p:sp>
        <p:nvSpPr>
          <p:cNvPr id="20" name="textruta 19">
            <a:extLst>
              <a:ext uri="{FF2B5EF4-FFF2-40B4-BE49-F238E27FC236}">
                <a16:creationId xmlns:a16="http://schemas.microsoft.com/office/drawing/2014/main" id="{CAAB48A8-DB43-2D56-9DD9-525AB3B47F94}"/>
              </a:ext>
            </a:extLst>
          </p:cNvPr>
          <p:cNvSpPr txBox="1"/>
          <p:nvPr/>
        </p:nvSpPr>
        <p:spPr>
          <a:xfrm>
            <a:off x="8034010" y="1980242"/>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Enkät med självskattning</a:t>
            </a:r>
          </a:p>
        </p:txBody>
      </p:sp>
      <p:sp>
        <p:nvSpPr>
          <p:cNvPr id="21" name="textruta 20">
            <a:extLst>
              <a:ext uri="{FF2B5EF4-FFF2-40B4-BE49-F238E27FC236}">
                <a16:creationId xmlns:a16="http://schemas.microsoft.com/office/drawing/2014/main" id="{EC89F55A-BB45-D485-3FCF-7DF91506CBC7}"/>
              </a:ext>
            </a:extLst>
          </p:cNvPr>
          <p:cNvSpPr txBox="1"/>
          <p:nvPr/>
        </p:nvSpPr>
        <p:spPr>
          <a:xfrm>
            <a:off x="8725716" y="2330544"/>
            <a:ext cx="203323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Eventuell deltagarstatistik</a:t>
            </a:r>
          </a:p>
        </p:txBody>
      </p:sp>
      <p:sp>
        <p:nvSpPr>
          <p:cNvPr id="22" name="textruta 21">
            <a:extLst>
              <a:ext uri="{FF2B5EF4-FFF2-40B4-BE49-F238E27FC236}">
                <a16:creationId xmlns:a16="http://schemas.microsoft.com/office/drawing/2014/main" id="{7BF9EFB1-FD7D-376B-7FD8-0A52DE643B86}"/>
              </a:ext>
            </a:extLst>
          </p:cNvPr>
          <p:cNvSpPr txBox="1"/>
          <p:nvPr/>
        </p:nvSpPr>
        <p:spPr>
          <a:xfrm>
            <a:off x="8321385" y="3180093"/>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Enkät med självskattning</a:t>
            </a:r>
          </a:p>
        </p:txBody>
      </p:sp>
      <p:sp>
        <p:nvSpPr>
          <p:cNvPr id="23" name="textruta 22">
            <a:extLst>
              <a:ext uri="{FF2B5EF4-FFF2-40B4-BE49-F238E27FC236}">
                <a16:creationId xmlns:a16="http://schemas.microsoft.com/office/drawing/2014/main" id="{9D0F70AE-95B9-42DA-D008-88DAF4AF3F18}"/>
              </a:ext>
            </a:extLst>
          </p:cNvPr>
          <p:cNvSpPr txBox="1"/>
          <p:nvPr/>
        </p:nvSpPr>
        <p:spPr>
          <a:xfrm>
            <a:off x="8477681" y="3541589"/>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Eventuell deltagarstatistik</a:t>
            </a:r>
          </a:p>
        </p:txBody>
      </p:sp>
      <p:sp>
        <p:nvSpPr>
          <p:cNvPr id="24" name="textruta 23">
            <a:extLst>
              <a:ext uri="{FF2B5EF4-FFF2-40B4-BE49-F238E27FC236}">
                <a16:creationId xmlns:a16="http://schemas.microsoft.com/office/drawing/2014/main" id="{89A2671E-5AD2-0F83-15B8-1A0913850332}"/>
              </a:ext>
            </a:extLst>
          </p:cNvPr>
          <p:cNvSpPr txBox="1"/>
          <p:nvPr/>
        </p:nvSpPr>
        <p:spPr>
          <a:xfrm>
            <a:off x="8425786" y="4763652"/>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Egeninsamlad deltagarstatistik</a:t>
            </a:r>
          </a:p>
        </p:txBody>
      </p:sp>
      <p:sp>
        <p:nvSpPr>
          <p:cNvPr id="25" name="textruta 24">
            <a:extLst>
              <a:ext uri="{FF2B5EF4-FFF2-40B4-BE49-F238E27FC236}">
                <a16:creationId xmlns:a16="http://schemas.microsoft.com/office/drawing/2014/main" id="{E5E9544E-DA0C-A2AB-7279-A724C98BCBBB}"/>
              </a:ext>
            </a:extLst>
          </p:cNvPr>
          <p:cNvSpPr txBox="1"/>
          <p:nvPr/>
        </p:nvSpPr>
        <p:spPr>
          <a:xfrm>
            <a:off x="8477681" y="5963503"/>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Egeninsamlad information</a:t>
            </a:r>
          </a:p>
        </p:txBody>
      </p:sp>
      <p:sp>
        <p:nvSpPr>
          <p:cNvPr id="27" name="textruta 26">
            <a:extLst>
              <a:ext uri="{FF2B5EF4-FFF2-40B4-BE49-F238E27FC236}">
                <a16:creationId xmlns:a16="http://schemas.microsoft.com/office/drawing/2014/main" id="{763133E5-3692-C27E-97E2-80C85E1C3EE0}"/>
              </a:ext>
            </a:extLst>
          </p:cNvPr>
          <p:cNvSpPr txBox="1"/>
          <p:nvPr/>
        </p:nvSpPr>
        <p:spPr>
          <a:xfrm>
            <a:off x="300037" y="333210"/>
            <a:ext cx="5632654" cy="361959"/>
          </a:xfrm>
          <a:prstGeom prst="rect">
            <a:avLst/>
          </a:prstGeom>
          <a:noFill/>
        </p:spPr>
        <p:txBody>
          <a:bodyPr wrap="square" lIns="0" tIns="0" rIns="0" bIns="0" rtlCol="0">
            <a:spAutoFit/>
          </a:bodyPr>
          <a:lstStyle/>
          <a:p>
            <a:pPr marL="0" marR="0" lvl="0" indent="0" algn="l" defTabSz="609503" rtl="0" eaLnBrk="1" fontAlgn="auto" latinLnBrk="0" hangingPunct="1">
              <a:lnSpc>
                <a:spcPct val="100000"/>
              </a:lnSpc>
              <a:spcBef>
                <a:spcPts val="0"/>
              </a:spcBef>
              <a:spcAft>
                <a:spcPts val="0"/>
              </a:spcAft>
              <a:buClrTx/>
              <a:buSzTx/>
              <a:buFontTx/>
              <a:buNone/>
              <a:tabLst/>
              <a:defRPr/>
            </a:pPr>
            <a:r>
              <a:rPr kumimoji="0" lang="sv-SE" sz="2352" i="0" u="none" strike="noStrike" kern="1200" cap="none" spc="0" normalizeH="0" baseline="0" noProof="0">
                <a:ln>
                  <a:noFill/>
                </a:ln>
                <a:solidFill>
                  <a:srgbClr val="000000"/>
                </a:solidFill>
                <a:effectLst/>
                <a:uLnTx/>
                <a:uFillTx/>
                <a:latin typeface="+mj-lt"/>
                <a:ea typeface="Roboto Mono" pitchFamily="2" charset="0"/>
                <a:cs typeface="+mn-cs"/>
              </a:rPr>
              <a:t>Indikatorer och datakällor </a:t>
            </a:r>
            <a:endParaRPr kumimoji="0" lang="en-SE" sz="2352" i="0" u="none" strike="noStrike" kern="1200" cap="none" spc="0" normalizeH="0" baseline="0" noProof="0">
              <a:ln>
                <a:noFill/>
              </a:ln>
              <a:solidFill>
                <a:srgbClr val="000000"/>
              </a:solidFill>
              <a:effectLst/>
              <a:uLnTx/>
              <a:uFillTx/>
              <a:latin typeface="+mj-lt"/>
              <a:ea typeface="Roboto Mono" pitchFamily="2" charset="0"/>
              <a:cs typeface="+mn-cs"/>
            </a:endParaRPr>
          </a:p>
        </p:txBody>
      </p:sp>
      <p:pic>
        <p:nvPicPr>
          <p:cNvPr id="19" name="Bild 18" descr="Postit-lappar med hel fyllning">
            <a:extLst>
              <a:ext uri="{FF2B5EF4-FFF2-40B4-BE49-F238E27FC236}">
                <a16:creationId xmlns:a16="http://schemas.microsoft.com/office/drawing/2014/main" id="{B18757DB-B016-6814-54F2-D6F87712DC8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67694" y="64619"/>
            <a:ext cx="914400" cy="914400"/>
          </a:xfrm>
          <a:prstGeom prst="rect">
            <a:avLst/>
          </a:prstGeom>
        </p:spPr>
      </p:pic>
      <p:sp>
        <p:nvSpPr>
          <p:cNvPr id="2" name="Rektangel 1">
            <a:extLst>
              <a:ext uri="{FF2B5EF4-FFF2-40B4-BE49-F238E27FC236}">
                <a16:creationId xmlns:a16="http://schemas.microsoft.com/office/drawing/2014/main" id="{47224450-22AC-F99C-E328-9BDDB57606AE}"/>
              </a:ext>
            </a:extLst>
          </p:cNvPr>
          <p:cNvSpPr/>
          <p:nvPr/>
        </p:nvSpPr>
        <p:spPr>
          <a:xfrm rot="19320245">
            <a:off x="9906665" y="5932010"/>
            <a:ext cx="2869532" cy="357306"/>
          </a:xfrm>
          <a:prstGeom prst="rect">
            <a:avLst/>
          </a:prstGeom>
          <a:solidFill>
            <a:srgbClr val="15608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a:t>Exempel</a:t>
            </a:r>
            <a:endParaRPr lang="en-SE"/>
          </a:p>
        </p:txBody>
      </p:sp>
      <p:sp>
        <p:nvSpPr>
          <p:cNvPr id="15" name="Pratbubbla: rektangel med rundade hörn 14">
            <a:extLst>
              <a:ext uri="{FF2B5EF4-FFF2-40B4-BE49-F238E27FC236}">
                <a16:creationId xmlns:a16="http://schemas.microsoft.com/office/drawing/2014/main" id="{A082CEE1-2BFF-D894-99C9-8E818CF75641}"/>
              </a:ext>
            </a:extLst>
          </p:cNvPr>
          <p:cNvSpPr/>
          <p:nvPr/>
        </p:nvSpPr>
        <p:spPr>
          <a:xfrm>
            <a:off x="7469145" y="75845"/>
            <a:ext cx="2559758" cy="799128"/>
          </a:xfrm>
          <a:prstGeom prst="wedgeRoundRectCallout">
            <a:avLst>
              <a:gd name="adj1" fmla="val -8278"/>
              <a:gd name="adj2" fmla="val 74886"/>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Identifiera lämpliga datakällor för indikatorerna under ett internt arbetsmöte á ca 1,5 timme</a:t>
            </a:r>
            <a:endParaRPr lang="en-SE" sz="1200"/>
          </a:p>
        </p:txBody>
      </p:sp>
      <p:pic>
        <p:nvPicPr>
          <p:cNvPr id="28" name="Bildobjekt 27">
            <a:extLst>
              <a:ext uri="{FF2B5EF4-FFF2-40B4-BE49-F238E27FC236}">
                <a16:creationId xmlns:a16="http://schemas.microsoft.com/office/drawing/2014/main" id="{6E560806-99B5-F07B-8073-6956DF732AE9}"/>
              </a:ext>
            </a:extLst>
          </p:cNvPr>
          <p:cNvPicPr>
            <a:picLocks noChangeAspect="1"/>
          </p:cNvPicPr>
          <p:nvPr/>
        </p:nvPicPr>
        <p:blipFill>
          <a:blip r:embed="rId4"/>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7953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085370-2C7A-27CA-2ECC-DE9BCC1148DB}"/>
              </a:ext>
            </a:extLst>
          </p:cNvPr>
          <p:cNvSpPr>
            <a:spLocks noGrp="1"/>
          </p:cNvSpPr>
          <p:nvPr>
            <p:ph type="title"/>
          </p:nvPr>
        </p:nvSpPr>
        <p:spPr>
          <a:xfrm>
            <a:off x="825831" y="914930"/>
            <a:ext cx="10515600" cy="1325563"/>
          </a:xfrm>
        </p:spPr>
        <p:txBody>
          <a:bodyPr/>
          <a:lstStyle/>
          <a:p>
            <a:r>
              <a:rPr lang="sv-SE"/>
              <a:t>Innehållsförteckning</a:t>
            </a:r>
            <a:endParaRPr lang="en-SE"/>
          </a:p>
        </p:txBody>
      </p:sp>
      <p:sp>
        <p:nvSpPr>
          <p:cNvPr id="3" name="Platshållare för innehåll 2">
            <a:extLst>
              <a:ext uri="{FF2B5EF4-FFF2-40B4-BE49-F238E27FC236}">
                <a16:creationId xmlns:a16="http://schemas.microsoft.com/office/drawing/2014/main" id="{5E6A3E88-5248-E85B-E451-8BE86BCB30D4}"/>
              </a:ext>
            </a:extLst>
          </p:cNvPr>
          <p:cNvSpPr>
            <a:spLocks noGrp="1"/>
          </p:cNvSpPr>
          <p:nvPr>
            <p:ph idx="1"/>
          </p:nvPr>
        </p:nvSpPr>
        <p:spPr>
          <a:xfrm>
            <a:off x="838200" y="2043339"/>
            <a:ext cx="8900886" cy="3109232"/>
          </a:xfrm>
        </p:spPr>
        <p:txBody>
          <a:bodyPr>
            <a:normAutofit lnSpcReduction="10000"/>
          </a:bodyPr>
          <a:lstStyle/>
          <a:p>
            <a:pPr marL="0" indent="0">
              <a:buNone/>
            </a:pPr>
            <a:r>
              <a:rPr lang="sv-SE" sz="2000" b="1">
                <a:ea typeface="Roboto Mono" pitchFamily="2" charset="0"/>
              </a:rPr>
              <a:t>1. Kartlägga behov och resurser</a:t>
            </a:r>
            <a:r>
              <a:rPr lang="sv-SE" sz="2000">
                <a:ea typeface="Roboto Mono" pitchFamily="2" charset="0"/>
              </a:rPr>
              <a:t>__________________________4</a:t>
            </a:r>
          </a:p>
          <a:p>
            <a:pPr marL="0" indent="0">
              <a:buNone/>
            </a:pPr>
            <a:r>
              <a:rPr lang="sv-SE" sz="2000">
                <a:ea typeface="Roboto Mono" pitchFamily="2" charset="0"/>
              </a:rPr>
              <a:t>	Stödmaterial_____________________________________8</a:t>
            </a:r>
          </a:p>
          <a:p>
            <a:pPr marL="0" indent="0">
              <a:buNone/>
            </a:pPr>
            <a:r>
              <a:rPr lang="sv-SE" sz="2000" b="1">
                <a:ea typeface="Roboto Mono" pitchFamily="2" charset="0"/>
              </a:rPr>
              <a:t>2. Utveckla förändringsteori och KPI:er</a:t>
            </a:r>
            <a:r>
              <a:rPr lang="sv-SE" sz="2000">
                <a:ea typeface="Roboto Mono" pitchFamily="2" charset="0"/>
              </a:rPr>
              <a:t>___________________12</a:t>
            </a:r>
          </a:p>
          <a:p>
            <a:pPr marL="0" indent="0">
              <a:buNone/>
            </a:pPr>
            <a:r>
              <a:rPr lang="sv-SE" sz="2000">
                <a:ea typeface="Roboto Mono" pitchFamily="2" charset="0"/>
              </a:rPr>
              <a:t>	Stödmaterial_____________________________________16</a:t>
            </a:r>
          </a:p>
          <a:p>
            <a:pPr marL="0" indent="0">
              <a:buNone/>
            </a:pPr>
            <a:r>
              <a:rPr lang="sv-SE" sz="2000" b="1">
                <a:ea typeface="Roboto Mono" pitchFamily="2" charset="0"/>
              </a:rPr>
              <a:t>3. Mäta och följa upp</a:t>
            </a:r>
            <a:r>
              <a:rPr lang="sv-SE" sz="2000">
                <a:ea typeface="Roboto Mono" pitchFamily="2" charset="0"/>
              </a:rPr>
              <a:t>_____________________________________24</a:t>
            </a:r>
          </a:p>
          <a:p>
            <a:pPr marL="0" indent="0">
              <a:buNone/>
            </a:pPr>
            <a:r>
              <a:rPr lang="sv-SE" sz="2000">
                <a:ea typeface="Roboto Mono" pitchFamily="2" charset="0"/>
              </a:rPr>
              <a:t>	Stödmaterial_____________________________________28</a:t>
            </a:r>
          </a:p>
          <a:p>
            <a:pPr marL="0" indent="0">
              <a:buNone/>
            </a:pPr>
            <a:r>
              <a:rPr lang="sv-SE" sz="2000" b="1">
                <a:ea typeface="Roboto Mono" pitchFamily="2" charset="0"/>
              </a:rPr>
              <a:t>Källor och vidare läsning</a:t>
            </a:r>
            <a:r>
              <a:rPr lang="sv-SE" sz="2000">
                <a:ea typeface="Roboto Mono" pitchFamily="2" charset="0"/>
              </a:rPr>
              <a:t>_________________________________36</a:t>
            </a:r>
          </a:p>
          <a:p>
            <a:pPr marL="0" indent="0">
              <a:buNone/>
            </a:pPr>
            <a:r>
              <a:rPr lang="sv-SE" sz="2000">
                <a:ea typeface="Roboto Mono" pitchFamily="2" charset="0"/>
              </a:rPr>
              <a:t>	Mallar____________________________________________34</a:t>
            </a:r>
          </a:p>
          <a:p>
            <a:pPr marL="0" indent="0">
              <a:buNone/>
            </a:pPr>
            <a:endParaRPr lang="sv-SE" sz="2000">
              <a:ea typeface="Roboto Mono" pitchFamily="2" charset="0"/>
            </a:endParaRPr>
          </a:p>
          <a:p>
            <a:pPr marL="0" indent="0">
              <a:buNone/>
            </a:pPr>
            <a:endParaRPr lang="en-SE"/>
          </a:p>
        </p:txBody>
      </p:sp>
      <p:sp>
        <p:nvSpPr>
          <p:cNvPr id="4" name="Platshållare för bildnummer 3">
            <a:extLst>
              <a:ext uri="{FF2B5EF4-FFF2-40B4-BE49-F238E27FC236}">
                <a16:creationId xmlns:a16="http://schemas.microsoft.com/office/drawing/2014/main" id="{EFAF6021-B2EE-8198-8B4D-61E0B7751E30}"/>
              </a:ext>
            </a:extLst>
          </p:cNvPr>
          <p:cNvSpPr>
            <a:spLocks noGrp="1"/>
          </p:cNvSpPr>
          <p:nvPr>
            <p:ph type="sldNum" sz="quarter" idx="12"/>
          </p:nvPr>
        </p:nvSpPr>
        <p:spPr>
          <a:xfrm>
            <a:off x="12964886" y="2800350"/>
            <a:ext cx="2743200" cy="365125"/>
          </a:xfrm>
        </p:spPr>
        <p:txBody>
          <a:bodyPr/>
          <a:lstStyle/>
          <a:p>
            <a:fld id="{BAA6ABCF-68FD-4ED9-AD0C-08BDD0041F52}" type="slidenum">
              <a:rPr lang="sv-SE" smtClean="0"/>
              <a:t>3</a:t>
            </a:fld>
            <a:endParaRPr lang="sv-SE"/>
          </a:p>
        </p:txBody>
      </p:sp>
      <p:pic>
        <p:nvPicPr>
          <p:cNvPr id="6" name="Bildobjekt 5">
            <a:extLst>
              <a:ext uri="{FF2B5EF4-FFF2-40B4-BE49-F238E27FC236}">
                <a16:creationId xmlns:a16="http://schemas.microsoft.com/office/drawing/2014/main" id="{4B27F481-1B74-3408-5A4D-A150FCAC6357}"/>
              </a:ext>
            </a:extLst>
          </p:cNvPr>
          <p:cNvPicPr>
            <a:picLocks noChangeAspect="1"/>
          </p:cNvPicPr>
          <p:nvPr/>
        </p:nvPicPr>
        <p:blipFill>
          <a:blip r:embed="rId2"/>
          <a:stretch>
            <a:fillRect/>
          </a:stretch>
        </p:blipFill>
        <p:spPr>
          <a:xfrm>
            <a:off x="10790899" y="315371"/>
            <a:ext cx="1101064" cy="528857"/>
          </a:xfrm>
          <a:prstGeom prst="rect">
            <a:avLst/>
          </a:prstGeom>
        </p:spPr>
      </p:pic>
      <p:sp>
        <p:nvSpPr>
          <p:cNvPr id="7" name="Platshållare för bildnummer 13">
            <a:extLst>
              <a:ext uri="{FF2B5EF4-FFF2-40B4-BE49-F238E27FC236}">
                <a16:creationId xmlns:a16="http://schemas.microsoft.com/office/drawing/2014/main" id="{EE08819F-B4C1-E5FF-53A1-3074D9E5161E}"/>
              </a:ext>
            </a:extLst>
          </p:cNvPr>
          <p:cNvSpPr txBox="1">
            <a:spLocks/>
          </p:cNvSpPr>
          <p:nvPr/>
        </p:nvSpPr>
        <p:spPr>
          <a:xfrm>
            <a:off x="9148763" y="628098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A6ABCF-68FD-4ED9-AD0C-08BDD0041F52}" type="slidenum">
              <a:rPr lang="sv-SE" smtClean="0"/>
              <a:pPr/>
              <a:t>3</a:t>
            </a:fld>
            <a:endParaRPr lang="sv-SE"/>
          </a:p>
        </p:txBody>
      </p:sp>
    </p:spTree>
    <p:extLst>
      <p:ext uri="{BB962C8B-B14F-4D97-AF65-F5344CB8AC3E}">
        <p14:creationId xmlns:p14="http://schemas.microsoft.com/office/powerpoint/2010/main" val="3331195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7B2778-9C01-1CC8-B5DD-779869365697}"/>
              </a:ext>
            </a:extLst>
          </p:cNvPr>
          <p:cNvSpPr txBox="1">
            <a:spLocks/>
          </p:cNvSpPr>
          <p:nvPr/>
        </p:nvSpPr>
        <p:spPr>
          <a:xfrm>
            <a:off x="918938" y="565453"/>
            <a:ext cx="8850964" cy="114300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200" b="0" kern="1200">
                <a:solidFill>
                  <a:schemeClr val="tx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sv-SE" sz="4000">
                <a:solidFill>
                  <a:prstClr val="black"/>
                </a:solidFill>
              </a:rPr>
              <a:t>U</a:t>
            </a:r>
            <a:r>
              <a:rPr kumimoji="0" lang="sv-SE" sz="4000" i="0" u="none" strike="noStrike" kern="1200" cap="none" spc="0" normalizeH="0" baseline="0" noProof="0" err="1">
                <a:ln>
                  <a:noFill/>
                </a:ln>
                <a:solidFill>
                  <a:prstClr val="black"/>
                </a:solidFill>
                <a:effectLst/>
                <a:uLnTx/>
                <a:uFillTx/>
                <a:ea typeface="+mj-ea"/>
                <a:cs typeface="+mj-cs"/>
              </a:rPr>
              <a:t>ppföljningsplan</a:t>
            </a:r>
            <a:br>
              <a:rPr kumimoji="0" lang="sv-SE" sz="4000" i="1" u="none" strike="noStrike" kern="1200" cap="none" spc="0" normalizeH="0" baseline="0" noProof="0">
                <a:ln>
                  <a:noFill/>
                </a:ln>
                <a:solidFill>
                  <a:prstClr val="black"/>
                </a:solidFill>
                <a:effectLst/>
                <a:uLnTx/>
                <a:uFillTx/>
                <a:latin typeface="Code Pro Bold"/>
                <a:ea typeface="+mj-ea"/>
                <a:cs typeface="+mj-cs"/>
              </a:rPr>
            </a:br>
            <a:endParaRPr kumimoji="0" lang="sv-SE" sz="4000" i="1" u="none" strike="noStrike" kern="1200" cap="none" spc="0" normalizeH="0" baseline="0" noProof="0">
              <a:ln>
                <a:noFill/>
              </a:ln>
              <a:solidFill>
                <a:prstClr val="black"/>
              </a:solidFill>
              <a:effectLst/>
              <a:uLnTx/>
              <a:uFillTx/>
              <a:latin typeface="Lato Light" panose="020F0302020204030203" pitchFamily="34" charset="0"/>
              <a:ea typeface="+mj-ea"/>
              <a:cs typeface="+mj-cs"/>
            </a:endParaRPr>
          </a:p>
        </p:txBody>
      </p:sp>
      <p:graphicFrame>
        <p:nvGraphicFramePr>
          <p:cNvPr id="4" name="Tabell 8">
            <a:extLst>
              <a:ext uri="{FF2B5EF4-FFF2-40B4-BE49-F238E27FC236}">
                <a16:creationId xmlns:a16="http://schemas.microsoft.com/office/drawing/2014/main" id="{B0FF1CB0-337D-610D-4FF8-1F4B1ACAAFA8}"/>
              </a:ext>
            </a:extLst>
          </p:cNvPr>
          <p:cNvGraphicFramePr>
            <a:graphicFrameLocks noGrp="1"/>
          </p:cNvGraphicFramePr>
          <p:nvPr>
            <p:extLst>
              <p:ext uri="{D42A27DB-BD31-4B8C-83A1-F6EECF244321}">
                <p14:modId xmlns:p14="http://schemas.microsoft.com/office/powerpoint/2010/main" val="219510688"/>
              </p:ext>
            </p:extLst>
          </p:nvPr>
        </p:nvGraphicFramePr>
        <p:xfrm>
          <a:off x="300038" y="1318578"/>
          <a:ext cx="11015395" cy="5242560"/>
        </p:xfrm>
        <a:graphic>
          <a:graphicData uri="http://schemas.openxmlformats.org/drawingml/2006/table">
            <a:tbl>
              <a:tblPr firstRow="1" bandRow="1"/>
              <a:tblGrid>
                <a:gridCol w="2055402">
                  <a:extLst>
                    <a:ext uri="{9D8B030D-6E8A-4147-A177-3AD203B41FA5}">
                      <a16:colId xmlns:a16="http://schemas.microsoft.com/office/drawing/2014/main" val="3699447486"/>
                    </a:ext>
                  </a:extLst>
                </a:gridCol>
                <a:gridCol w="1816804">
                  <a:extLst>
                    <a:ext uri="{9D8B030D-6E8A-4147-A177-3AD203B41FA5}">
                      <a16:colId xmlns:a16="http://schemas.microsoft.com/office/drawing/2014/main" val="1412822379"/>
                    </a:ext>
                  </a:extLst>
                </a:gridCol>
                <a:gridCol w="1766678">
                  <a:extLst>
                    <a:ext uri="{9D8B030D-6E8A-4147-A177-3AD203B41FA5}">
                      <a16:colId xmlns:a16="http://schemas.microsoft.com/office/drawing/2014/main" val="1868163993"/>
                    </a:ext>
                  </a:extLst>
                </a:gridCol>
                <a:gridCol w="1742903">
                  <a:extLst>
                    <a:ext uri="{9D8B030D-6E8A-4147-A177-3AD203B41FA5}">
                      <a16:colId xmlns:a16="http://schemas.microsoft.com/office/drawing/2014/main" val="576716731"/>
                    </a:ext>
                  </a:extLst>
                </a:gridCol>
                <a:gridCol w="1816804">
                  <a:extLst>
                    <a:ext uri="{9D8B030D-6E8A-4147-A177-3AD203B41FA5}">
                      <a16:colId xmlns:a16="http://schemas.microsoft.com/office/drawing/2014/main" val="2719505871"/>
                    </a:ext>
                  </a:extLst>
                </a:gridCol>
                <a:gridCol w="1816804">
                  <a:extLst>
                    <a:ext uri="{9D8B030D-6E8A-4147-A177-3AD203B41FA5}">
                      <a16:colId xmlns:a16="http://schemas.microsoft.com/office/drawing/2014/main" val="2321134862"/>
                    </a:ext>
                  </a:extLst>
                </a:gridCol>
              </a:tblGrid>
              <a:tr h="208303">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tx1"/>
                          </a:solidFill>
                          <a:latin typeface="+mj-lt"/>
                        </a:rPr>
                        <a:t>Vad ska följas upp?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B98B"/>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tx1"/>
                          </a:solidFill>
                          <a:latin typeface="+mj-lt"/>
                        </a:rPr>
                        <a:t>Vad vill vi veta?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B98B"/>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tx1"/>
                          </a:solidFill>
                          <a:latin typeface="+mj-lt"/>
                        </a:rPr>
                        <a:t>Datakällor?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B98B"/>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tx1"/>
                          </a:solidFill>
                          <a:latin typeface="+mj-lt"/>
                        </a:rPr>
                        <a:t>Vem samlar in data?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B98B"/>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tx1"/>
                          </a:solidFill>
                          <a:latin typeface="+mj-lt"/>
                        </a:rPr>
                        <a:t>När?</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B98B"/>
                    </a:solidFill>
                  </a:tcPr>
                </a:tc>
                <a:tc>
                  <a:txBody>
                    <a:bodyPr/>
                    <a:lstStyle/>
                    <a:p>
                      <a:r>
                        <a:rPr lang="sv-SE" sz="1600" b="0">
                          <a:solidFill>
                            <a:schemeClr val="tx1"/>
                          </a:solidFill>
                          <a:latin typeface="+mj-lt"/>
                        </a:rPr>
                        <a:t>Vem ska ta emot materialet?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FB98B"/>
                    </a:solidFill>
                  </a:tcPr>
                </a:tc>
                <a:extLst>
                  <a:ext uri="{0D108BD9-81ED-4DB2-BD59-A6C34878D82A}">
                    <a16:rowId xmlns:a16="http://schemas.microsoft.com/office/drawing/2014/main" val="582358491"/>
                  </a:ext>
                </a:extLst>
              </a:tr>
              <a:tr h="646047">
                <a:tc rowSpan="4">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kern="1200">
                          <a:solidFill>
                            <a:schemeClr val="tx1"/>
                          </a:solidFill>
                          <a:latin typeface="+mn-lt"/>
                          <a:ea typeface="+mn-ea"/>
                          <a:cs typeface="+mn-cs"/>
                        </a:rPr>
                        <a:t>Om utvecklings-projektet har lett till att tillgången till bostad för hushåll med låga inkomster har förbättrats</a:t>
                      </a:r>
                    </a:p>
                    <a:p>
                      <a:endParaRPr lang="sv-SE" sz="1400" kern="120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a:latin typeface="+mn-lt"/>
                        </a:rPr>
                        <a:t>Hur många hushåll med låga inkomster som har tecknat hyreskontrakt</a:t>
                      </a: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a:latin typeface="+mn-lt"/>
                        </a:rPr>
                        <a:t>Egeninsamlad statistik</a:t>
                      </a: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kern="1200">
                          <a:solidFill>
                            <a:schemeClr val="dk1"/>
                          </a:solidFill>
                          <a:latin typeface="+mn-lt"/>
                          <a:ea typeface="+mn-ea"/>
                          <a:cs typeface="+mn-cs"/>
                        </a:rPr>
                        <a:t> Projektledare </a:t>
                      </a: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kern="1200">
                          <a:solidFill>
                            <a:schemeClr val="dk1"/>
                          </a:solidFill>
                          <a:latin typeface="+mn-lt"/>
                          <a:ea typeface="+mn-ea"/>
                          <a:cs typeface="+mn-cs"/>
                        </a:rPr>
                        <a:t>Registreras löpande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p>
                      <a:r>
                        <a:rPr lang="sv-SE" sz="1400" kern="1200">
                          <a:solidFill>
                            <a:schemeClr val="dk1"/>
                          </a:solidFill>
                          <a:latin typeface="+mn-lt"/>
                          <a:ea typeface="+mn-ea"/>
                          <a:cs typeface="+mn-cs"/>
                        </a:rPr>
                        <a:t>Projektägare/</a:t>
                      </a:r>
                    </a:p>
                    <a:p>
                      <a:r>
                        <a:rPr lang="sv-SE" sz="1400" kern="1200">
                          <a:solidFill>
                            <a:schemeClr val="dk1"/>
                          </a:solidFill>
                          <a:latin typeface="+mn-lt"/>
                          <a:ea typeface="+mn-ea"/>
                          <a:cs typeface="+mn-cs"/>
                        </a:rPr>
                        <a:t>styrgrupp</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1927695177"/>
                  </a:ext>
                </a:extLst>
              </a:tr>
              <a:tr h="394223">
                <a:tc vMerge="1">
                  <a:txBody>
                    <a:bodyPr/>
                    <a:lstStyle/>
                    <a:p>
                      <a:endParaRPr lang="sv-SE"/>
                    </a:p>
                  </a:txBody>
                  <a:tcPr>
                    <a:solidFill>
                      <a:schemeClr val="accent5">
                        <a:lumMod val="90000"/>
                      </a:schemeClr>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a:latin typeface="+mn-lt"/>
                        </a:rPr>
                        <a:t>Andel bostäder med hushåll som inte tidigare uppfyllde ordinarie tillträdeskrav</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a:latin typeface="+mn-lt"/>
                        </a:rPr>
                        <a:t>Egeninsamlad statistik</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pPr marL="0" marR="0" lvl="0" indent="0" algn="l" defTabSz="609557" rtl="0" eaLnBrk="1" fontAlgn="auto" latinLnBrk="0" hangingPunct="1">
                        <a:lnSpc>
                          <a:spcPct val="100000"/>
                        </a:lnSpc>
                        <a:spcBef>
                          <a:spcPts val="0"/>
                        </a:spcBef>
                        <a:spcAft>
                          <a:spcPts val="0"/>
                        </a:spcAft>
                        <a:buClrTx/>
                        <a:buSzTx/>
                        <a:buFontTx/>
                        <a:buNone/>
                        <a:tabLst/>
                        <a:defRPr/>
                      </a:pPr>
                      <a:r>
                        <a:rPr lang="sv-SE" sz="1400" kern="1200">
                          <a:solidFill>
                            <a:schemeClr val="dk1"/>
                          </a:solidFill>
                          <a:latin typeface="+mn-lt"/>
                          <a:ea typeface="+mn-ea"/>
                          <a:cs typeface="+mn-cs"/>
                        </a:rPr>
                        <a:t>Projektledare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pPr marL="0" marR="0" lvl="0" indent="0" algn="l" defTabSz="609557" rtl="0" eaLnBrk="1" fontAlgn="auto" latinLnBrk="0" hangingPunct="1">
                        <a:lnSpc>
                          <a:spcPct val="100000"/>
                        </a:lnSpc>
                        <a:spcBef>
                          <a:spcPts val="0"/>
                        </a:spcBef>
                        <a:spcAft>
                          <a:spcPts val="0"/>
                        </a:spcAft>
                        <a:buClrTx/>
                        <a:buSzTx/>
                        <a:buFontTx/>
                        <a:buNone/>
                        <a:tabLst/>
                        <a:defRPr/>
                      </a:pPr>
                      <a:r>
                        <a:rPr lang="sv-SE" sz="1400" kern="1200">
                          <a:solidFill>
                            <a:schemeClr val="dk1"/>
                          </a:solidFill>
                          <a:latin typeface="+mn-lt"/>
                          <a:ea typeface="+mn-ea"/>
                          <a:cs typeface="+mn-cs"/>
                        </a:rPr>
                        <a:t>Sammanställa 2 ggr per år</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p>
                      <a:pPr marL="0" marR="0" lvl="0" indent="0" algn="l" defTabSz="609557" rtl="0" eaLnBrk="1" fontAlgn="auto" latinLnBrk="0" hangingPunct="1">
                        <a:lnSpc>
                          <a:spcPct val="100000"/>
                        </a:lnSpc>
                        <a:spcBef>
                          <a:spcPts val="0"/>
                        </a:spcBef>
                        <a:spcAft>
                          <a:spcPts val="0"/>
                        </a:spcAft>
                        <a:buClrTx/>
                        <a:buSzTx/>
                        <a:buFontTx/>
                        <a:buNone/>
                        <a:tabLst/>
                        <a:defRPr/>
                      </a:pPr>
                      <a:r>
                        <a:rPr lang="sv-SE" sz="1400" kern="1200">
                          <a:solidFill>
                            <a:schemeClr val="dk1"/>
                          </a:solidFill>
                          <a:latin typeface="+mn-lt"/>
                          <a:ea typeface="+mn-ea"/>
                          <a:cs typeface="+mn-cs"/>
                        </a:rPr>
                        <a:t>Projektägare/</a:t>
                      </a:r>
                    </a:p>
                    <a:p>
                      <a:pPr marL="0" marR="0" lvl="0" indent="0" algn="l" defTabSz="609557" rtl="0" eaLnBrk="1" fontAlgn="auto" latinLnBrk="0" hangingPunct="1">
                        <a:lnSpc>
                          <a:spcPct val="100000"/>
                        </a:lnSpc>
                        <a:spcBef>
                          <a:spcPts val="0"/>
                        </a:spcBef>
                        <a:spcAft>
                          <a:spcPts val="0"/>
                        </a:spcAft>
                        <a:buClrTx/>
                        <a:buSzTx/>
                        <a:buFontTx/>
                        <a:buNone/>
                        <a:tabLst/>
                        <a:defRPr/>
                      </a:pPr>
                      <a:r>
                        <a:rPr lang="sv-SE" sz="1400" kern="1200">
                          <a:solidFill>
                            <a:schemeClr val="dk1"/>
                          </a:solidFill>
                          <a:latin typeface="+mn-lt"/>
                          <a:ea typeface="+mn-ea"/>
                          <a:cs typeface="+mn-cs"/>
                        </a:rPr>
                        <a:t>styrgrupp</a:t>
                      </a:r>
                    </a:p>
                    <a:p>
                      <a:pPr marL="0" marR="0" lvl="0" indent="0" algn="l" defTabSz="609557" rtl="0" eaLnBrk="1" fontAlgn="auto" latinLnBrk="0" hangingPunct="1">
                        <a:lnSpc>
                          <a:spcPct val="100000"/>
                        </a:lnSpc>
                        <a:spcBef>
                          <a:spcPts val="0"/>
                        </a:spcBef>
                        <a:spcAft>
                          <a:spcPts val="0"/>
                        </a:spcAft>
                        <a:buClrTx/>
                        <a:buSzTx/>
                        <a:buFontTx/>
                        <a:buNone/>
                        <a:tabLst/>
                        <a:defRPr/>
                      </a:pPr>
                      <a:endParaRPr lang="sv-SE" sz="1400" kern="120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744479368"/>
                  </a:ext>
                </a:extLst>
              </a:tr>
              <a:tr h="912066">
                <a:tc vMerge="1">
                  <a:txBody>
                    <a:bodyPr/>
                    <a:lstStyle/>
                    <a:p>
                      <a:endParaRPr lang="en-S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a:latin typeface="+mn-lt"/>
                        </a:rPr>
                        <a:t>Hur hushållen upplever sin boendesituation och ekonomiska trygghet efter </a:t>
                      </a:r>
                      <a:r>
                        <a:rPr lang="sv-SE" sz="1400" err="1">
                          <a:latin typeface="+mn-lt"/>
                        </a:rPr>
                        <a:t>inflytt</a:t>
                      </a:r>
                      <a:endParaRPr lang="sv-SE" sz="1400">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p>
                      <a:r>
                        <a:rPr lang="sv-SE" sz="1400">
                          <a:latin typeface="+mn-lt"/>
                        </a:rPr>
                        <a:t>Enkät till boende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p>
                      <a:r>
                        <a:rPr lang="sv-SE" sz="1400" kern="1200">
                          <a:solidFill>
                            <a:schemeClr val="dk1"/>
                          </a:solidFill>
                          <a:latin typeface="+mn-lt"/>
                          <a:ea typeface="+mn-ea"/>
                          <a:cs typeface="+mn-cs"/>
                        </a:rPr>
                        <a:t>Projektledare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p>
                      <a:r>
                        <a:rPr lang="sv-SE" sz="1400" kern="1200">
                          <a:solidFill>
                            <a:schemeClr val="dk1"/>
                          </a:solidFill>
                          <a:latin typeface="+mn-lt"/>
                          <a:ea typeface="+mn-ea"/>
                          <a:cs typeface="+mn-cs"/>
                        </a:rPr>
                        <a:t>6-12 mån efter </a:t>
                      </a:r>
                      <a:r>
                        <a:rPr lang="sv-SE" sz="1400" kern="1200" err="1">
                          <a:solidFill>
                            <a:schemeClr val="dk1"/>
                          </a:solidFill>
                          <a:latin typeface="+mn-lt"/>
                          <a:ea typeface="+mn-ea"/>
                          <a:cs typeface="+mn-cs"/>
                        </a:rPr>
                        <a:t>inflytt</a:t>
                      </a:r>
                      <a:endParaRPr lang="sv-SE" sz="1400" kern="1200">
                        <a:solidFill>
                          <a:schemeClr val="dk1"/>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p>
                      <a:r>
                        <a:rPr lang="sv-SE" sz="1400" kern="1200">
                          <a:solidFill>
                            <a:schemeClr val="dk1"/>
                          </a:solidFill>
                          <a:latin typeface="+mn-lt"/>
                          <a:ea typeface="+mn-ea"/>
                          <a:cs typeface="+mn-cs"/>
                        </a:rPr>
                        <a:t>Projektägare/</a:t>
                      </a:r>
                    </a:p>
                    <a:p>
                      <a:r>
                        <a:rPr lang="sv-SE" sz="1400" kern="1200">
                          <a:solidFill>
                            <a:schemeClr val="dk1"/>
                          </a:solidFill>
                          <a:latin typeface="+mn-lt"/>
                          <a:ea typeface="+mn-ea"/>
                          <a:cs typeface="+mn-cs"/>
                        </a:rPr>
                        <a:t>styrgrupp</a:t>
                      </a:r>
                    </a:p>
                    <a:p>
                      <a:endParaRPr lang="sv-SE" sz="1400" kern="1200">
                        <a:solidFill>
                          <a:schemeClr val="dk1"/>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628201482"/>
                  </a:ext>
                </a:extLst>
              </a:tr>
              <a:tr h="912066">
                <a:tc vMerge="1">
                  <a:txBody>
                    <a:bodyPr/>
                    <a:lstStyle/>
                    <a:p>
                      <a:endParaRPr lang="sv-SE"/>
                    </a:p>
                  </a:txBody>
                  <a:tcPr>
                    <a:solidFill>
                      <a:schemeClr val="accent5">
                        <a:lumMod val="90000"/>
                      </a:schemeClr>
                    </a:solidFill>
                  </a:tcPr>
                </a:tc>
                <a:tc>
                  <a:txBody>
                    <a:bodyPr/>
                    <a:lstStyle/>
                    <a:p>
                      <a:r>
                        <a:rPr lang="sv-SE" sz="1400" kern="1200">
                          <a:solidFill>
                            <a:schemeClr val="tx1"/>
                          </a:solidFill>
                          <a:latin typeface="+mn-lt"/>
                          <a:ea typeface="+mn-ea"/>
                          <a:cs typeface="+mn-cs"/>
                        </a:rPr>
                        <a:t>Hur förvaltning och samarbetspartners upplever modellen för sänkta tillträdeskrav</a:t>
                      </a:r>
                      <a:endParaRPr lang="en-SE" sz="1400" kern="120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p>
                      <a:r>
                        <a:rPr lang="sv-SE" sz="1400" kern="1200">
                          <a:solidFill>
                            <a:schemeClr val="tx1"/>
                          </a:solidFill>
                          <a:latin typeface="+mn-lt"/>
                          <a:ea typeface="+mn-ea"/>
                          <a:cs typeface="+mn-cs"/>
                        </a:rPr>
                        <a:t>Gemensamt reflektionsmöte/</a:t>
                      </a:r>
                    </a:p>
                    <a:p>
                      <a:r>
                        <a:rPr lang="sv-SE" sz="1400" kern="1200">
                          <a:solidFill>
                            <a:schemeClr val="tx1"/>
                          </a:solidFill>
                          <a:latin typeface="+mn-lt"/>
                          <a:ea typeface="+mn-ea"/>
                          <a:cs typeface="+mn-cs"/>
                        </a:rPr>
                        <a:t>workshop</a:t>
                      </a:r>
                      <a:endParaRPr lang="en-SE" sz="1400" kern="120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kern="1200">
                          <a:solidFill>
                            <a:schemeClr val="dk1"/>
                          </a:solidFill>
                          <a:latin typeface="+mn-lt"/>
                          <a:ea typeface="+mn-ea"/>
                          <a:cs typeface="+mn-cs"/>
                        </a:rPr>
                        <a:t>Projektledare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kern="1200">
                          <a:solidFill>
                            <a:schemeClr val="dk1"/>
                          </a:solidFill>
                          <a:latin typeface="+mn-lt"/>
                          <a:ea typeface="+mn-ea"/>
                          <a:cs typeface="+mn-cs"/>
                        </a:rPr>
                        <a:t>En gång per termin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p>
                      <a:r>
                        <a:rPr lang="sv-SE" sz="1400" kern="1200">
                          <a:solidFill>
                            <a:schemeClr val="dk1"/>
                          </a:solidFill>
                          <a:latin typeface="+mn-lt"/>
                          <a:ea typeface="+mn-ea"/>
                          <a:cs typeface="+mn-cs"/>
                        </a:rPr>
                        <a:t>Projektägare/</a:t>
                      </a:r>
                    </a:p>
                    <a:p>
                      <a:r>
                        <a:rPr lang="sv-SE" sz="1400" kern="1200">
                          <a:solidFill>
                            <a:schemeClr val="dk1"/>
                          </a:solidFill>
                          <a:latin typeface="+mn-lt"/>
                          <a:ea typeface="+mn-ea"/>
                          <a:cs typeface="+mn-cs"/>
                        </a:rPr>
                        <a:t>styrgrupp</a:t>
                      </a:r>
                    </a:p>
                    <a:p>
                      <a:endParaRPr lang="sv-SE" sz="1400" kern="120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947269376"/>
                  </a:ext>
                </a:extLst>
              </a:tr>
            </a:tbl>
          </a:graphicData>
        </a:graphic>
      </p:graphicFrame>
      <p:sp>
        <p:nvSpPr>
          <p:cNvPr id="3" name="Pratbubbla: rektangel med rundade hörn 2">
            <a:extLst>
              <a:ext uri="{FF2B5EF4-FFF2-40B4-BE49-F238E27FC236}">
                <a16:creationId xmlns:a16="http://schemas.microsoft.com/office/drawing/2014/main" id="{FC2424CD-F488-995E-A815-253057E2E71F}"/>
              </a:ext>
            </a:extLst>
          </p:cNvPr>
          <p:cNvSpPr/>
          <p:nvPr/>
        </p:nvSpPr>
        <p:spPr>
          <a:xfrm>
            <a:off x="7162031" y="11525"/>
            <a:ext cx="3431357" cy="1143000"/>
          </a:xfrm>
          <a:prstGeom prst="wedgeRoundRectCallout">
            <a:avLst>
              <a:gd name="adj1" fmla="val -29569"/>
              <a:gd name="adj2" fmla="val 61937"/>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Utse en person som är ansvarig för uppföljningen av insatsen och säkerställ dialog och samarbete med den/de som ska samla in data (i de fall dessa uppgifter involverar olika roller eller nivåer i organisationen)</a:t>
            </a:r>
            <a:endParaRPr lang="en-SE" sz="1200"/>
          </a:p>
        </p:txBody>
      </p:sp>
      <p:pic>
        <p:nvPicPr>
          <p:cNvPr id="5" name="Bild 4" descr="Postit-lappar med hel fyllning">
            <a:extLst>
              <a:ext uri="{FF2B5EF4-FFF2-40B4-BE49-F238E27FC236}">
                <a16:creationId xmlns:a16="http://schemas.microsoft.com/office/drawing/2014/main" id="{A8836E8D-F47A-06FA-7AAB-2F1E731F12F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229990" y="222553"/>
            <a:ext cx="914400" cy="914400"/>
          </a:xfrm>
          <a:prstGeom prst="rect">
            <a:avLst/>
          </a:prstGeom>
        </p:spPr>
      </p:pic>
      <p:sp>
        <p:nvSpPr>
          <p:cNvPr id="7" name="Platshållare för bildnummer 6">
            <a:extLst>
              <a:ext uri="{FF2B5EF4-FFF2-40B4-BE49-F238E27FC236}">
                <a16:creationId xmlns:a16="http://schemas.microsoft.com/office/drawing/2014/main" id="{66796135-9C28-32FA-158B-C3CDEDF5714F}"/>
              </a:ext>
            </a:extLst>
          </p:cNvPr>
          <p:cNvSpPr>
            <a:spLocks noGrp="1"/>
          </p:cNvSpPr>
          <p:nvPr>
            <p:ph type="sldNum" sz="quarter" idx="12"/>
          </p:nvPr>
        </p:nvSpPr>
        <p:spPr>
          <a:xfrm>
            <a:off x="9221788" y="6360066"/>
            <a:ext cx="2743200" cy="365125"/>
          </a:xfrm>
        </p:spPr>
        <p:txBody>
          <a:bodyPr/>
          <a:lstStyle/>
          <a:p>
            <a:fld id="{2066355A-084C-D24E-9AD2-7E4FC41EA627}" type="slidenum">
              <a:rPr lang="sv-SE" smtClean="0"/>
              <a:pPr/>
              <a:t>30</a:t>
            </a:fld>
            <a:endParaRPr lang="sv-SE"/>
          </a:p>
        </p:txBody>
      </p:sp>
      <p:sp>
        <p:nvSpPr>
          <p:cNvPr id="9" name="Rektangel 8">
            <a:extLst>
              <a:ext uri="{FF2B5EF4-FFF2-40B4-BE49-F238E27FC236}">
                <a16:creationId xmlns:a16="http://schemas.microsoft.com/office/drawing/2014/main" id="{CADA567A-2C35-98C9-6835-5F66A4FA846B}"/>
              </a:ext>
            </a:extLst>
          </p:cNvPr>
          <p:cNvSpPr/>
          <p:nvPr/>
        </p:nvSpPr>
        <p:spPr>
          <a:xfrm rot="19320245">
            <a:off x="-897507" y="251057"/>
            <a:ext cx="2869532" cy="357306"/>
          </a:xfrm>
          <a:prstGeom prst="rect">
            <a:avLst/>
          </a:prstGeom>
          <a:solidFill>
            <a:srgbClr val="15608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a:t>Exempel</a:t>
            </a:r>
            <a:endParaRPr lang="en-SE"/>
          </a:p>
        </p:txBody>
      </p:sp>
      <p:pic>
        <p:nvPicPr>
          <p:cNvPr id="10" name="Bildobjekt 9">
            <a:extLst>
              <a:ext uri="{FF2B5EF4-FFF2-40B4-BE49-F238E27FC236}">
                <a16:creationId xmlns:a16="http://schemas.microsoft.com/office/drawing/2014/main" id="{D9121783-44B6-C30C-F997-487C621D73B0}"/>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1381001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9AA3A2CE-7A70-4962-356C-DC1BEEC7A604}"/>
            </a:ext>
          </a:extLst>
        </p:cNvPr>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85FD64CD-8182-39B6-9C4A-D498C76A26D9}"/>
              </a:ext>
            </a:extLst>
          </p:cNvPr>
          <p:cNvSpPr>
            <a:spLocks noGrp="1"/>
          </p:cNvSpPr>
          <p:nvPr>
            <p:ph type="sldNum" sz="quarter" idx="4"/>
          </p:nvPr>
        </p:nvSpPr>
        <p:spPr>
          <a:xfrm>
            <a:off x="9148763" y="6329028"/>
            <a:ext cx="2743200" cy="365125"/>
          </a:xfrm>
        </p:spPr>
        <p:txBody>
          <a:bodyPr/>
          <a:lstStyle/>
          <a:p>
            <a:fld id="{2066355A-084C-D24E-9AD2-7E4FC41EA627}" type="slidenum">
              <a:rPr lang="sv-SE" smtClean="0"/>
              <a:pPr/>
              <a:t>31</a:t>
            </a:fld>
            <a:endParaRPr lang="sv-SE"/>
          </a:p>
        </p:txBody>
      </p:sp>
      <p:sp>
        <p:nvSpPr>
          <p:cNvPr id="3" name="Rubrik 2">
            <a:extLst>
              <a:ext uri="{FF2B5EF4-FFF2-40B4-BE49-F238E27FC236}">
                <a16:creationId xmlns:a16="http://schemas.microsoft.com/office/drawing/2014/main" id="{2F16C812-1964-3B4B-61E3-26165D0E0518}"/>
              </a:ext>
            </a:extLst>
          </p:cNvPr>
          <p:cNvSpPr>
            <a:spLocks noGrp="1"/>
          </p:cNvSpPr>
          <p:nvPr>
            <p:ph type="title"/>
          </p:nvPr>
        </p:nvSpPr>
        <p:spPr>
          <a:xfrm>
            <a:off x="598647" y="298314"/>
            <a:ext cx="10170785" cy="1190087"/>
          </a:xfrm>
        </p:spPr>
        <p:txBody>
          <a:bodyPr>
            <a:normAutofit fontScale="90000"/>
          </a:bodyPr>
          <a:lstStyle/>
          <a:p>
            <a:r>
              <a:rPr lang="sv-SE" sz="4000">
                <a:cs typeface="Arial" panose="020B0604020202020204" pitchFamily="34" charset="0"/>
              </a:rPr>
              <a:t>Att mäta förändring (utfall)</a:t>
            </a:r>
            <a:br>
              <a:rPr lang="sv-SE"/>
            </a:br>
            <a:endParaRPr lang="en-SE"/>
          </a:p>
        </p:txBody>
      </p:sp>
      <p:sp>
        <p:nvSpPr>
          <p:cNvPr id="6" name="Flödesschema: Alternativ process 5">
            <a:extLst>
              <a:ext uri="{FF2B5EF4-FFF2-40B4-BE49-F238E27FC236}">
                <a16:creationId xmlns:a16="http://schemas.microsoft.com/office/drawing/2014/main" id="{24C9CACD-47F2-F1C3-A8E4-FF5424289DB6}"/>
              </a:ext>
            </a:extLst>
          </p:cNvPr>
          <p:cNvSpPr/>
          <p:nvPr/>
        </p:nvSpPr>
        <p:spPr>
          <a:xfrm>
            <a:off x="846925" y="5103891"/>
            <a:ext cx="3390303" cy="1395588"/>
          </a:xfrm>
          <a:prstGeom prst="flowChartAlternateProcess">
            <a:avLst/>
          </a:prstGeom>
          <a:solidFill>
            <a:srgbClr val="228A5D"/>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700" b="1" i="0" u="none" strike="noStrike" kern="1200" cap="none" spc="0" normalizeH="0" baseline="0" noProof="0">
              <a:ln>
                <a:noFill/>
              </a:ln>
              <a:solidFill>
                <a:srgbClr val="000000"/>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rPr>
              <a:t>Indikator: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a:ln>
                <a:noFill/>
              </a:ln>
              <a:solidFill>
                <a:prstClr val="white"/>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1">
                <a:solidFill>
                  <a:prstClr val="white"/>
                </a:solidFill>
              </a:rPr>
              <a:t>Ö</a:t>
            </a:r>
            <a:r>
              <a:rPr kumimoji="0" lang="sv-SE" sz="1400" b="1" i="0" u="none" strike="noStrike" kern="1200" cap="none" spc="0" normalizeH="0" baseline="0" noProof="0" err="1">
                <a:ln>
                  <a:noFill/>
                </a:ln>
                <a:solidFill>
                  <a:prstClr val="white"/>
                </a:solidFill>
                <a:effectLst/>
                <a:uLnTx/>
                <a:uFillTx/>
              </a:rPr>
              <a:t>kad</a:t>
            </a:r>
            <a:r>
              <a:rPr kumimoji="0" lang="sv-SE" sz="1400" b="1" i="0" u="none" strike="noStrike" kern="1200" cap="none" spc="0" normalizeH="0" baseline="0" noProof="0">
                <a:ln>
                  <a:noFill/>
                </a:ln>
                <a:solidFill>
                  <a:prstClr val="white"/>
                </a:solidFill>
                <a:effectLst/>
                <a:uLnTx/>
                <a:uFillTx/>
              </a:rPr>
              <a:t> upplevd delaktighet hos minst 60% av </a:t>
            </a:r>
            <a:r>
              <a:rPr lang="sv-SE" sz="1400" b="1">
                <a:solidFill>
                  <a:prstClr val="white"/>
                </a:solidFill>
              </a:rPr>
              <a:t>boende +65 år </a:t>
            </a:r>
            <a:r>
              <a:rPr kumimoji="0" lang="sv-SE" sz="1400" b="1" i="0" u="none" strike="noStrike" kern="1200" cap="none" spc="0" normalizeH="0" baseline="0" noProof="0">
                <a:ln>
                  <a:noFill/>
                </a:ln>
                <a:solidFill>
                  <a:prstClr val="white"/>
                </a:solidFill>
                <a:effectLst/>
                <a:uLnTx/>
                <a:uFillTx/>
              </a:rPr>
              <a:t>efter avslutad insats </a:t>
            </a:r>
            <a:r>
              <a:rPr kumimoji="0" lang="sv-SE" sz="1400" b="1" i="0" u="none" strike="noStrike" kern="1200" cap="none" spc="0" normalizeH="0" baseline="0" noProof="0" err="1">
                <a:ln>
                  <a:noFill/>
                </a:ln>
                <a:solidFill>
                  <a:prstClr val="white"/>
                </a:solidFill>
                <a:effectLst/>
                <a:uLnTx/>
                <a:uFillTx/>
              </a:rPr>
              <a:t>vt</a:t>
            </a:r>
            <a:r>
              <a:rPr kumimoji="0" lang="sv-SE" sz="1400" b="1" i="0" u="none" strike="noStrike" kern="1200" cap="none" spc="0" normalizeH="0" baseline="0" noProof="0">
                <a:ln>
                  <a:noFill/>
                </a:ln>
                <a:solidFill>
                  <a:prstClr val="white"/>
                </a:solidFill>
                <a:effectLst/>
                <a:uLnTx/>
                <a:uFillTx/>
              </a:rPr>
              <a:t> 2026</a:t>
            </a:r>
            <a:endParaRPr kumimoji="0" lang="sv-SE" sz="1400" b="0" i="0" u="none" strike="noStrike" kern="1200" cap="none" spc="0" normalizeH="0" baseline="0" noProof="0">
              <a:ln>
                <a:noFill/>
              </a:ln>
              <a:solidFill>
                <a:prstClr val="white"/>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700" b="0" i="0" u="none" strike="noStrike" kern="1200" cap="none" spc="0" normalizeH="0" baseline="0" noProof="0">
              <a:ln>
                <a:noFill/>
              </a:ln>
              <a:solidFill>
                <a:srgbClr val="000000"/>
              </a:solidFill>
              <a:effectLst/>
              <a:uLnTx/>
              <a:uFillTx/>
            </a:endParaRPr>
          </a:p>
        </p:txBody>
      </p:sp>
      <p:sp>
        <p:nvSpPr>
          <p:cNvPr id="2" name="Rektangel: rundade hörn 1">
            <a:extLst>
              <a:ext uri="{FF2B5EF4-FFF2-40B4-BE49-F238E27FC236}">
                <a16:creationId xmlns:a16="http://schemas.microsoft.com/office/drawing/2014/main" id="{109D8B4A-2375-C178-C14D-E2D2C1643971}"/>
              </a:ext>
            </a:extLst>
          </p:cNvPr>
          <p:cNvSpPr/>
          <p:nvPr/>
        </p:nvSpPr>
        <p:spPr>
          <a:xfrm>
            <a:off x="4513674" y="5103890"/>
            <a:ext cx="1598428" cy="1395589"/>
          </a:xfrm>
          <a:prstGeom prst="roundRect">
            <a:avLst/>
          </a:prstGeom>
          <a:solidFill>
            <a:srgbClr val="156082"/>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a:ln>
                  <a:noFill/>
                </a:ln>
                <a:solidFill>
                  <a:schemeClr val="bg1"/>
                </a:solidFill>
                <a:effectLst/>
                <a:uLnTx/>
                <a:uFillTx/>
              </a:rPr>
              <a:t>Mätverktyg: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50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a:ln>
                  <a:noFill/>
                </a:ln>
                <a:solidFill>
                  <a:schemeClr val="bg1"/>
                </a:solidFill>
                <a:effectLst/>
                <a:uLnTx/>
                <a:uFillTx/>
              </a:rPr>
              <a:t>Enkät</a:t>
            </a:r>
          </a:p>
          <a:p>
            <a:pPr lvl="0" algn="ctr">
              <a:defRPr/>
            </a:pPr>
            <a:r>
              <a:rPr lang="sv-SE" sz="1500" err="1">
                <a:solidFill>
                  <a:schemeClr val="bg1"/>
                </a:solidFill>
              </a:rPr>
              <a:t>Grannometern</a:t>
            </a:r>
            <a:endParaRPr kumimoji="0" lang="en-SE" sz="1500" b="0" i="0" u="none" strike="noStrike" kern="1200" cap="none" spc="0" normalizeH="0" baseline="0" noProof="0">
              <a:ln>
                <a:noFill/>
              </a:ln>
              <a:solidFill>
                <a:schemeClr val="bg1"/>
              </a:solidFill>
              <a:effectLst/>
              <a:uLnTx/>
              <a:uFillTx/>
            </a:endParaRPr>
          </a:p>
        </p:txBody>
      </p:sp>
      <p:cxnSp>
        <p:nvCxnSpPr>
          <p:cNvPr id="13" name="Rak koppling 12">
            <a:extLst>
              <a:ext uri="{FF2B5EF4-FFF2-40B4-BE49-F238E27FC236}">
                <a16:creationId xmlns:a16="http://schemas.microsoft.com/office/drawing/2014/main" id="{EA7BD377-1EF4-20A4-0299-A4D1011B45CD}"/>
              </a:ext>
            </a:extLst>
          </p:cNvPr>
          <p:cNvCxnSpPr>
            <a:cxnSpLocks/>
          </p:cNvCxnSpPr>
          <p:nvPr/>
        </p:nvCxnSpPr>
        <p:spPr>
          <a:xfrm>
            <a:off x="6725433" y="6118746"/>
            <a:ext cx="3274828"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Ellips 13">
            <a:extLst>
              <a:ext uri="{FF2B5EF4-FFF2-40B4-BE49-F238E27FC236}">
                <a16:creationId xmlns:a16="http://schemas.microsoft.com/office/drawing/2014/main" id="{57F21938-05CE-787F-C47B-FC6159668F5B}"/>
              </a:ext>
            </a:extLst>
          </p:cNvPr>
          <p:cNvSpPr/>
          <p:nvPr/>
        </p:nvSpPr>
        <p:spPr>
          <a:xfrm>
            <a:off x="6980615" y="6013605"/>
            <a:ext cx="244549" cy="210282"/>
          </a:xfrm>
          <a:prstGeom prst="ellipse">
            <a:avLst/>
          </a:prstGeom>
          <a:solidFill>
            <a:srgbClr val="156082"/>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mj-lt"/>
              <a:ea typeface="+mn-ea"/>
              <a:cs typeface="+mn-cs"/>
            </a:endParaRPr>
          </a:p>
        </p:txBody>
      </p:sp>
      <p:sp>
        <p:nvSpPr>
          <p:cNvPr id="16" name="Ellips 15">
            <a:extLst>
              <a:ext uri="{FF2B5EF4-FFF2-40B4-BE49-F238E27FC236}">
                <a16:creationId xmlns:a16="http://schemas.microsoft.com/office/drawing/2014/main" id="{4261FFCB-D699-97E1-A239-63C0D438306D}"/>
              </a:ext>
            </a:extLst>
          </p:cNvPr>
          <p:cNvSpPr/>
          <p:nvPr/>
        </p:nvSpPr>
        <p:spPr>
          <a:xfrm>
            <a:off x="9397750" y="6013605"/>
            <a:ext cx="244549" cy="210282"/>
          </a:xfrm>
          <a:prstGeom prst="ellipse">
            <a:avLst/>
          </a:prstGeom>
          <a:solidFill>
            <a:srgbClr val="156082"/>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mj-lt"/>
              <a:ea typeface="+mn-ea"/>
              <a:cs typeface="+mn-cs"/>
            </a:endParaRPr>
          </a:p>
        </p:txBody>
      </p:sp>
      <p:sp>
        <p:nvSpPr>
          <p:cNvPr id="17" name="textruta 16">
            <a:extLst>
              <a:ext uri="{FF2B5EF4-FFF2-40B4-BE49-F238E27FC236}">
                <a16:creationId xmlns:a16="http://schemas.microsoft.com/office/drawing/2014/main" id="{70ACA21E-7030-C387-AF06-073CE384F030}"/>
              </a:ext>
            </a:extLst>
          </p:cNvPr>
          <p:cNvSpPr txBox="1"/>
          <p:nvPr/>
        </p:nvSpPr>
        <p:spPr>
          <a:xfrm>
            <a:off x="6268232" y="5103890"/>
            <a:ext cx="1743740"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mj-lt"/>
                <a:ea typeface="+mn-ea"/>
                <a:cs typeface="+mn-cs"/>
              </a:rPr>
              <a:t>Föremätning</a:t>
            </a:r>
            <a:endParaRPr kumimoji="0" lang="en-SE" sz="1600" b="0" i="0" u="none" strike="noStrike" kern="1200" cap="none" spc="0" normalizeH="0" baseline="0" noProof="0">
              <a:ln>
                <a:noFill/>
              </a:ln>
              <a:solidFill>
                <a:srgbClr val="000000"/>
              </a:solidFill>
              <a:effectLst/>
              <a:uLnTx/>
              <a:uFillTx/>
              <a:latin typeface="+mj-lt"/>
              <a:ea typeface="+mn-ea"/>
              <a:cs typeface="+mn-cs"/>
            </a:endParaRPr>
          </a:p>
        </p:txBody>
      </p:sp>
      <p:cxnSp>
        <p:nvCxnSpPr>
          <p:cNvPr id="19" name="Rak pilkoppling 18">
            <a:extLst>
              <a:ext uri="{FF2B5EF4-FFF2-40B4-BE49-F238E27FC236}">
                <a16:creationId xmlns:a16="http://schemas.microsoft.com/office/drawing/2014/main" id="{8138F0D4-2EE2-F0C9-1298-C47A2C13AEEF}"/>
              </a:ext>
            </a:extLst>
          </p:cNvPr>
          <p:cNvCxnSpPr>
            <a:cxnSpLocks/>
          </p:cNvCxnSpPr>
          <p:nvPr/>
        </p:nvCxnSpPr>
        <p:spPr>
          <a:xfrm>
            <a:off x="7102889" y="5477912"/>
            <a:ext cx="0" cy="35892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ruta 19">
            <a:extLst>
              <a:ext uri="{FF2B5EF4-FFF2-40B4-BE49-F238E27FC236}">
                <a16:creationId xmlns:a16="http://schemas.microsoft.com/office/drawing/2014/main" id="{05C36456-851C-A54C-1B59-6C32DB9252CB}"/>
              </a:ext>
            </a:extLst>
          </p:cNvPr>
          <p:cNvSpPr txBox="1"/>
          <p:nvPr/>
        </p:nvSpPr>
        <p:spPr>
          <a:xfrm>
            <a:off x="8674734" y="5111643"/>
            <a:ext cx="1743740"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mj-lt"/>
                <a:ea typeface="+mn-ea"/>
                <a:cs typeface="+mn-cs"/>
              </a:rPr>
              <a:t>Eftermätning</a:t>
            </a:r>
            <a:endParaRPr kumimoji="0" lang="en-SE" sz="1600" b="0" i="0" u="none" strike="noStrike" kern="1200" cap="none" spc="0" normalizeH="0" baseline="0" noProof="0">
              <a:ln>
                <a:noFill/>
              </a:ln>
              <a:solidFill>
                <a:srgbClr val="000000"/>
              </a:solidFill>
              <a:effectLst/>
              <a:uLnTx/>
              <a:uFillTx/>
              <a:latin typeface="+mj-lt"/>
              <a:ea typeface="+mn-ea"/>
              <a:cs typeface="+mn-cs"/>
            </a:endParaRPr>
          </a:p>
        </p:txBody>
      </p:sp>
      <p:cxnSp>
        <p:nvCxnSpPr>
          <p:cNvPr id="21" name="Rak pilkoppling 20">
            <a:extLst>
              <a:ext uri="{FF2B5EF4-FFF2-40B4-BE49-F238E27FC236}">
                <a16:creationId xmlns:a16="http://schemas.microsoft.com/office/drawing/2014/main" id="{5DBBFCDE-2109-9D06-9A76-90F32AB4795D}"/>
              </a:ext>
            </a:extLst>
          </p:cNvPr>
          <p:cNvCxnSpPr>
            <a:cxnSpLocks/>
          </p:cNvCxnSpPr>
          <p:nvPr/>
        </p:nvCxnSpPr>
        <p:spPr>
          <a:xfrm>
            <a:off x="9509391" y="5477912"/>
            <a:ext cx="0" cy="36668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textruta 3">
            <a:extLst>
              <a:ext uri="{FF2B5EF4-FFF2-40B4-BE49-F238E27FC236}">
                <a16:creationId xmlns:a16="http://schemas.microsoft.com/office/drawing/2014/main" id="{56AD35DF-286A-BC9A-E61B-D70731109FD6}"/>
              </a:ext>
            </a:extLst>
          </p:cNvPr>
          <p:cNvSpPr txBox="1"/>
          <p:nvPr/>
        </p:nvSpPr>
        <p:spPr>
          <a:xfrm>
            <a:off x="702100" y="991348"/>
            <a:ext cx="10787800" cy="4000247"/>
          </a:xfrm>
          <a:prstGeom prst="rect">
            <a:avLst/>
          </a:prstGeom>
          <a:noFill/>
        </p:spPr>
        <p:txBody>
          <a:bodyPr wrap="square" lIns="0" tIns="0" rIns="0" bIns="0" numCol="2"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mn-ea"/>
                <a:cs typeface="+mn-cs"/>
              </a:rPr>
              <a:t>Ofta fastnar uppföljningen i att mäta aktiviteter – till exempel hur många aktiviteter som har genomförts och hur många personer som nåtts. Den typen av information kan vara viktig, men den säger i sig inget om huruvida insatsen har bidragit till de förändringar vi förväntar oss enligt förändringsteorin. Att mäta utfall handlar i stället om att få kunskap om vilken förflyttning som eventuellt har skett för personer som deltagit i verksamheten. Det kan till exempel handla om ökat välbefinnande, stärkt egenmakt eller ett utökat socialt nätverk.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solidFill>
                <a:srgbClr val="000000"/>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sv-SE" sz="1500" b="1">
                <a:solidFill>
                  <a:srgbClr val="000000"/>
                </a:solidFill>
              </a:rPr>
              <a:t>Några viktiga saker att ha i åtanke vid utfallsmätning:</a:t>
            </a:r>
            <a:endParaRPr kumimoji="0" lang="sv-SE" sz="1500" b="1" i="0" u="none" strike="noStrike" kern="1200" cap="none" spc="0" normalizeH="0" baseline="0" noProof="0">
              <a:ln>
                <a:noFill/>
              </a:ln>
              <a:solidFill>
                <a:srgbClr val="000000"/>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1200" cap="none" spc="0" normalizeH="0" baseline="0" noProof="0">
                <a:ln>
                  <a:noFill/>
                </a:ln>
                <a:solidFill>
                  <a:srgbClr val="000000"/>
                </a:solidFill>
                <a:effectLst/>
                <a:uLnTx/>
                <a:uFillTx/>
                <a:ea typeface="+mn-ea"/>
                <a:cs typeface="+mn-cs"/>
              </a:rPr>
              <a:t>Kunskap om nuläget är en förutsättning</a:t>
            </a:r>
            <a:r>
              <a:rPr kumimoji="0" lang="sv-SE" sz="1200" b="0" i="0" u="none" strike="noStrike" kern="1200" cap="none" spc="0" normalizeH="0" baseline="0" noProof="0">
                <a:ln>
                  <a:noFill/>
                </a:ln>
                <a:solidFill>
                  <a:srgbClr val="000000"/>
                </a:solidFill>
                <a:effectLst/>
                <a:uLnTx/>
                <a:uFillTx/>
                <a:ea typeface="+mn-ea"/>
                <a:cs typeface="+mn-cs"/>
              </a:rPr>
              <a:t>. För att kunna uttala oss om en förflyttning behöver vi veta hur situationen såg ut innan eller i samband med att insatsen startade. Utfallsuppföljning kräver därför minst två mätningar: en före insatsen/vid start (baslinje) och en efter insatsens slut (eftermätning). Vid längre insatser kan det vara relevant med ytterligare mätningar under pågående arbete.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a:solidFill>
                  <a:srgbClr val="000000"/>
                </a:solidFill>
              </a:rPr>
              <a:t>Endast eftermätning ger begränsad kunskap om utfall</a:t>
            </a:r>
            <a:r>
              <a:rPr lang="sv-SE" sz="1200">
                <a:solidFill>
                  <a:srgbClr val="000000"/>
                </a:solidFill>
              </a:rPr>
              <a:t>. Om vi enbart gör en mätning efter insatsen får vi en ögonblicksbild av läget vid ett visst tillfälle. Resonemang om förändring blir då osäkra, eftersom vi i efterhand försöker återskapa hur nuläget såg ut vid start – något vi människor generellt har låg precision i.</a:t>
            </a:r>
          </a:p>
          <a:p>
            <a:pPr marL="285750" indent="-285750">
              <a:buFont typeface="Arial" panose="020B0604020202020204" pitchFamily="34" charset="0"/>
              <a:buChar char="•"/>
              <a:defRPr/>
            </a:pPr>
            <a:r>
              <a:rPr lang="sv-SE" sz="1200" b="1">
                <a:solidFill>
                  <a:srgbClr val="000000"/>
                </a:solidFill>
                <a:cs typeface="Arial"/>
              </a:rPr>
              <a:t>För att kunna bedöma förändring över tid behöver samma individer följas upp. </a:t>
            </a:r>
            <a:r>
              <a:rPr lang="sv-SE" sz="1200">
                <a:solidFill>
                  <a:srgbClr val="000000"/>
                </a:solidFill>
                <a:cs typeface="Arial"/>
              </a:rPr>
              <a:t>Om helt olika deltagare ingår vid olika mättillfällen, som i öppna verksamheter där personer kommer och går, går det inte att avgöra om någon faktisk förflyttning har skett. Resultaten riskerar då att spegla tillfälliga gruppsammansättningar snarare än individuella förändringar.</a:t>
            </a:r>
            <a:r>
              <a:rPr lang="sv-SE" sz="1200">
                <a:solidFill>
                  <a:srgbClr val="000000"/>
                </a:solidFill>
              </a:rPr>
              <a:t> </a:t>
            </a:r>
          </a:p>
          <a:p>
            <a:pPr marL="285750" indent="-285750">
              <a:buFont typeface="Arial" panose="020B0604020202020204" pitchFamily="34" charset="0"/>
              <a:buChar char="•"/>
              <a:defRPr/>
            </a:pPr>
            <a:r>
              <a:rPr lang="sv-SE" sz="1200" b="1">
                <a:solidFill>
                  <a:srgbClr val="000000"/>
                </a:solidFill>
              </a:rPr>
              <a:t>Utfall är inte detsamma som effekt</a:t>
            </a:r>
            <a:r>
              <a:rPr lang="sv-SE" sz="1200">
                <a:solidFill>
                  <a:srgbClr val="000000"/>
                </a:solidFill>
              </a:rPr>
              <a:t>. Att mäta utfall innebär inte att vi mäter effekt. Effekt handlar om vilken del av förändringen som kan tillskrivas just bolagets insats. För att kunna uttala sig om effekt krävs normalt en kontrollgrupp som utfallet i deltagargruppen kan jämföras mot. För bostadsbolag är detta oftast varken möjligt eller önskvärt. Däremot kan vi föra ett reflekterande resonemang om vilka förändringar som rimligen kan kopplas till insatsen och vilka som kan ha påverkats av andra omständigheter i människors liv eller i omvärlden. </a:t>
            </a:r>
            <a:endParaRPr lang="sv-SE" sz="1200"/>
          </a:p>
          <a:p>
            <a:pPr marL="285750" indent="-285750">
              <a:buFont typeface="Arial" panose="020B0604020202020204" pitchFamily="34" charset="0"/>
              <a:buChar char="•"/>
              <a:defRPr/>
            </a:pPr>
            <a:r>
              <a:rPr lang="sv-SE" sz="1200" b="1">
                <a:solidFill>
                  <a:srgbClr val="000000"/>
                </a:solidFill>
              </a:rPr>
              <a:t>Var uppmärksam på tak- och golveffekter</a:t>
            </a:r>
            <a:r>
              <a:rPr lang="sv-SE" sz="1200">
                <a:solidFill>
                  <a:srgbClr val="000000"/>
                </a:solidFill>
              </a:rPr>
              <a:t>. Om svaren ligger mycket högt eller mycket lågt redan vid baslinjen kan mätverktyget (tex en enkät) har svårt att fånga ytterligare förändring. Förbättringar eller försämringar kan då utebli i resultaten, trots att en faktisk förändring har skett. Resultaten riskerar därmed att misstolkas, då utebliven förändring kan bero på mätverktygets begränsningar, snarare än på insatsens relevans. Ett pilottest av mätverktyget är därför värdefullt för att pröva om det är tillräckligt känsligt och lämpligt för målgruppen.  </a:t>
            </a:r>
            <a:endParaRPr lang="sv-SE" sz="1200">
              <a:solidFill>
                <a:srgbClr val="000000"/>
              </a:solidFill>
              <a:cs typeface="Arial"/>
            </a:endParaRPr>
          </a:p>
        </p:txBody>
      </p:sp>
      <p:pic>
        <p:nvPicPr>
          <p:cNvPr id="8" name="Bildobjekt 7">
            <a:extLst>
              <a:ext uri="{FF2B5EF4-FFF2-40B4-BE49-F238E27FC236}">
                <a16:creationId xmlns:a16="http://schemas.microsoft.com/office/drawing/2014/main" id="{8CA93F05-6CBD-7C4A-D73A-341AF12C6054}"/>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08100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4" grpId="0" animBg="1"/>
      <p:bldP spid="16" grpId="0" animBg="1"/>
      <p:bldP spid="17"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D6079FEE-952F-48DD-F1D6-6136CF2C405D}"/>
            </a:ext>
          </a:extLst>
        </p:cNvPr>
        <p:cNvGrpSpPr/>
        <p:nvPr/>
      </p:nvGrpSpPr>
      <p:grpSpPr>
        <a:xfrm>
          <a:off x="0" y="0"/>
          <a:ext cx="0" cy="0"/>
          <a:chOff x="0" y="0"/>
          <a:chExt cx="0" cy="0"/>
        </a:xfrm>
      </p:grpSpPr>
      <p:pic>
        <p:nvPicPr>
          <p:cNvPr id="12" name="Bildobjekt 11">
            <a:extLst>
              <a:ext uri="{FF2B5EF4-FFF2-40B4-BE49-F238E27FC236}">
                <a16:creationId xmlns:a16="http://schemas.microsoft.com/office/drawing/2014/main" id="{28241C85-1D2C-74F3-CDD7-71202B2E66C6}"/>
              </a:ext>
            </a:extLst>
          </p:cNvPr>
          <p:cNvPicPr>
            <a:picLocks noChangeAspect="1"/>
          </p:cNvPicPr>
          <p:nvPr/>
        </p:nvPicPr>
        <p:blipFill>
          <a:blip r:embed="rId3"/>
          <a:stretch>
            <a:fillRect/>
          </a:stretch>
        </p:blipFill>
        <p:spPr>
          <a:xfrm>
            <a:off x="7680808" y="818215"/>
            <a:ext cx="2853373" cy="4045168"/>
          </a:xfrm>
          <a:prstGeom prst="rect">
            <a:avLst/>
          </a:prstGeom>
          <a:ln>
            <a:solidFill>
              <a:schemeClr val="bg1">
                <a:lumMod val="75000"/>
              </a:schemeClr>
            </a:solidFill>
          </a:ln>
          <a:effectLst>
            <a:reflection blurRad="6350" stA="50000" endA="300" endPos="90000" dir="5400000" sy="-100000" algn="bl" rotWithShape="0"/>
          </a:effectLst>
          <a:scene3d>
            <a:camera prst="perspectiveContrastingLeftFacing"/>
            <a:lightRig rig="threePt" dir="t"/>
          </a:scene3d>
        </p:spPr>
      </p:pic>
      <p:sp>
        <p:nvSpPr>
          <p:cNvPr id="6" name="Rektangel: rundade hörn 5">
            <a:extLst>
              <a:ext uri="{FF2B5EF4-FFF2-40B4-BE49-F238E27FC236}">
                <a16:creationId xmlns:a16="http://schemas.microsoft.com/office/drawing/2014/main" id="{C0583EE6-7AEE-4A1A-B9B2-07F749F333EA}"/>
              </a:ext>
            </a:extLst>
          </p:cNvPr>
          <p:cNvSpPr/>
          <p:nvPr/>
        </p:nvSpPr>
        <p:spPr>
          <a:xfrm>
            <a:off x="1229442" y="3162903"/>
            <a:ext cx="5029119" cy="2040316"/>
          </a:xfrm>
          <a:prstGeom prst="roundRect">
            <a:avLst/>
          </a:prstGeom>
          <a:solidFill>
            <a:srgbClr val="98CDA8"/>
          </a:solidFill>
          <a:ln w="25400">
            <a:noFill/>
            <a:miter lim="800000"/>
            <a:tailEnd type="triangle" w="lg" len="med"/>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Lato"/>
              <a:ea typeface="+mn-ea"/>
              <a:cs typeface="+mn-cs"/>
            </a:endParaRPr>
          </a:p>
        </p:txBody>
      </p:sp>
      <p:sp>
        <p:nvSpPr>
          <p:cNvPr id="7" name="Rubrik 2">
            <a:extLst>
              <a:ext uri="{FF2B5EF4-FFF2-40B4-BE49-F238E27FC236}">
                <a16:creationId xmlns:a16="http://schemas.microsoft.com/office/drawing/2014/main" id="{03B6FD63-933E-E627-2000-F1C121CA2ACE}"/>
              </a:ext>
            </a:extLst>
          </p:cNvPr>
          <p:cNvSpPr txBox="1">
            <a:spLocks/>
          </p:cNvSpPr>
          <p:nvPr/>
        </p:nvSpPr>
        <p:spPr>
          <a:xfrm>
            <a:off x="1229441" y="645892"/>
            <a:ext cx="4624604" cy="1022281"/>
          </a:xfrm>
          <a:prstGeom prst="rect">
            <a:avLst/>
          </a:prstGeom>
        </p:spPr>
        <p:txBody>
          <a:bodyPr vert="horz" lIns="0" tIns="0" rIns="0" bIns="0" rtlCol="0" anchor="t" anchorCtr="0">
            <a:normAutofit fontScale="85000" lnSpcReduction="20000"/>
          </a:bodyPr>
          <a:lstStyle>
            <a:lvl1pPr algn="l" defTabSz="457200" rtl="0" eaLnBrk="1" latinLnBrk="0" hangingPunct="1">
              <a:lnSpc>
                <a:spcPct val="90000"/>
              </a:lnSpc>
              <a:spcBef>
                <a:spcPct val="0"/>
              </a:spcBef>
              <a:buNone/>
              <a:defRPr sz="3200" b="0" kern="1200">
                <a:solidFill>
                  <a:schemeClr val="tx1"/>
                </a:solidFill>
                <a:latin typeface="+mj-lt"/>
                <a:ea typeface="+mj-ea"/>
                <a:cs typeface="+mj-cs"/>
              </a:defRPr>
            </a:lvl1pPr>
          </a:lstStyle>
          <a:p>
            <a:pPr marL="0" marR="0" lvl="0" indent="0" algn="l" defTabSz="609585"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err="1">
                <a:ln>
                  <a:noFill/>
                </a:ln>
                <a:solidFill>
                  <a:srgbClr val="000000"/>
                </a:solidFill>
                <a:effectLst/>
                <a:uLnTx/>
                <a:uFillTx/>
                <a:ea typeface="+mj-ea"/>
                <a:cs typeface="+mj-cs"/>
              </a:rPr>
              <a:t>Grannometern</a:t>
            </a:r>
            <a:r>
              <a:rPr kumimoji="0" lang="sv-SE" sz="2400" b="0" i="0" u="none" strike="noStrike" kern="1200" cap="none" spc="0" normalizeH="0" baseline="0" noProof="0">
                <a:ln>
                  <a:noFill/>
                </a:ln>
                <a:solidFill>
                  <a:srgbClr val="000000"/>
                </a:solidFill>
                <a:effectLst/>
                <a:uLnTx/>
                <a:uFillTx/>
                <a:ea typeface="+mj-ea"/>
                <a:cs typeface="+mj-cs"/>
              </a:rPr>
              <a:t> </a:t>
            </a:r>
            <a:br>
              <a:rPr kumimoji="0" lang="sv-SE" sz="2400" b="0" i="0" u="none" strike="noStrike" kern="1200" cap="none" spc="0" normalizeH="0" baseline="0" noProof="0">
                <a:ln>
                  <a:noFill/>
                </a:ln>
                <a:solidFill>
                  <a:srgbClr val="000000"/>
                </a:solidFill>
                <a:effectLst/>
                <a:uLnTx/>
                <a:uFillTx/>
                <a:ea typeface="+mj-ea"/>
                <a:cs typeface="+mj-cs"/>
              </a:rPr>
            </a:br>
            <a:endParaRPr kumimoji="0" lang="sv-SE" sz="2400" b="0" i="0" u="none" strike="noStrike" kern="1200" cap="none" spc="0" normalizeH="0" baseline="0" noProof="0">
              <a:ln>
                <a:noFill/>
              </a:ln>
              <a:solidFill>
                <a:srgbClr val="000000"/>
              </a:solidFill>
              <a:effectLst/>
              <a:uLnTx/>
              <a:uFillTx/>
              <a:ea typeface="+mj-ea"/>
              <a:cs typeface="+mj-cs"/>
            </a:endParaRPr>
          </a:p>
          <a:p>
            <a:pPr marL="0" marR="0" lvl="0" indent="0" algn="l" defTabSz="609585" rtl="0" eaLnBrk="1" fontAlgn="auto" latinLnBrk="0" hangingPunct="1">
              <a:lnSpc>
                <a:spcPct val="90000"/>
              </a:lnSpc>
              <a:spcBef>
                <a:spcPct val="0"/>
              </a:spcBef>
              <a:spcAft>
                <a:spcPts val="0"/>
              </a:spcAft>
              <a:buClrTx/>
              <a:buSzTx/>
              <a:buFontTx/>
              <a:buNone/>
              <a:tabLst/>
              <a:defRPr/>
            </a:pPr>
            <a:r>
              <a:rPr kumimoji="0" lang="sv-SE" sz="2400" b="0" i="0" u="none" strike="noStrike" kern="1200" cap="none" spc="0" normalizeH="0" baseline="0" noProof="0">
                <a:ln>
                  <a:noFill/>
                </a:ln>
                <a:solidFill>
                  <a:srgbClr val="000000"/>
                </a:solidFill>
                <a:effectLst/>
                <a:uLnTx/>
                <a:uFillTx/>
                <a:ea typeface="+mj-ea"/>
                <a:cs typeface="+mj-cs"/>
              </a:rPr>
              <a:t>En mätmetod för uppföljning av nyckelindikatorer</a:t>
            </a:r>
          </a:p>
        </p:txBody>
      </p:sp>
      <p:sp>
        <p:nvSpPr>
          <p:cNvPr id="8" name="Platshållare för innehåll 2">
            <a:extLst>
              <a:ext uri="{FF2B5EF4-FFF2-40B4-BE49-F238E27FC236}">
                <a16:creationId xmlns:a16="http://schemas.microsoft.com/office/drawing/2014/main" id="{AD47F68F-0125-DB2C-A9F8-4BB70FA610FE}"/>
              </a:ext>
            </a:extLst>
          </p:cNvPr>
          <p:cNvSpPr txBox="1">
            <a:spLocks/>
          </p:cNvSpPr>
          <p:nvPr/>
        </p:nvSpPr>
        <p:spPr>
          <a:xfrm>
            <a:off x="1229443" y="1825656"/>
            <a:ext cx="5339117" cy="1971512"/>
          </a:xfrm>
          <a:prstGeom prst="rect">
            <a:avLst/>
          </a:prstGeom>
        </p:spPr>
        <p:txBody>
          <a:bodyPr vert="horz" lIns="0" tIns="0" rIns="0" bIns="0" rtlCol="0">
            <a:noAutofit/>
          </a:bodyPr>
          <a:lstStyle>
            <a:lvl1pPr marL="216000" indent="-216000" algn="l" defTabSz="518419" rtl="0" eaLnBrk="1" latinLnBrk="0" hangingPunct="1">
              <a:lnSpc>
                <a:spcPct val="120000"/>
              </a:lnSpc>
              <a:spcBef>
                <a:spcPts val="1000"/>
              </a:spcBef>
              <a:buFont typeface="Arial"/>
              <a:buChar char="•"/>
              <a:defRPr sz="1600" kern="1200">
                <a:solidFill>
                  <a:schemeClr val="tx1"/>
                </a:solidFill>
                <a:latin typeface="+mn-lt"/>
                <a:ea typeface="+mn-ea"/>
                <a:cs typeface="+mn-cs"/>
              </a:defRPr>
            </a:lvl1pPr>
            <a:lvl2pPr marL="504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2pPr>
            <a:lvl3pPr marL="792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3pPr>
            <a:lvl4pPr marL="1080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4pPr>
            <a:lvl5pPr marL="1368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marL="0" marR="0" lvl="0" indent="0" algn="l" defTabSz="691208" rtl="0" eaLnBrk="1" fontAlgn="auto" latinLnBrk="0" hangingPunct="1">
              <a:lnSpc>
                <a:spcPct val="107000"/>
              </a:lnSpc>
              <a:spcBef>
                <a:spcPts val="1333"/>
              </a:spcBef>
              <a:spcAft>
                <a:spcPts val="1067"/>
              </a:spcAft>
              <a:buClrTx/>
              <a:buSzTx/>
              <a:buFont typeface="Arial"/>
              <a:buNone/>
              <a:tabLst/>
              <a:defRPr/>
            </a:pPr>
            <a:r>
              <a:rPr kumimoji="0" lang="sv-SE" sz="1400" b="0" i="0" u="none" strike="noStrike" kern="100" cap="none" spc="0" normalizeH="0" baseline="0" noProof="0" err="1">
                <a:ln>
                  <a:noFill/>
                </a:ln>
                <a:solidFill>
                  <a:srgbClr val="000000"/>
                </a:solidFill>
                <a:effectLst/>
                <a:uLnTx/>
                <a:uFillTx/>
                <a:ea typeface="Aptos" panose="020B0004020202020204" pitchFamily="34" charset="0"/>
                <a:cs typeface="Times New Roman" panose="02020603050405020304" pitchFamily="18" charset="0"/>
              </a:rPr>
              <a:t>Grannometern</a:t>
            </a:r>
            <a:r>
              <a:rPr kumimoji="0" lang="sv-SE" sz="1400" b="0" i="0" u="none" strike="noStrike" kern="100" cap="none" spc="0" normalizeH="0" baseline="0" noProof="0">
                <a:ln>
                  <a:noFill/>
                </a:ln>
                <a:solidFill>
                  <a:srgbClr val="000000"/>
                </a:solidFill>
                <a:effectLst/>
                <a:uLnTx/>
                <a:uFillTx/>
                <a:ea typeface="Aptos" panose="020B0004020202020204" pitchFamily="34" charset="0"/>
                <a:cs typeface="Times New Roman" panose="02020603050405020304" pitchFamily="18" charset="0"/>
              </a:rPr>
              <a:t> är en </a:t>
            </a:r>
            <a:r>
              <a:rPr kumimoji="0" lang="sv-SE" sz="1400" b="1" i="0" u="none" strike="noStrike" kern="100" cap="none" spc="0" normalizeH="0" baseline="0" noProof="0">
                <a:ln>
                  <a:noFill/>
                </a:ln>
                <a:solidFill>
                  <a:srgbClr val="000000"/>
                </a:solidFill>
                <a:effectLst/>
                <a:uLnTx/>
                <a:uFillTx/>
                <a:ea typeface="Aptos" panose="020B0004020202020204" pitchFamily="34" charset="0"/>
                <a:cs typeface="Times New Roman" panose="02020603050405020304" pitchFamily="18" charset="0"/>
              </a:rPr>
              <a:t>evidensbaserad undersökning </a:t>
            </a:r>
            <a:r>
              <a:rPr kumimoji="0" lang="sv-SE" sz="1400" b="0" i="0" u="none" strike="noStrike" kern="100" cap="none" spc="0" normalizeH="0" baseline="0" noProof="0">
                <a:ln>
                  <a:noFill/>
                </a:ln>
                <a:solidFill>
                  <a:srgbClr val="000000"/>
                </a:solidFill>
                <a:effectLst/>
                <a:uLnTx/>
                <a:uFillTx/>
                <a:ea typeface="Aptos" panose="020B0004020202020204" pitchFamily="34" charset="0"/>
                <a:cs typeface="Times New Roman" panose="02020603050405020304" pitchFamily="18" charset="0"/>
              </a:rPr>
              <a:t>som riktar sig till fastighetsägare och förvaltare som vill </a:t>
            </a:r>
            <a:r>
              <a:rPr kumimoji="0" lang="sv-SE" sz="1400" b="1" i="0" u="none" strike="noStrike" kern="100" cap="none" spc="0" normalizeH="0" baseline="0" noProof="0">
                <a:ln>
                  <a:noFill/>
                </a:ln>
                <a:solidFill>
                  <a:srgbClr val="000000"/>
                </a:solidFill>
                <a:effectLst/>
                <a:uLnTx/>
                <a:uFillTx/>
                <a:ea typeface="Aptos" panose="020B0004020202020204" pitchFamily="34" charset="0"/>
                <a:cs typeface="Times New Roman" panose="02020603050405020304" pitchFamily="18" charset="0"/>
              </a:rPr>
              <a:t>mäta, förstå och utveckla social hållbarhet i sina bostadsområden</a:t>
            </a:r>
            <a:r>
              <a:rPr kumimoji="0" lang="sv-SE" sz="1400" b="0" i="0" u="none" strike="noStrike" kern="100" cap="none" spc="0" normalizeH="0" baseline="0" noProof="0">
                <a:ln>
                  <a:noFill/>
                </a:ln>
                <a:solidFill>
                  <a:srgbClr val="000000"/>
                </a:solidFill>
                <a:effectLst/>
                <a:uLnTx/>
                <a:uFillTx/>
                <a:ea typeface="Aptos" panose="020B0004020202020204" pitchFamily="34" charset="0"/>
                <a:cs typeface="Times New Roman" panose="02020603050405020304" pitchFamily="18" charset="0"/>
              </a:rPr>
              <a:t>. Enkäten erbjuder ett strukturerat och meningsfullt sätt att följa upp sociala aspekter i boendemiljön med utfallsfokus.</a:t>
            </a:r>
          </a:p>
        </p:txBody>
      </p:sp>
      <p:sp>
        <p:nvSpPr>
          <p:cNvPr id="9" name="textruta 8">
            <a:extLst>
              <a:ext uri="{FF2B5EF4-FFF2-40B4-BE49-F238E27FC236}">
                <a16:creationId xmlns:a16="http://schemas.microsoft.com/office/drawing/2014/main" id="{D6BC6D67-E1C9-BD84-4726-5F66638610B4}"/>
              </a:ext>
            </a:extLst>
          </p:cNvPr>
          <p:cNvSpPr txBox="1"/>
          <p:nvPr/>
        </p:nvSpPr>
        <p:spPr>
          <a:xfrm>
            <a:off x="1609765" y="3314521"/>
            <a:ext cx="4213859" cy="1737079"/>
          </a:xfrm>
          <a:prstGeom prst="rect">
            <a:avLst/>
          </a:prstGeom>
          <a:noFill/>
        </p:spPr>
        <p:txBody>
          <a:bodyPr wrap="square">
            <a:spAutoFit/>
          </a:bodyPr>
          <a:lstStyle/>
          <a:p>
            <a:pPr marL="0" marR="0" lvl="0" indent="0" algn="just" defTabSz="609585" rtl="0" eaLnBrk="1" fontAlgn="auto" latinLnBrk="0" hangingPunct="1">
              <a:lnSpc>
                <a:spcPct val="107000"/>
              </a:lnSpc>
              <a:spcBef>
                <a:spcPts val="0"/>
              </a:spcBef>
              <a:spcAft>
                <a:spcPts val="1067"/>
              </a:spcAft>
              <a:buClrTx/>
              <a:buSzTx/>
              <a:buFontTx/>
              <a:buNone/>
              <a:tabLst/>
              <a:defRPr/>
            </a:pPr>
            <a:r>
              <a:rPr kumimoji="0" lang="sv-SE" sz="1333" b="0" i="0" u="none" strike="noStrike" kern="100" cap="none" spc="0" normalizeH="0" baseline="0" noProof="0">
                <a:ln>
                  <a:noFill/>
                </a:ln>
                <a:solidFill>
                  <a:srgbClr val="000000"/>
                </a:solidFill>
                <a:effectLst/>
                <a:uLnTx/>
                <a:uFillTx/>
                <a:ea typeface="Calibri" panose="020F0502020204030204" pitchFamily="34" charset="0"/>
                <a:cs typeface="Arial" panose="020B0604020202020204" pitchFamily="34" charset="0"/>
              </a:rPr>
              <a:t>Resultaten ska kunna användas av HS30-medlemmar och andra aktörer för att mäta och följa upp social hållbarhet i boendemiljöer avseende:</a:t>
            </a:r>
          </a:p>
          <a:p>
            <a:pPr marL="137581" marR="0" lvl="0" indent="-137581" algn="l" defTabSz="609585"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sv-SE" sz="1333" b="0" i="0" u="none" strike="noStrike" kern="100" cap="none" spc="0" normalizeH="0" baseline="0" noProof="0">
                <a:ln>
                  <a:noFill/>
                </a:ln>
                <a:solidFill>
                  <a:srgbClr val="000000"/>
                </a:solidFill>
                <a:effectLst/>
                <a:uLnTx/>
                <a:uFillTx/>
                <a:ea typeface="Calibri" panose="020F0502020204030204" pitchFamily="34" charset="0"/>
                <a:cs typeface="Arial" panose="020B0604020202020204" pitchFamily="34" charset="0"/>
              </a:rPr>
              <a:t>Delaktighet </a:t>
            </a:r>
          </a:p>
          <a:p>
            <a:pPr marL="137581" marR="0" lvl="0" indent="-137581" algn="l" defTabSz="609585"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sv-SE" sz="1333" b="0" i="0" u="none" strike="noStrike" kern="100" cap="none" spc="0" normalizeH="0" baseline="0" noProof="0">
                <a:ln>
                  <a:noFill/>
                </a:ln>
                <a:solidFill>
                  <a:srgbClr val="000000"/>
                </a:solidFill>
                <a:effectLst/>
                <a:uLnTx/>
                <a:uFillTx/>
                <a:ea typeface="Calibri" panose="020F0502020204030204" pitchFamily="34" charset="0"/>
                <a:cs typeface="Arial" panose="020B0604020202020204" pitchFamily="34" charset="0"/>
              </a:rPr>
              <a:t>Sammanhållning</a:t>
            </a:r>
          </a:p>
          <a:p>
            <a:pPr marL="137581" marR="0" lvl="0" indent="-137581" algn="l" defTabSz="609585" rtl="0" eaLnBrk="1" fontAlgn="auto" latinLnBrk="0" hangingPunct="1">
              <a:lnSpc>
                <a:spcPct val="107000"/>
              </a:lnSpc>
              <a:spcBef>
                <a:spcPts val="0"/>
              </a:spcBef>
              <a:spcAft>
                <a:spcPts val="1067"/>
              </a:spcAft>
              <a:buClrTx/>
              <a:buSzTx/>
              <a:buFont typeface="Arial" panose="020B0604020202020204" pitchFamily="34" charset="0"/>
              <a:buChar char="•"/>
              <a:tabLst/>
              <a:defRPr/>
            </a:pPr>
            <a:r>
              <a:rPr kumimoji="0" lang="sv-SE" sz="1333" b="0" i="0" u="none" strike="noStrike" kern="100" cap="none" spc="0" normalizeH="0" baseline="0" noProof="0">
                <a:ln>
                  <a:noFill/>
                </a:ln>
                <a:solidFill>
                  <a:srgbClr val="000000"/>
                </a:solidFill>
                <a:effectLst/>
                <a:uLnTx/>
                <a:uFillTx/>
                <a:ea typeface="Calibri" panose="020F0502020204030204" pitchFamily="34" charset="0"/>
                <a:cs typeface="Arial" panose="020B0604020202020204" pitchFamily="34" charset="0"/>
              </a:rPr>
              <a:t>Attraktivitet*</a:t>
            </a:r>
          </a:p>
        </p:txBody>
      </p:sp>
      <p:pic>
        <p:nvPicPr>
          <p:cNvPr id="10" name="Picture 2">
            <a:extLst>
              <a:ext uri="{FF2B5EF4-FFF2-40B4-BE49-F238E27FC236}">
                <a16:creationId xmlns:a16="http://schemas.microsoft.com/office/drawing/2014/main" id="{BEB3D29D-DCFF-6C80-AA1E-1763F3ACC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021" y="4336778"/>
            <a:ext cx="1703007" cy="170300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Platshållare för bildnummer 2">
            <a:extLst>
              <a:ext uri="{FF2B5EF4-FFF2-40B4-BE49-F238E27FC236}">
                <a16:creationId xmlns:a16="http://schemas.microsoft.com/office/drawing/2014/main" id="{596447D2-5FAC-5261-0602-E697749A1363}"/>
              </a:ext>
            </a:extLst>
          </p:cNvPr>
          <p:cNvSpPr>
            <a:spLocks noGrp="1"/>
          </p:cNvSpPr>
          <p:nvPr>
            <p:ph type="sldNum" sz="quarter" idx="12"/>
          </p:nvPr>
        </p:nvSpPr>
        <p:spPr>
          <a:xfrm>
            <a:off x="9231086" y="6356350"/>
            <a:ext cx="2743200" cy="365125"/>
          </a:xfrm>
        </p:spPr>
        <p:txBody>
          <a:bodyPr/>
          <a:lstStyle/>
          <a:p>
            <a:fld id="{2066355A-084C-D24E-9AD2-7E4FC41EA627}" type="slidenum">
              <a:rPr lang="sv-SE" noProof="0" smtClean="0"/>
              <a:t>32</a:t>
            </a:fld>
            <a:endParaRPr lang="sv-SE" noProof="0"/>
          </a:p>
        </p:txBody>
      </p:sp>
      <p:sp>
        <p:nvSpPr>
          <p:cNvPr id="4" name="textruta 3">
            <a:extLst>
              <a:ext uri="{FF2B5EF4-FFF2-40B4-BE49-F238E27FC236}">
                <a16:creationId xmlns:a16="http://schemas.microsoft.com/office/drawing/2014/main" id="{BD302B4F-1DC3-B5A1-D719-ABD7B9990605}"/>
              </a:ext>
            </a:extLst>
          </p:cNvPr>
          <p:cNvSpPr txBox="1"/>
          <p:nvPr/>
        </p:nvSpPr>
        <p:spPr>
          <a:xfrm>
            <a:off x="1229441" y="5412520"/>
            <a:ext cx="4974509" cy="738664"/>
          </a:xfrm>
          <a:prstGeom prst="rect">
            <a:avLst/>
          </a:prstGeom>
          <a:noFill/>
        </p:spPr>
        <p:txBody>
          <a:bodyPr wrap="square" lIns="0" tIns="0" rIns="0" bIns="0" rtlCol="0">
            <a:spAutoFit/>
          </a:bodyPr>
          <a:lstStyle/>
          <a:p>
            <a:pPr algn="l"/>
            <a:r>
              <a:rPr lang="sv-SE" sz="1200" b="1"/>
              <a:t>*Attraktivitet i </a:t>
            </a:r>
            <a:r>
              <a:rPr lang="sv-SE" sz="1200" b="1" err="1"/>
              <a:t>Grannometern</a:t>
            </a:r>
            <a:r>
              <a:rPr lang="sv-SE" sz="1200" b="1"/>
              <a:t> </a:t>
            </a:r>
            <a:r>
              <a:rPr lang="sv-SE" sz="1200"/>
              <a:t>handlar om hur boende upplever sitt boende som en del av sin identitet – att känna sig hemma, ha en stark platsanknytning och vilja bo kvar över tid. Det är inte ett mått på ekonomiskt värde.</a:t>
            </a:r>
            <a:endParaRPr lang="en-SE" sz="1200"/>
          </a:p>
        </p:txBody>
      </p:sp>
      <p:pic>
        <p:nvPicPr>
          <p:cNvPr id="5" name="Bildobjekt 4">
            <a:extLst>
              <a:ext uri="{FF2B5EF4-FFF2-40B4-BE49-F238E27FC236}">
                <a16:creationId xmlns:a16="http://schemas.microsoft.com/office/drawing/2014/main" id="{A5D96007-B7B1-FA11-C74B-4D1ACC7556FF}"/>
              </a:ext>
            </a:extLst>
          </p:cNvPr>
          <p:cNvPicPr>
            <a:picLocks noChangeAspect="1"/>
          </p:cNvPicPr>
          <p:nvPr/>
        </p:nvPicPr>
        <p:blipFill>
          <a:blip r:embed="rId5"/>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48319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57EA7FFA-8BB2-9700-DA32-D5D927227F0A}"/>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AE1E06F7-0B2F-A48B-311D-3074A66944E5}"/>
              </a:ext>
            </a:extLst>
          </p:cNvPr>
          <p:cNvSpPr txBox="1"/>
          <p:nvPr/>
        </p:nvSpPr>
        <p:spPr>
          <a:xfrm>
            <a:off x="774192" y="757256"/>
            <a:ext cx="831735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i="0" u="none" strike="noStrike" kern="1200" cap="none" spc="0" normalizeH="0" baseline="0" noProof="0">
                <a:ln>
                  <a:noFill/>
                </a:ln>
                <a:solidFill>
                  <a:prstClr val="black"/>
                </a:solidFill>
                <a:effectLst/>
                <a:uLnTx/>
                <a:uFillTx/>
                <a:latin typeface="+mj-lt"/>
                <a:ea typeface="+mn-ea"/>
                <a:cs typeface="+mn-cs"/>
              </a:rPr>
              <a:t>Analysera insatsens resultat</a:t>
            </a:r>
          </a:p>
        </p:txBody>
      </p:sp>
      <p:sp>
        <p:nvSpPr>
          <p:cNvPr id="8" name="textruta 7">
            <a:extLst>
              <a:ext uri="{FF2B5EF4-FFF2-40B4-BE49-F238E27FC236}">
                <a16:creationId xmlns:a16="http://schemas.microsoft.com/office/drawing/2014/main" id="{F2F2E1B2-F215-95C3-7B27-7996B59B8A18}"/>
              </a:ext>
            </a:extLst>
          </p:cNvPr>
          <p:cNvSpPr txBox="1"/>
          <p:nvPr/>
        </p:nvSpPr>
        <p:spPr>
          <a:xfrm>
            <a:off x="774192" y="1883312"/>
            <a:ext cx="86477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a:ln>
                  <a:noFill/>
                </a:ln>
                <a:solidFill>
                  <a:srgbClr val="000000"/>
                </a:solidFill>
                <a:effectLst/>
                <a:uLnTx/>
                <a:uFillTx/>
                <a:ea typeface="+mn-ea"/>
                <a:cs typeface="+mn-cs"/>
              </a:rPr>
              <a:t>När information från uppföljningen har samlats in behövs en analys av resultaten. </a:t>
            </a:r>
          </a:p>
        </p:txBody>
      </p:sp>
      <p:sp>
        <p:nvSpPr>
          <p:cNvPr id="2" name="Pratbubbla: rektangel med rundade hörn 1">
            <a:extLst>
              <a:ext uri="{FF2B5EF4-FFF2-40B4-BE49-F238E27FC236}">
                <a16:creationId xmlns:a16="http://schemas.microsoft.com/office/drawing/2014/main" id="{C089D32A-E8C9-25E9-07C7-F0D595C39E37}"/>
              </a:ext>
            </a:extLst>
          </p:cNvPr>
          <p:cNvSpPr/>
          <p:nvPr/>
        </p:nvSpPr>
        <p:spPr>
          <a:xfrm>
            <a:off x="8986675" y="1226868"/>
            <a:ext cx="2388702" cy="1138989"/>
          </a:xfrm>
          <a:prstGeom prst="wedgeRoundRectCallout">
            <a:avLst>
              <a:gd name="adj1" fmla="val -29569"/>
              <a:gd name="adj2" fmla="val 61937"/>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Diskutera frågorna under en intern workshop á ca 2 timmar och besluta sedan hur lärandet ska tillvaratas i det fortsatta utvecklingsarbetet</a:t>
            </a:r>
            <a:endParaRPr lang="en-SE" sz="1200"/>
          </a:p>
        </p:txBody>
      </p:sp>
      <p:sp>
        <p:nvSpPr>
          <p:cNvPr id="7" name="Rektangel: rundade hörn 6">
            <a:extLst>
              <a:ext uri="{FF2B5EF4-FFF2-40B4-BE49-F238E27FC236}">
                <a16:creationId xmlns:a16="http://schemas.microsoft.com/office/drawing/2014/main" id="{041169C7-67C1-4A20-3F10-A9DF726A3AC5}"/>
              </a:ext>
            </a:extLst>
          </p:cNvPr>
          <p:cNvSpPr/>
          <p:nvPr/>
        </p:nvSpPr>
        <p:spPr>
          <a:xfrm>
            <a:off x="774192" y="2568374"/>
            <a:ext cx="2072640" cy="1127760"/>
          </a:xfrm>
          <a:prstGeom prst="roundRect">
            <a:avLst/>
          </a:prstGeom>
          <a:solidFill>
            <a:srgbClr val="5FB9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Blev det som vi hade tänkt? Varför/varför inte? Var i förändringsteorin lyckades/</a:t>
            </a:r>
          </a:p>
          <a:p>
            <a:pPr algn="ctr"/>
            <a:r>
              <a:rPr lang="sv-SE" sz="1200">
                <a:solidFill>
                  <a:schemeClr val="tx1"/>
                </a:solidFill>
              </a:rPr>
              <a:t>misslyckades vi? </a:t>
            </a:r>
          </a:p>
        </p:txBody>
      </p:sp>
      <p:sp>
        <p:nvSpPr>
          <p:cNvPr id="9" name="Rektangel: rundade hörn 8">
            <a:extLst>
              <a:ext uri="{FF2B5EF4-FFF2-40B4-BE49-F238E27FC236}">
                <a16:creationId xmlns:a16="http://schemas.microsoft.com/office/drawing/2014/main" id="{0DC429D5-3B7F-A51B-8B73-C3B2012B403A}"/>
              </a:ext>
            </a:extLst>
          </p:cNvPr>
          <p:cNvSpPr/>
          <p:nvPr/>
        </p:nvSpPr>
        <p:spPr>
          <a:xfrm>
            <a:off x="3364992" y="2568374"/>
            <a:ext cx="2072640" cy="1127760"/>
          </a:xfrm>
          <a:prstGeom prst="roundRect">
            <a:avLst/>
          </a:prstGeom>
          <a:solidFill>
            <a:srgbClr val="5FB9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300">
                <a:solidFill>
                  <a:schemeClr val="tx1"/>
                </a:solidFill>
              </a:rPr>
              <a:t>På vilken nivå befinner vi oss? Når vi lågt eller högt satta mål? </a:t>
            </a:r>
          </a:p>
        </p:txBody>
      </p:sp>
      <p:sp>
        <p:nvSpPr>
          <p:cNvPr id="10" name="Rektangel: rundade hörn 9">
            <a:extLst>
              <a:ext uri="{FF2B5EF4-FFF2-40B4-BE49-F238E27FC236}">
                <a16:creationId xmlns:a16="http://schemas.microsoft.com/office/drawing/2014/main" id="{95933027-F148-09B8-47C0-52B97CD90ACC}"/>
              </a:ext>
            </a:extLst>
          </p:cNvPr>
          <p:cNvSpPr/>
          <p:nvPr/>
        </p:nvSpPr>
        <p:spPr>
          <a:xfrm>
            <a:off x="5955792" y="2568374"/>
            <a:ext cx="2072640" cy="1127760"/>
          </a:xfrm>
          <a:prstGeom prst="roundRect">
            <a:avLst/>
          </a:prstGeom>
          <a:solidFill>
            <a:srgbClr val="5FB9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300">
                <a:solidFill>
                  <a:schemeClr val="tx1"/>
                </a:solidFill>
              </a:rPr>
              <a:t>Vad är det viktigaste lärandet från arbetet?</a:t>
            </a:r>
          </a:p>
        </p:txBody>
      </p:sp>
      <p:sp>
        <p:nvSpPr>
          <p:cNvPr id="11" name="Rektangel: rundade hörn 10">
            <a:extLst>
              <a:ext uri="{FF2B5EF4-FFF2-40B4-BE49-F238E27FC236}">
                <a16:creationId xmlns:a16="http://schemas.microsoft.com/office/drawing/2014/main" id="{3DA4CCA8-09F2-C331-928F-0E68253DE36C}"/>
              </a:ext>
            </a:extLst>
          </p:cNvPr>
          <p:cNvSpPr/>
          <p:nvPr/>
        </p:nvSpPr>
        <p:spPr>
          <a:xfrm>
            <a:off x="8546592" y="2568374"/>
            <a:ext cx="2072640" cy="1127760"/>
          </a:xfrm>
          <a:prstGeom prst="roundRect">
            <a:avLst/>
          </a:prstGeom>
          <a:solidFill>
            <a:srgbClr val="5FB9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Hur använder vi informationen i arbetet framåt? Vad behöver vi justera i utvecklingen av insatsen?</a:t>
            </a:r>
          </a:p>
        </p:txBody>
      </p:sp>
      <p:sp>
        <p:nvSpPr>
          <p:cNvPr id="12" name="Rektangel: rundade hörn 11">
            <a:extLst>
              <a:ext uri="{FF2B5EF4-FFF2-40B4-BE49-F238E27FC236}">
                <a16:creationId xmlns:a16="http://schemas.microsoft.com/office/drawing/2014/main" id="{56497BDD-E8CA-CB30-8BB6-648413D93EF0}"/>
              </a:ext>
            </a:extLst>
          </p:cNvPr>
          <p:cNvSpPr/>
          <p:nvPr/>
        </p:nvSpPr>
        <p:spPr>
          <a:xfrm>
            <a:off x="774192" y="3958262"/>
            <a:ext cx="2072640" cy="2206752"/>
          </a:xfrm>
          <a:prstGeom prst="roundRect">
            <a:avLst/>
          </a:prstGeom>
          <a:solidFill>
            <a:srgbClr val="C4E2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Rektangel: rundade hörn 12">
            <a:extLst>
              <a:ext uri="{FF2B5EF4-FFF2-40B4-BE49-F238E27FC236}">
                <a16:creationId xmlns:a16="http://schemas.microsoft.com/office/drawing/2014/main" id="{5BB05157-94C2-6F01-1897-A4B8D6AA7CBA}"/>
              </a:ext>
            </a:extLst>
          </p:cNvPr>
          <p:cNvSpPr/>
          <p:nvPr/>
        </p:nvSpPr>
        <p:spPr>
          <a:xfrm>
            <a:off x="3364992" y="3958262"/>
            <a:ext cx="2072640" cy="2206752"/>
          </a:xfrm>
          <a:prstGeom prst="roundRect">
            <a:avLst/>
          </a:prstGeom>
          <a:solidFill>
            <a:srgbClr val="C4E2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Rektangel: rundade hörn 13">
            <a:extLst>
              <a:ext uri="{FF2B5EF4-FFF2-40B4-BE49-F238E27FC236}">
                <a16:creationId xmlns:a16="http://schemas.microsoft.com/office/drawing/2014/main" id="{DAB2A179-1C0B-9DCC-8B88-94CCE0702FB7}"/>
              </a:ext>
            </a:extLst>
          </p:cNvPr>
          <p:cNvSpPr/>
          <p:nvPr/>
        </p:nvSpPr>
        <p:spPr>
          <a:xfrm>
            <a:off x="5955792" y="3958262"/>
            <a:ext cx="2072640" cy="2206752"/>
          </a:xfrm>
          <a:prstGeom prst="roundRect">
            <a:avLst/>
          </a:prstGeom>
          <a:solidFill>
            <a:srgbClr val="C4E2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Rektangel: rundade hörn 14">
            <a:extLst>
              <a:ext uri="{FF2B5EF4-FFF2-40B4-BE49-F238E27FC236}">
                <a16:creationId xmlns:a16="http://schemas.microsoft.com/office/drawing/2014/main" id="{16A5D508-7F1A-A15C-ADF5-35F3BA132955}"/>
              </a:ext>
            </a:extLst>
          </p:cNvPr>
          <p:cNvSpPr/>
          <p:nvPr/>
        </p:nvSpPr>
        <p:spPr>
          <a:xfrm>
            <a:off x="8546592" y="3958262"/>
            <a:ext cx="2072640" cy="2206752"/>
          </a:xfrm>
          <a:prstGeom prst="roundRect">
            <a:avLst/>
          </a:prstGeom>
          <a:solidFill>
            <a:srgbClr val="C4E2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6" name="Bild 15" descr="Postit-lappar med hel fyllning">
            <a:extLst>
              <a:ext uri="{FF2B5EF4-FFF2-40B4-BE49-F238E27FC236}">
                <a16:creationId xmlns:a16="http://schemas.microsoft.com/office/drawing/2014/main" id="{2FCD911F-0702-DCB6-76CB-B94C4F75C26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37392" y="2111174"/>
            <a:ext cx="914400" cy="914400"/>
          </a:xfrm>
          <a:prstGeom prst="rect">
            <a:avLst/>
          </a:prstGeom>
        </p:spPr>
      </p:pic>
      <p:sp>
        <p:nvSpPr>
          <p:cNvPr id="3" name="Platshållare för bildnummer 2">
            <a:extLst>
              <a:ext uri="{FF2B5EF4-FFF2-40B4-BE49-F238E27FC236}">
                <a16:creationId xmlns:a16="http://schemas.microsoft.com/office/drawing/2014/main" id="{876480EE-62EC-8E2F-225F-1BE312BCDD1B}"/>
              </a:ext>
            </a:extLst>
          </p:cNvPr>
          <p:cNvSpPr>
            <a:spLocks noGrp="1"/>
          </p:cNvSpPr>
          <p:nvPr>
            <p:ph type="sldNum" sz="quarter" idx="4"/>
          </p:nvPr>
        </p:nvSpPr>
        <p:spPr>
          <a:xfrm>
            <a:off x="9221788" y="6360066"/>
            <a:ext cx="2743200" cy="365125"/>
          </a:xfrm>
        </p:spPr>
        <p:txBody>
          <a:bodyPr/>
          <a:lstStyle/>
          <a:p>
            <a:fld id="{2066355A-084C-D24E-9AD2-7E4FC41EA627}" type="slidenum">
              <a:rPr lang="sv-SE" smtClean="0"/>
              <a:pPr/>
              <a:t>33</a:t>
            </a:fld>
            <a:endParaRPr lang="sv-SE"/>
          </a:p>
        </p:txBody>
      </p:sp>
      <p:pic>
        <p:nvPicPr>
          <p:cNvPr id="5" name="Bildobjekt 4">
            <a:extLst>
              <a:ext uri="{FF2B5EF4-FFF2-40B4-BE49-F238E27FC236}">
                <a16:creationId xmlns:a16="http://schemas.microsoft.com/office/drawing/2014/main" id="{363283C5-3874-EFEB-BAF1-A855E9F61CE7}"/>
              </a:ext>
            </a:extLst>
          </p:cNvPr>
          <p:cNvPicPr>
            <a:picLocks noChangeAspect="1"/>
          </p:cNvPicPr>
          <p:nvPr/>
        </p:nvPicPr>
        <p:blipFill>
          <a:blip r:embed="rId5"/>
          <a:stretch>
            <a:fillRect/>
          </a:stretch>
        </p:blipFill>
        <p:spPr>
          <a:xfrm>
            <a:off x="10790899" y="315371"/>
            <a:ext cx="1101064" cy="528857"/>
          </a:xfrm>
          <a:prstGeom prst="rect">
            <a:avLst/>
          </a:prstGeom>
        </p:spPr>
      </p:pic>
    </p:spTree>
    <p:custDataLst>
      <p:tags r:id="rId1"/>
    </p:custDataLst>
    <p:extLst>
      <p:ext uri="{BB962C8B-B14F-4D97-AF65-F5344CB8AC3E}">
        <p14:creationId xmlns:p14="http://schemas.microsoft.com/office/powerpoint/2010/main" val="1937517951"/>
      </p:ext>
    </p:extLst>
  </p:cSld>
  <p:clrMapOvr>
    <a:masterClrMapping/>
  </p:clrMapOvr>
  <mc:AlternateContent xmlns:mc="http://schemas.openxmlformats.org/markup-compatibility/2006" xmlns:p14="http://schemas.microsoft.com/office/powerpoint/2010/main">
    <mc:Choice Requires="p14">
      <p:transition spd="slow" p14:dur="2000" advTm="70310"/>
    </mc:Choice>
    <mc:Fallback xmlns="">
      <p:transition spd="slow" advTm="7031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95929"/>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4DD52-4F8F-AC97-FB3C-BEA5A8C1F01B}"/>
              </a:ext>
            </a:extLst>
          </p:cNvPr>
          <p:cNvSpPr>
            <a:spLocks noGrp="1"/>
          </p:cNvSpPr>
          <p:nvPr>
            <p:ph type="title"/>
          </p:nvPr>
        </p:nvSpPr>
        <p:spPr>
          <a:xfrm>
            <a:off x="668154" y="-1193400"/>
            <a:ext cx="10080625" cy="2386800"/>
          </a:xfrm>
        </p:spPr>
        <p:txBody>
          <a:bodyPr>
            <a:normAutofit/>
          </a:bodyPr>
          <a:lstStyle/>
          <a:p>
            <a:r>
              <a:rPr lang="sv-SE" sz="4000">
                <a:solidFill>
                  <a:schemeClr val="bg1"/>
                </a:solidFill>
              </a:rPr>
              <a:t>Källor och vidare läsning</a:t>
            </a:r>
            <a:endParaRPr lang="en-SE" sz="4000">
              <a:solidFill>
                <a:schemeClr val="bg1"/>
              </a:solidFill>
            </a:endParaRPr>
          </a:p>
        </p:txBody>
      </p:sp>
      <p:sp>
        <p:nvSpPr>
          <p:cNvPr id="5" name="textruta 4">
            <a:extLst>
              <a:ext uri="{FF2B5EF4-FFF2-40B4-BE49-F238E27FC236}">
                <a16:creationId xmlns:a16="http://schemas.microsoft.com/office/drawing/2014/main" id="{3E7F081C-862D-0D76-3601-48F40A7FAB74}"/>
              </a:ext>
            </a:extLst>
          </p:cNvPr>
          <p:cNvSpPr txBox="1"/>
          <p:nvPr/>
        </p:nvSpPr>
        <p:spPr>
          <a:xfrm>
            <a:off x="541085" y="1293863"/>
            <a:ext cx="6717487"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ea typeface="+mn-ea"/>
                <a:cs typeface="+mn-cs"/>
              </a:rPr>
              <a:t>Belcher, B., Claus, R., Davel, R., Jones, S. &amp; Ramirez, L. (2019). Research Theory of Change: A Practical Tool for Planning and Evaluating Change‑oriented Research. Sustainability Research Effectiveness Program, Royal Roads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ea typeface="+mn-ea"/>
                <a:cs typeface="+mn-cs"/>
                <a:hlinkClick r:id="rId2">
                  <a:extLst>
                    <a:ext uri="{A12FA001-AC4F-418D-AE19-62706E023703}">
                      <ahyp:hlinkClr xmlns:ahyp="http://schemas.microsoft.com/office/drawing/2018/hyperlinkcolor" val="tx"/>
                    </a:ext>
                  </a:extLst>
                </a:hlinkClick>
              </a:rPr>
              <a:t>https://researcheffectiveness.ca/wp-content/uploads/sites/7/2019/08/Theory-of-Change-Toolkit.pdf</a:t>
            </a:r>
            <a:r>
              <a:rPr kumimoji="0" lang="en-GB" sz="1200" b="0" i="0" u="none" strike="noStrike" kern="1200" cap="none" spc="0" normalizeH="0" baseline="0" noProof="0" dirty="0">
                <a:ln>
                  <a:noFill/>
                </a:ln>
                <a:solidFill>
                  <a:prstClr val="white"/>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ea typeface="+mn-ea"/>
                <a:cs typeface="+mn-cs"/>
              </a:rPr>
              <a:t>Folkhälsomyndigheten. (2019). Från nyhet till vardagsnytta – Implementering med kvalitet. Folkhälsomyndigheten. Hämtad från </a:t>
            </a:r>
            <a:r>
              <a:rPr kumimoji="0" lang="sv-SE" sz="1200" b="0" i="0" u="none" strike="noStrike" kern="1200" cap="none" spc="0" normalizeH="0" baseline="0" noProof="0" dirty="0">
                <a:ln>
                  <a:noFill/>
                </a:ln>
                <a:solidFill>
                  <a:prstClr val="white"/>
                </a:solidFill>
                <a:effectLst/>
                <a:uLnTx/>
                <a:uFillTx/>
                <a:ea typeface="+mn-ea"/>
                <a:cs typeface="+mn-cs"/>
                <a:hlinkClick r:id="rId3">
                  <a:extLst>
                    <a:ext uri="{A12FA001-AC4F-418D-AE19-62706E023703}">
                      <ahyp:hlinkClr xmlns:ahyp="http://schemas.microsoft.com/office/drawing/2018/hyperlinkcolor" val="tx"/>
                    </a:ext>
                  </a:extLst>
                </a:hlinkClick>
              </a:rPr>
              <a:t>https://www.folkhalsomyndigheten.se/contentassets/af0381a876fb42c994da860be9692aba/fran-nyhet-till-vardagsnytta.pdf</a:t>
            </a:r>
            <a:r>
              <a:rPr kumimoji="0" lang="sv-SE" sz="1200" b="0" i="0" u="none" strike="noStrike" kern="1200" cap="none" spc="0" normalizeH="0" baseline="0" noProof="0" dirty="0">
                <a:ln>
                  <a:noFill/>
                </a:ln>
                <a:solidFill>
                  <a:prstClr val="white"/>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ea typeface="+mn-ea"/>
                <a:cs typeface="+mn-cs"/>
              </a:rPr>
              <a:t>RISE metodstöd Rigga för effekt </a:t>
            </a:r>
            <a:r>
              <a:rPr kumimoji="0" lang="sv-SE" sz="1200" b="0" i="0" u="none" strike="noStrike" kern="1200" cap="none" spc="0" normalizeH="0" baseline="0" noProof="0" dirty="0">
                <a:ln>
                  <a:noFill/>
                </a:ln>
                <a:solidFill>
                  <a:prstClr val="white"/>
                </a:solidFill>
                <a:effectLst/>
                <a:uLnTx/>
                <a:uFillTx/>
                <a:ea typeface="+mn-ea"/>
                <a:cs typeface="+mn-cs"/>
                <a:hlinkClick r:id="rId4">
                  <a:extLst>
                    <a:ext uri="{A12FA001-AC4F-418D-AE19-62706E023703}">
                      <ahyp:hlinkClr xmlns:ahyp="http://schemas.microsoft.com/office/drawing/2018/hyperlinkcolor" val="tx"/>
                    </a:ext>
                  </a:extLst>
                </a:hlinkClick>
              </a:rPr>
              <a:t>https://www.ri.se/sv/SHIC/rigga-for-effekt</a:t>
            </a:r>
            <a:r>
              <a:rPr kumimoji="0" lang="sv-SE" sz="1200" b="0" i="0" u="none" strike="noStrike" kern="1200" cap="none" spc="0" normalizeH="0" baseline="0" noProof="0" dirty="0">
                <a:ln>
                  <a:noFill/>
                </a:ln>
                <a:solidFill>
                  <a:prstClr val="white"/>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ea typeface="+mn-ea"/>
                <a:cs typeface="+mn-cs"/>
              </a:rPr>
              <a:t>RISE &amp; Huddinge kommun (2024). Vägledning för datadriven områdesutveckling. Hämtad från </a:t>
            </a:r>
            <a:r>
              <a:rPr kumimoji="0" lang="sv-SE" sz="1200" b="0" i="0" u="none" strike="noStrike" kern="1200" cap="none" spc="0" normalizeH="0" baseline="0" noProof="0" dirty="0">
                <a:ln>
                  <a:noFill/>
                </a:ln>
                <a:solidFill>
                  <a:prstClr val="white"/>
                </a:solidFill>
                <a:effectLst/>
                <a:uLnTx/>
                <a:uFillTx/>
                <a:ea typeface="+mn-ea"/>
                <a:cs typeface="+mn-cs"/>
                <a:hlinkClick r:id="rId5">
                  <a:extLst>
                    <a:ext uri="{A12FA001-AC4F-418D-AE19-62706E023703}">
                      <ahyp:hlinkClr xmlns:ahyp="http://schemas.microsoft.com/office/drawing/2018/hyperlinkcolor" val="tx"/>
                    </a:ext>
                  </a:extLst>
                </a:hlinkClick>
              </a:rPr>
              <a:t>https://www.huddinge.se/contentassets/66e8b4fe925647e5969b50910464192d/ksf_vagledning_datadriven_omradesutveckling.pdf</a:t>
            </a:r>
            <a:r>
              <a:rPr kumimoji="0" lang="sv-SE" sz="1200" b="0" i="0" u="none" strike="noStrike" kern="1200" cap="none" spc="0" normalizeH="0" baseline="0" noProof="0" dirty="0">
                <a:ln>
                  <a:noFill/>
                </a:ln>
                <a:solidFill>
                  <a:prstClr val="white"/>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ea typeface="+mn-ea"/>
                <a:cs typeface="+mn-cs"/>
              </a:rPr>
              <a:t>Stanford </a:t>
            </a:r>
            <a:r>
              <a:rPr kumimoji="0" lang="en-GB" sz="1200" b="0" i="0" u="none" strike="noStrike" kern="1200" cap="none" spc="0" normalizeH="0" baseline="0" noProof="0" dirty="0" err="1">
                <a:ln>
                  <a:noFill/>
                </a:ln>
                <a:solidFill>
                  <a:prstClr val="white"/>
                </a:solidFill>
                <a:effectLst/>
                <a:uLnTx/>
                <a:uFillTx/>
                <a:ea typeface="+mn-ea"/>
                <a:cs typeface="+mn-cs"/>
              </a:rPr>
              <a:t>Center</a:t>
            </a:r>
            <a:r>
              <a:rPr kumimoji="0" lang="en-GB" sz="1200" b="0" i="0" u="none" strike="noStrike" kern="1200" cap="none" spc="0" normalizeH="0" baseline="0" noProof="0" dirty="0">
                <a:ln>
                  <a:noFill/>
                </a:ln>
                <a:solidFill>
                  <a:prstClr val="white"/>
                </a:solidFill>
                <a:effectLst/>
                <a:uLnTx/>
                <a:uFillTx/>
                <a:ea typeface="+mn-ea"/>
                <a:cs typeface="+mn-cs"/>
              </a:rPr>
              <a:t> on Philanthropy and Civil Society (PACS). (2020).Theory of Change, Monitoring, and Evaluation: Understanding an Organization’s Activities, Outcomes, and Impact. Stanford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ea typeface="+mn-ea"/>
                <a:cs typeface="+mn-cs"/>
                <a:hlinkClick r:id="rId6">
                  <a:extLst>
                    <a:ext uri="{A12FA001-AC4F-418D-AE19-62706E023703}">
                      <ahyp:hlinkClr xmlns:ahyp="http://schemas.microsoft.com/office/drawing/2018/hyperlinkcolor" val="tx"/>
                    </a:ext>
                  </a:extLst>
                </a:hlinkClick>
              </a:rPr>
              <a:t>https://pacscenter.stanford.edu/wp-content/uploads/2020/07/chapter_06.pdf</a:t>
            </a:r>
            <a:r>
              <a:rPr kumimoji="0" lang="en-GB" sz="1200" b="0" i="0" u="none" strike="noStrike" kern="1200" cap="none" spc="0" normalizeH="0" baseline="0" noProof="0" dirty="0">
                <a:ln>
                  <a:noFill/>
                </a:ln>
                <a:solidFill>
                  <a:prstClr val="white"/>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ea typeface="+mn-ea"/>
              <a:cs typeface="+mn-cs"/>
            </a:endParaRPr>
          </a:p>
        </p:txBody>
      </p:sp>
      <p:sp>
        <p:nvSpPr>
          <p:cNvPr id="6" name="Rektangel: rundade hörn 5">
            <a:extLst>
              <a:ext uri="{FF2B5EF4-FFF2-40B4-BE49-F238E27FC236}">
                <a16:creationId xmlns:a16="http://schemas.microsoft.com/office/drawing/2014/main" id="{FA495716-304C-4F4F-6A00-84768D8F1D69}"/>
              </a:ext>
            </a:extLst>
          </p:cNvPr>
          <p:cNvSpPr/>
          <p:nvPr/>
        </p:nvSpPr>
        <p:spPr>
          <a:xfrm>
            <a:off x="7677511" y="1107669"/>
            <a:ext cx="4054415" cy="5262979"/>
          </a:xfrm>
          <a:prstGeom prst="roundRect">
            <a:avLst/>
          </a:prstGeom>
          <a:solidFill>
            <a:srgbClr val="EDC8BC"/>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00000"/>
                </a:solidFill>
                <a:effectLst/>
                <a:uLnTx/>
                <a:uFillTx/>
                <a:ea typeface="+mn-ea"/>
                <a:cs typeface="+mn-cs"/>
              </a:rPr>
              <a:t>Tips på ytterligare metoder och verktyg: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ea typeface="+mn-ea"/>
                <a:cs typeface="+mn-cs"/>
              </a:rPr>
              <a:t>Asset </a:t>
            </a:r>
            <a:r>
              <a:rPr kumimoji="0" lang="sv-SE" sz="1200" b="1" i="0" u="none" strike="noStrike" kern="1200" cap="none" spc="0" normalizeH="0" baseline="0" noProof="0" err="1">
                <a:ln>
                  <a:noFill/>
                </a:ln>
                <a:solidFill>
                  <a:srgbClr val="000000"/>
                </a:solidFill>
                <a:effectLst/>
                <a:uLnTx/>
                <a:uFillTx/>
                <a:ea typeface="+mn-ea"/>
                <a:cs typeface="+mn-cs"/>
              </a:rPr>
              <a:t>mapping</a:t>
            </a:r>
            <a:r>
              <a:rPr kumimoji="0" lang="sv-SE" sz="1200" b="1" i="0" u="none" strike="noStrike" kern="1200" cap="none" spc="0" normalizeH="0" baseline="0" noProof="0">
                <a:ln>
                  <a:noFill/>
                </a:ln>
                <a:solidFill>
                  <a:srgbClr val="000000"/>
                </a:solidFill>
                <a:effectLst/>
                <a:uLnTx/>
                <a:uFillTx/>
                <a:ea typeface="+mn-ea"/>
                <a:cs typeface="+mn-cs"/>
              </a:rPr>
              <a:t> </a:t>
            </a:r>
            <a:r>
              <a:rPr kumimoji="0" lang="sv-SE" sz="1200" b="0" i="0" u="none" strike="noStrike" kern="1200" cap="none" spc="0" normalizeH="0" baseline="0" noProof="0">
                <a:ln>
                  <a:noFill/>
                </a:ln>
                <a:solidFill>
                  <a:srgbClr val="000000"/>
                </a:solidFill>
                <a:effectLst/>
                <a:uLnTx/>
                <a:uFillTx/>
                <a:ea typeface="+mn-ea"/>
                <a:cs typeface="+mn-cs"/>
              </a:rPr>
              <a:t>– metod för att kartlägga resurser som kan komplettera fokus på brister och problem i behovskartläggning </a:t>
            </a:r>
            <a:r>
              <a:rPr kumimoji="0" lang="sv-SE" sz="1200" b="0" i="0" u="none" strike="noStrike" kern="1200" cap="none" spc="0" normalizeH="0" baseline="0" noProof="0">
                <a:ln>
                  <a:noFill/>
                </a:ln>
                <a:solidFill>
                  <a:srgbClr val="000000"/>
                </a:solidFill>
                <a:effectLst/>
                <a:uLnTx/>
                <a:uFillTx/>
                <a:ea typeface="+mn-ea"/>
                <a:cs typeface="+mn-cs"/>
                <a:hlinkClick r:id="rId7"/>
              </a:rPr>
              <a:t>https://www.betterevaluation.org/methods-approaches/methods/asset-mapping#:~:text=Asset%20mapping%20is%20a%20process,deficit%20focus%22%20of%20needs%20analysis</a:t>
            </a:r>
            <a:r>
              <a:rPr kumimoji="0" lang="sv-SE" sz="1200" b="0" i="0" u="none" strike="noStrike" kern="1200" cap="none" spc="0" normalizeH="0" baseline="0" noProof="0">
                <a:ln>
                  <a:noFill/>
                </a:ln>
                <a:solidFill>
                  <a:srgbClr val="000000"/>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ea typeface="+mn-ea"/>
                <a:cs typeface="+mn-cs"/>
              </a:rPr>
              <a:t>Most </a:t>
            </a:r>
            <a:r>
              <a:rPr kumimoji="0" lang="sv-SE" sz="1200" b="1" i="0" u="none" strike="noStrike" kern="1200" cap="none" spc="0" normalizeH="0" baseline="0" noProof="0" err="1">
                <a:ln>
                  <a:noFill/>
                </a:ln>
                <a:solidFill>
                  <a:srgbClr val="000000"/>
                </a:solidFill>
                <a:effectLst/>
                <a:uLnTx/>
                <a:uFillTx/>
                <a:ea typeface="+mn-ea"/>
                <a:cs typeface="+mn-cs"/>
              </a:rPr>
              <a:t>significant</a:t>
            </a:r>
            <a:r>
              <a:rPr kumimoji="0" lang="sv-SE" sz="1200" b="1" i="0" u="none" strike="noStrike" kern="1200" cap="none" spc="0" normalizeH="0" baseline="0" noProof="0">
                <a:ln>
                  <a:noFill/>
                </a:ln>
                <a:solidFill>
                  <a:srgbClr val="000000"/>
                </a:solidFill>
                <a:effectLst/>
                <a:uLnTx/>
                <a:uFillTx/>
                <a:ea typeface="+mn-ea"/>
                <a:cs typeface="+mn-cs"/>
              </a:rPr>
              <a:t> </a:t>
            </a:r>
            <a:r>
              <a:rPr kumimoji="0" lang="sv-SE" sz="1200" b="1" i="0" u="none" strike="noStrike" kern="1200" cap="none" spc="0" normalizeH="0" baseline="0" noProof="0" err="1">
                <a:ln>
                  <a:noFill/>
                </a:ln>
                <a:solidFill>
                  <a:srgbClr val="000000"/>
                </a:solidFill>
                <a:effectLst/>
                <a:uLnTx/>
                <a:uFillTx/>
                <a:ea typeface="+mn-ea"/>
                <a:cs typeface="+mn-cs"/>
              </a:rPr>
              <a:t>change</a:t>
            </a:r>
            <a:r>
              <a:rPr kumimoji="0" lang="sv-SE" sz="1200" b="1" i="0" u="none" strike="noStrike" kern="1200" cap="none" spc="0" normalizeH="0" baseline="0" noProof="0">
                <a:ln>
                  <a:noFill/>
                </a:ln>
                <a:solidFill>
                  <a:srgbClr val="000000"/>
                </a:solidFill>
                <a:effectLst/>
                <a:uLnTx/>
                <a:uFillTx/>
                <a:ea typeface="+mn-ea"/>
                <a:cs typeface="+mn-cs"/>
              </a:rPr>
              <a:t> </a:t>
            </a:r>
            <a:r>
              <a:rPr kumimoji="0" lang="sv-SE" sz="1200" b="0" i="0" u="none" strike="noStrike" kern="1200" cap="none" spc="0" normalizeH="0" baseline="0" noProof="0">
                <a:ln>
                  <a:noFill/>
                </a:ln>
                <a:solidFill>
                  <a:srgbClr val="000000"/>
                </a:solidFill>
                <a:effectLst/>
                <a:uLnTx/>
                <a:uFillTx/>
                <a:ea typeface="+mn-ea"/>
                <a:cs typeface="+mn-cs"/>
              </a:rPr>
              <a:t>– </a:t>
            </a:r>
            <a:r>
              <a:rPr kumimoji="0" lang="sv-SE" sz="1200" b="0" i="0" u="none" strike="noStrike" kern="1200" cap="none" spc="0" normalizeH="0" baseline="0" noProof="0" err="1">
                <a:ln>
                  <a:noFill/>
                </a:ln>
                <a:solidFill>
                  <a:srgbClr val="000000"/>
                </a:solidFill>
                <a:effectLst/>
                <a:uLnTx/>
                <a:uFillTx/>
                <a:ea typeface="+mn-ea"/>
                <a:cs typeface="+mn-cs"/>
              </a:rPr>
              <a:t>kvalitiativ</a:t>
            </a:r>
            <a:r>
              <a:rPr kumimoji="0" lang="sv-SE" sz="1200" b="0" i="0" u="none" strike="noStrike" kern="1200" cap="none" spc="0" normalizeH="0" baseline="0" noProof="0">
                <a:ln>
                  <a:noFill/>
                </a:ln>
                <a:solidFill>
                  <a:srgbClr val="000000"/>
                </a:solidFill>
                <a:effectLst/>
                <a:uLnTx/>
                <a:uFillTx/>
                <a:ea typeface="+mn-ea"/>
                <a:cs typeface="+mn-cs"/>
              </a:rPr>
              <a:t> och samskapande metod för att analysera personliga berättelser av den viktigaste förändringen </a:t>
            </a:r>
            <a:r>
              <a:rPr kumimoji="0" lang="sv-SE" sz="1200" b="0" i="0" u="none" strike="noStrike" kern="1200" cap="none" spc="0" normalizeH="0" baseline="0" noProof="0">
                <a:ln>
                  <a:noFill/>
                </a:ln>
                <a:solidFill>
                  <a:srgbClr val="000000"/>
                </a:solidFill>
                <a:effectLst/>
                <a:uLnTx/>
                <a:uFillTx/>
                <a:ea typeface="+mn-ea"/>
                <a:cs typeface="+mn-cs"/>
                <a:hlinkClick r:id="rId8"/>
              </a:rPr>
              <a:t>https://www.betterevaluation.org/methods-approaches/approaches/most-significant-change</a:t>
            </a:r>
            <a:r>
              <a:rPr kumimoji="0" lang="sv-SE" sz="1200" b="0" i="0" u="none" strike="noStrike" kern="1200" cap="none" spc="0" normalizeH="0" baseline="0" noProof="0">
                <a:ln>
                  <a:noFill/>
                </a:ln>
                <a:solidFill>
                  <a:srgbClr val="000000"/>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err="1">
                <a:ln>
                  <a:noFill/>
                </a:ln>
                <a:solidFill>
                  <a:srgbClr val="000000"/>
                </a:solidFill>
                <a:effectLst/>
                <a:uLnTx/>
                <a:uFillTx/>
                <a:ea typeface="+mn-ea"/>
                <a:cs typeface="+mn-cs"/>
              </a:rPr>
              <a:t>After</a:t>
            </a:r>
            <a:r>
              <a:rPr kumimoji="0" lang="sv-SE" sz="1200" b="1" i="0" u="none" strike="noStrike" kern="1200" cap="none" spc="0" normalizeH="0" baseline="0" noProof="0">
                <a:ln>
                  <a:noFill/>
                </a:ln>
                <a:solidFill>
                  <a:srgbClr val="000000"/>
                </a:solidFill>
                <a:effectLst/>
                <a:uLnTx/>
                <a:uFillTx/>
                <a:ea typeface="+mn-ea"/>
                <a:cs typeface="+mn-cs"/>
              </a:rPr>
              <a:t> action </a:t>
            </a:r>
            <a:r>
              <a:rPr kumimoji="0" lang="sv-SE" sz="1200" b="1" i="0" u="none" strike="noStrike" kern="1200" cap="none" spc="0" normalizeH="0" baseline="0" noProof="0" err="1">
                <a:ln>
                  <a:noFill/>
                </a:ln>
                <a:solidFill>
                  <a:srgbClr val="000000"/>
                </a:solidFill>
                <a:effectLst/>
                <a:uLnTx/>
                <a:uFillTx/>
                <a:ea typeface="+mn-ea"/>
                <a:cs typeface="+mn-cs"/>
              </a:rPr>
              <a:t>review</a:t>
            </a:r>
            <a:r>
              <a:rPr kumimoji="0" lang="sv-SE" sz="1200" b="1" i="0" u="none" strike="noStrike" kern="1200" cap="none" spc="0" normalizeH="0" baseline="0" noProof="0">
                <a:ln>
                  <a:noFill/>
                </a:ln>
                <a:solidFill>
                  <a:srgbClr val="000000"/>
                </a:solidFill>
                <a:effectLst/>
                <a:uLnTx/>
                <a:uFillTx/>
                <a:ea typeface="+mn-ea"/>
                <a:cs typeface="+mn-cs"/>
              </a:rPr>
              <a:t> </a:t>
            </a:r>
            <a:r>
              <a:rPr kumimoji="0" lang="sv-SE" sz="1200" b="0" i="0" u="none" strike="noStrike" kern="1200" cap="none" spc="0" normalizeH="0" baseline="0" noProof="0">
                <a:ln>
                  <a:noFill/>
                </a:ln>
                <a:solidFill>
                  <a:srgbClr val="000000"/>
                </a:solidFill>
                <a:effectLst/>
                <a:uLnTx/>
                <a:uFillTx/>
                <a:ea typeface="+mn-ea"/>
                <a:cs typeface="+mn-cs"/>
              </a:rPr>
              <a:t>– </a:t>
            </a:r>
            <a:r>
              <a:rPr kumimoji="0" lang="sv-SE" sz="1200" b="0" i="0" u="none" strike="noStrike" kern="1200" cap="none" spc="0" normalizeH="0" baseline="0" noProof="0" err="1">
                <a:ln>
                  <a:noFill/>
                </a:ln>
                <a:solidFill>
                  <a:srgbClr val="000000"/>
                </a:solidFill>
                <a:effectLst/>
                <a:uLnTx/>
                <a:uFillTx/>
                <a:ea typeface="+mn-ea"/>
                <a:cs typeface="+mn-cs"/>
              </a:rPr>
              <a:t>kvalitiativ</a:t>
            </a:r>
            <a:r>
              <a:rPr kumimoji="0" lang="sv-SE" sz="1200" b="0" i="0" u="none" strike="noStrike" kern="1200" cap="none" spc="0" normalizeH="0" baseline="0" noProof="0">
                <a:ln>
                  <a:noFill/>
                </a:ln>
                <a:solidFill>
                  <a:srgbClr val="000000"/>
                </a:solidFill>
                <a:effectLst/>
                <a:uLnTx/>
                <a:uFillTx/>
                <a:ea typeface="+mn-ea"/>
                <a:cs typeface="+mn-cs"/>
              </a:rPr>
              <a:t> metod för att utvärdera insatser utifrån ett verksamhetsperspektiv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mn-ea"/>
                <a:cs typeface="+mn-cs"/>
                <a:hlinkClick r:id="rId9"/>
              </a:rPr>
              <a:t>https://www.mcf.se/sv/verktyg--tjanster/metod-och-verktyg-after-action-review---aar/</a:t>
            </a:r>
            <a:r>
              <a:rPr kumimoji="0" lang="sv-SE" sz="1200" b="0" i="0" u="none" strike="noStrike" kern="1200" cap="none" spc="0" normalizeH="0" baseline="0" noProof="0">
                <a:ln>
                  <a:noFill/>
                </a:ln>
                <a:solidFill>
                  <a:srgbClr val="000000"/>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ea typeface="+mn-ea"/>
              <a:cs typeface="+mn-cs"/>
            </a:endParaRPr>
          </a:p>
        </p:txBody>
      </p:sp>
      <p:grpSp>
        <p:nvGrpSpPr>
          <p:cNvPr id="3" name="Grupp 2">
            <a:extLst>
              <a:ext uri="{FF2B5EF4-FFF2-40B4-BE49-F238E27FC236}">
                <a16:creationId xmlns:a16="http://schemas.microsoft.com/office/drawing/2014/main" id="{D38FD25E-6904-9703-5018-740EC9306207}"/>
              </a:ext>
            </a:extLst>
          </p:cNvPr>
          <p:cNvGrpSpPr/>
          <p:nvPr/>
        </p:nvGrpSpPr>
        <p:grpSpPr>
          <a:xfrm>
            <a:off x="10790899" y="314356"/>
            <a:ext cx="1120100" cy="572175"/>
            <a:chOff x="10790899" y="314356"/>
            <a:chExt cx="1120100" cy="572175"/>
          </a:xfrm>
        </p:grpSpPr>
        <p:pic>
          <p:nvPicPr>
            <p:cNvPr id="4" name="Bildobjekt 3">
              <a:extLst>
                <a:ext uri="{FF2B5EF4-FFF2-40B4-BE49-F238E27FC236}">
                  <a16:creationId xmlns:a16="http://schemas.microsoft.com/office/drawing/2014/main" id="{C8602647-8958-2BA0-08D7-98D86F79C4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7" name="Platshållare för text 2">
              <a:extLst>
                <a:ext uri="{FF2B5EF4-FFF2-40B4-BE49-F238E27FC236}">
                  <a16:creationId xmlns:a16="http://schemas.microsoft.com/office/drawing/2014/main" id="{A28A9CC5-AC83-9103-1DA5-02C0F2C4DA4C}"/>
                </a:ext>
              </a:extLst>
            </p:cNvPr>
            <p:cNvSpPr txBox="1">
              <a:spLocks/>
            </p:cNvSpPr>
            <p:nvPr/>
          </p:nvSpPr>
          <p:spPr>
            <a:xfrm>
              <a:off x="10790899" y="315371"/>
              <a:ext cx="444273" cy="571160"/>
            </a:xfrm>
            <a:prstGeom prst="rect">
              <a:avLst/>
            </a:prstGeom>
            <a:blipFill>
              <a:blip r:embed="rId11"/>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2760827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95929"/>
        </a:solidFill>
        <a:effectLst/>
      </p:bgPr>
    </p:bg>
    <p:spTree>
      <p:nvGrpSpPr>
        <p:cNvPr id="1" name="">
          <a:extLst>
            <a:ext uri="{FF2B5EF4-FFF2-40B4-BE49-F238E27FC236}">
              <a16:creationId xmlns:a16="http://schemas.microsoft.com/office/drawing/2014/main" id="{6FE32F88-28E0-BCBF-8D8B-F761B0C7917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0A9F548-FA9C-FCBE-08F5-FC8C8A4384C0}"/>
              </a:ext>
            </a:extLst>
          </p:cNvPr>
          <p:cNvSpPr>
            <a:spLocks noGrp="1"/>
          </p:cNvSpPr>
          <p:nvPr>
            <p:ph type="title"/>
          </p:nvPr>
        </p:nvSpPr>
        <p:spPr>
          <a:xfrm>
            <a:off x="276098" y="-1500269"/>
            <a:ext cx="10080625" cy="2386800"/>
          </a:xfrm>
        </p:spPr>
        <p:txBody>
          <a:bodyPr>
            <a:normAutofit/>
          </a:bodyPr>
          <a:lstStyle/>
          <a:p>
            <a:r>
              <a:rPr lang="sv-SE" sz="4000" dirty="0">
                <a:solidFill>
                  <a:schemeClr val="bg1"/>
                </a:solidFill>
              </a:rPr>
              <a:t>Mera källor</a:t>
            </a:r>
            <a:endParaRPr lang="en-SE" sz="4000" dirty="0">
              <a:solidFill>
                <a:schemeClr val="bg1"/>
              </a:solidFill>
            </a:endParaRPr>
          </a:p>
        </p:txBody>
      </p:sp>
      <p:sp>
        <p:nvSpPr>
          <p:cNvPr id="5" name="textruta 4">
            <a:extLst>
              <a:ext uri="{FF2B5EF4-FFF2-40B4-BE49-F238E27FC236}">
                <a16:creationId xmlns:a16="http://schemas.microsoft.com/office/drawing/2014/main" id="{AE4B5F0E-C7C5-A2B3-483F-769696D17580}"/>
              </a:ext>
            </a:extLst>
          </p:cNvPr>
          <p:cNvSpPr txBox="1"/>
          <p:nvPr/>
        </p:nvSpPr>
        <p:spPr>
          <a:xfrm>
            <a:off x="300038" y="843213"/>
            <a:ext cx="11688890" cy="6001643"/>
          </a:xfrm>
          <a:prstGeom prst="rect">
            <a:avLst/>
          </a:prstGeom>
          <a:noFill/>
        </p:spPr>
        <p:txBody>
          <a:bodyPr wrap="square" numCol="2">
            <a:spAutoFit/>
          </a:bodyPr>
          <a:lstStyle/>
          <a:p>
            <a:pPr lvl="0">
              <a:defRPr/>
            </a:pPr>
            <a:r>
              <a:rPr lang="sv-SE" sz="1000" dirty="0">
                <a:solidFill>
                  <a:prstClr val="white"/>
                </a:solidFill>
              </a:rPr>
              <a:t>Socialstyrelsen. (2024). Kartläggning av hemlösheten 2023 – Personer i hemlöshet i behov av socialtjänsten (Artikelnummer: 2024-2-8927).  Tillgänglig på: https://www.socialstyrelsen.se/globalassets/sharepoint-dokument/artikelkatalog/ovrigt/2024-28927.pdf (Hämtad 22 maj 2025) </a:t>
            </a:r>
          </a:p>
          <a:p>
            <a:pPr lvl="0">
              <a:defRPr/>
            </a:pPr>
            <a:endParaRPr lang="sv-SE" sz="1000" dirty="0">
              <a:solidFill>
                <a:prstClr val="white"/>
              </a:solidFill>
            </a:endParaRPr>
          </a:p>
          <a:p>
            <a:pPr lvl="0">
              <a:defRPr/>
            </a:pPr>
            <a:r>
              <a:rPr lang="sv-SE" sz="1000" dirty="0">
                <a:solidFill>
                  <a:prstClr val="white"/>
                </a:solidFill>
              </a:rPr>
              <a:t>Kronofogden. (2023). Vräkningar – utvecklingen sedan 2018 (Korta analyser nr 3).  Tillgänglig på: https://kronofogden.se/om-kronofogden/analyser/vrakningar---utvecklingen-sedan-2018 (Hämtad 22 maj 2025) </a:t>
            </a:r>
          </a:p>
          <a:p>
            <a:pPr lvl="0">
              <a:defRPr/>
            </a:pPr>
            <a:endParaRPr lang="sv-SE" sz="1000" dirty="0">
              <a:solidFill>
                <a:prstClr val="white"/>
              </a:solidFill>
            </a:endParaRPr>
          </a:p>
          <a:p>
            <a:pPr lvl="0">
              <a:defRPr/>
            </a:pPr>
            <a:r>
              <a:rPr lang="sv-SE" sz="1000" dirty="0" err="1">
                <a:solidFill>
                  <a:prstClr val="white"/>
                </a:solidFill>
              </a:rPr>
              <a:t>Samzelius</a:t>
            </a:r>
            <a:r>
              <a:rPr lang="sv-SE" sz="1000" dirty="0">
                <a:solidFill>
                  <a:prstClr val="white"/>
                </a:solidFill>
              </a:rPr>
              <a:t>, T., &amp; </a:t>
            </a:r>
            <a:r>
              <a:rPr lang="sv-SE" sz="1000" dirty="0" err="1">
                <a:solidFill>
                  <a:prstClr val="white"/>
                </a:solidFill>
              </a:rPr>
              <a:t>Haddou</a:t>
            </a:r>
            <a:r>
              <a:rPr lang="sv-SE" sz="1000" dirty="0">
                <a:solidFill>
                  <a:prstClr val="white"/>
                </a:solidFill>
              </a:rPr>
              <a:t>, T. (2017). En plats att kalla hemma: Barnfamiljer i bostadskrisens skugga. Rädda Barnen. Tillgänglig på: https://www.raddabarnen.se/globalassets/dokument/rad--kunskap/arbetar-for-barn/barnfattigdomsrapporter/barnfattigdomsrapport_enplatsattkallahemma_2017_radda_barnen.pdf (Hämtad 22 maj 2025) </a:t>
            </a:r>
          </a:p>
          <a:p>
            <a:pPr lvl="0">
              <a:defRPr/>
            </a:pPr>
            <a:endParaRPr lang="sv-SE" sz="1000" dirty="0">
              <a:solidFill>
                <a:prstClr val="white"/>
              </a:solidFill>
            </a:endParaRPr>
          </a:p>
          <a:p>
            <a:pPr lvl="0">
              <a:defRPr/>
            </a:pPr>
            <a:r>
              <a:rPr lang="sv-SE" sz="1000" dirty="0" err="1">
                <a:solidFill>
                  <a:prstClr val="white"/>
                </a:solidFill>
              </a:rPr>
              <a:t>Tyréns</a:t>
            </a:r>
            <a:r>
              <a:rPr lang="sv-SE" sz="1000" dirty="0">
                <a:solidFill>
                  <a:prstClr val="white"/>
                </a:solidFill>
              </a:rPr>
              <a:t>. (2023). Bostadsförsörjningsbehov i Malmö – en kartläggning av hushåll med osäkra boendesituationer. Malmö stad &amp; </a:t>
            </a:r>
            <a:r>
              <a:rPr lang="sv-SE" sz="1000" dirty="0" err="1">
                <a:solidFill>
                  <a:prstClr val="white"/>
                </a:solidFill>
              </a:rPr>
              <a:t>Tyréns</a:t>
            </a:r>
            <a:r>
              <a:rPr lang="sv-SE" sz="1000" dirty="0">
                <a:solidFill>
                  <a:prstClr val="white"/>
                </a:solidFill>
              </a:rPr>
              <a:t>.  Tillgänglig på: https://blogg.tyrens.se/stadsutvecklingsblogg/kommunerna-behover-battre-underlag-for-sitt-arbete-med-bostadsforsorjning-tyrens-har-metoden-for-det/ (Hämtad 22 maj 2025) </a:t>
            </a:r>
          </a:p>
          <a:p>
            <a:pPr lvl="0">
              <a:defRPr/>
            </a:pPr>
            <a:endParaRPr lang="sv-SE" sz="1000" dirty="0">
              <a:solidFill>
                <a:prstClr val="white"/>
              </a:solidFill>
            </a:endParaRPr>
          </a:p>
          <a:p>
            <a:pPr lvl="0">
              <a:defRPr/>
            </a:pPr>
            <a:r>
              <a:rPr lang="sv-SE" sz="1000" dirty="0">
                <a:solidFill>
                  <a:prstClr val="white"/>
                </a:solidFill>
              </a:rPr>
              <a:t>CMB &amp; RISE. (2024). Att bryta utvecklingen i utsatta områden – ORKA2.  Tillgänglig på: https://www.cmb-chalmers.se/wp-content/uploads/2024/07/240613_1_CMB_RISE_ORKA2.pdf (Hämtad 22 maj 2025) </a:t>
            </a:r>
          </a:p>
          <a:p>
            <a:pPr lvl="0">
              <a:defRPr/>
            </a:pPr>
            <a:endParaRPr lang="sv-SE" sz="1000" dirty="0">
              <a:solidFill>
                <a:prstClr val="white"/>
              </a:solidFill>
            </a:endParaRPr>
          </a:p>
          <a:p>
            <a:pPr lvl="0">
              <a:defRPr/>
            </a:pPr>
            <a:r>
              <a:rPr lang="sv-SE" sz="1000" dirty="0">
                <a:solidFill>
                  <a:prstClr val="white"/>
                </a:solidFill>
              </a:rPr>
              <a:t>Stockholms stad. (2024). Återblick på Skillnadernas Stockholm.  Tillgänglig på: https://meetingspublic.stockholm.se/welcome-sv/namnder-styrelser/kommunstyrelsen/mote2024-04-24/agenda/r1-pm-aterblick-pa-skillnadernas-stockholmpdf?downloadMode=open (Hämtad 22 maj 2025) </a:t>
            </a:r>
          </a:p>
          <a:p>
            <a:pPr lvl="0">
              <a:defRPr/>
            </a:pPr>
            <a:endParaRPr lang="sv-SE" sz="1000" dirty="0">
              <a:solidFill>
                <a:prstClr val="white"/>
              </a:solidFill>
            </a:endParaRPr>
          </a:p>
          <a:p>
            <a:pPr lvl="0">
              <a:defRPr/>
            </a:pPr>
            <a:r>
              <a:rPr lang="sv-SE" sz="1000" dirty="0" err="1">
                <a:solidFill>
                  <a:prstClr val="white"/>
                </a:solidFill>
              </a:rPr>
              <a:t>Mistra</a:t>
            </a:r>
            <a:r>
              <a:rPr lang="sv-SE" sz="1000" dirty="0">
                <a:solidFill>
                  <a:prstClr val="white"/>
                </a:solidFill>
              </a:rPr>
              <a:t> Urban </a:t>
            </a:r>
            <a:r>
              <a:rPr lang="sv-SE" sz="1000" dirty="0" err="1">
                <a:solidFill>
                  <a:prstClr val="white"/>
                </a:solidFill>
              </a:rPr>
              <a:t>Futures</a:t>
            </a:r>
            <a:r>
              <a:rPr lang="sv-SE" sz="1000" dirty="0">
                <a:solidFill>
                  <a:prstClr val="white"/>
                </a:solidFill>
              </a:rPr>
              <a:t>. (2021). Vårt arbetssätt: tillsammans för att förverkliga rättvisa städer.  Tillgänglig på: https://www.mistraurbanfutures.org/sv/om-oss/vart-arbetssatt-tillsammans-att-forverkliga-rattvisa-stader (Hämtad 22 maj 2025) </a:t>
            </a:r>
          </a:p>
          <a:p>
            <a:pPr lvl="0">
              <a:defRPr/>
            </a:pPr>
            <a:endParaRPr lang="sv-SE" sz="1000" dirty="0">
              <a:solidFill>
                <a:prstClr val="white"/>
              </a:solidFill>
            </a:endParaRPr>
          </a:p>
          <a:p>
            <a:pPr lvl="0">
              <a:defRPr/>
            </a:pPr>
            <a:r>
              <a:rPr lang="sv-SE" sz="1000" dirty="0">
                <a:solidFill>
                  <a:prstClr val="white"/>
                </a:solidFill>
              </a:rPr>
              <a:t>Polismyndigheten. (2023). Lägesbild över utsatta områden 2023. Stockholm: Polismyndigheten. https://polisen. se/siteassets/dokument/</a:t>
            </a:r>
            <a:r>
              <a:rPr lang="sv-SE" sz="1000" dirty="0" err="1">
                <a:solidFill>
                  <a:prstClr val="white"/>
                </a:solidFill>
              </a:rPr>
              <a:t>ovriga_rapporter</a:t>
            </a:r>
            <a:r>
              <a:rPr lang="sv-SE" sz="1000" dirty="0">
                <a:solidFill>
                  <a:prstClr val="white"/>
                </a:solidFill>
              </a:rPr>
              <a:t>/utsatta-</a:t>
            </a:r>
            <a:r>
              <a:rPr lang="sv-SE" sz="1000" dirty="0" err="1">
                <a:solidFill>
                  <a:prstClr val="white"/>
                </a:solidFill>
              </a:rPr>
              <a:t>omraden</a:t>
            </a:r>
            <a:r>
              <a:rPr lang="sv-SE" sz="1000" dirty="0">
                <a:solidFill>
                  <a:prstClr val="white"/>
                </a:solidFill>
              </a:rPr>
              <a:t>/lagesbild-over-utsatta-omraden-2023.pdf (Hämtad 22 maj 2025) </a:t>
            </a:r>
          </a:p>
          <a:p>
            <a:pPr lvl="0">
              <a:defRPr/>
            </a:pPr>
            <a:endParaRPr lang="sv-SE" sz="1000" dirty="0">
              <a:solidFill>
                <a:prstClr val="white"/>
              </a:solidFill>
            </a:endParaRPr>
          </a:p>
          <a:p>
            <a:pPr lvl="0">
              <a:defRPr/>
            </a:pPr>
            <a:r>
              <a:rPr lang="sv-SE" sz="1000" dirty="0">
                <a:solidFill>
                  <a:prstClr val="white"/>
                </a:solidFill>
              </a:rPr>
              <a:t>Dahlberg, M., </a:t>
            </a:r>
            <a:r>
              <a:rPr lang="sv-SE" sz="1000" dirty="0" err="1">
                <a:solidFill>
                  <a:prstClr val="white"/>
                </a:solidFill>
              </a:rPr>
              <a:t>Edmark</a:t>
            </a:r>
            <a:r>
              <a:rPr lang="sv-SE" sz="1000" dirty="0">
                <a:solidFill>
                  <a:prstClr val="white"/>
                </a:solidFill>
              </a:rPr>
              <a:t>, K., &amp; Mörk, E. (2023). Goda grannar – en ESO-rapport om grannskapets betydelse för integrationen. Rapport till Expertgruppen för studier i offentlig ekonomi (ESO).  Tillgänglig på: https://www.regeringen.se/4a7f2f/contentassets/0b3e5c9b3f3e4e3e8a5a6e2f3c2f3f3e/godagrannar-eso-rapport-2023.pdf (Hämtad 22 maj 2025) </a:t>
            </a:r>
          </a:p>
          <a:p>
            <a:pPr lvl="0">
              <a:defRPr/>
            </a:pPr>
            <a:endParaRPr lang="sv-SE" sz="1000" dirty="0">
              <a:solidFill>
                <a:prstClr val="white"/>
              </a:solidFill>
            </a:endParaRPr>
          </a:p>
          <a:p>
            <a:pPr lvl="0">
              <a:defRPr/>
            </a:pPr>
            <a:r>
              <a:rPr lang="sv-SE" sz="1000" dirty="0">
                <a:solidFill>
                  <a:prstClr val="white"/>
                </a:solidFill>
              </a:rPr>
              <a:t>CMB &amp; RISE. (2024). Att bryta utvecklingen i utsatta områden – ORKA2.  Tillgänglig på: https://www.cmb-chalmers.se/wp-content/uploads/2024/07/240613_1_CMB_RISE_ORKA2.pdf (Hämtad 22 maj 2025) </a:t>
            </a:r>
          </a:p>
          <a:p>
            <a:pPr lvl="0">
              <a:defRPr/>
            </a:pPr>
            <a:endParaRPr lang="sv-SE" sz="1000" dirty="0">
              <a:solidFill>
                <a:prstClr val="white"/>
              </a:solidFill>
            </a:endParaRPr>
          </a:p>
          <a:p>
            <a:pPr lvl="0">
              <a:defRPr/>
            </a:pPr>
            <a:r>
              <a:rPr lang="sv-SE" sz="1000" dirty="0">
                <a:solidFill>
                  <a:prstClr val="white"/>
                </a:solidFill>
              </a:rPr>
              <a:t>SCB (Statistiska centralbyrån). (2025). Boende i Sverige.  Tillgänglig på: https://www.scb.se/hitta-statistik/sverige-i-siffror/manniskorna-i-sverige/boende-i-sverige/ (Hämtad 22 maj 2025) </a:t>
            </a:r>
          </a:p>
          <a:p>
            <a:pPr lvl="0">
              <a:defRPr/>
            </a:pPr>
            <a:endParaRPr lang="sv-SE" sz="1000" dirty="0">
              <a:solidFill>
                <a:prstClr val="white"/>
              </a:solidFill>
            </a:endParaRPr>
          </a:p>
          <a:p>
            <a:pPr lvl="0">
              <a:defRPr/>
            </a:pPr>
            <a:r>
              <a:rPr lang="sv-SE" sz="1000" dirty="0" err="1">
                <a:solidFill>
                  <a:prstClr val="white"/>
                </a:solidFill>
              </a:rPr>
              <a:t>Rostami</a:t>
            </a:r>
            <a:r>
              <a:rPr lang="sv-SE" sz="1000" dirty="0">
                <a:solidFill>
                  <a:prstClr val="white"/>
                </a:solidFill>
              </a:rPr>
              <a:t>, A., Estrada, F., Sarnecki, J., &amp; Nilsson, A. (2023). Det gängrelaterade skjutvapenvåldet – en kunskapsöversikt. Stockholms universitet. https://www.diva-portal.org/smash/get/diva2:1956991/FULLTEXT01.pdf (Hämtad 22 maj 2025) </a:t>
            </a:r>
          </a:p>
          <a:p>
            <a:pPr lvl="0">
              <a:defRPr/>
            </a:pPr>
            <a:endParaRPr lang="sv-SE" sz="1000" dirty="0">
              <a:solidFill>
                <a:prstClr val="white"/>
              </a:solidFill>
            </a:endParaRPr>
          </a:p>
          <a:p>
            <a:pPr lvl="0">
              <a:defRPr/>
            </a:pPr>
            <a:r>
              <a:rPr lang="sv-SE" sz="1000" dirty="0">
                <a:solidFill>
                  <a:prstClr val="white"/>
                </a:solidFill>
              </a:rPr>
              <a:t>Boendesegregation och verktyg för att räkna på sociala värden (SOU 2023).  Tillgänglig på: https://www.sou.gov.se/contentassets/bb450822c646477995f9d0353dfaf5b4/kunskapsoversikt-boendesegregationsutredningen-2023.pdf (Hämtad 22 maj 2025) </a:t>
            </a:r>
          </a:p>
          <a:p>
            <a:pPr lvl="0">
              <a:defRPr/>
            </a:pPr>
            <a:endParaRPr lang="sv-SE" sz="1000" dirty="0">
              <a:solidFill>
                <a:prstClr val="white"/>
              </a:solidFill>
            </a:endParaRPr>
          </a:p>
          <a:p>
            <a:pPr lvl="0">
              <a:defRPr/>
            </a:pPr>
            <a:r>
              <a:rPr lang="sv-SE" sz="1000" dirty="0">
                <a:solidFill>
                  <a:prstClr val="white"/>
                </a:solidFill>
              </a:rPr>
              <a:t>Sirén, S. (2024). Not </a:t>
            </a:r>
            <a:r>
              <a:rPr lang="sv-SE" sz="1000" dirty="0" err="1">
                <a:solidFill>
                  <a:prstClr val="white"/>
                </a:solidFill>
              </a:rPr>
              <a:t>Equally</a:t>
            </a:r>
            <a:r>
              <a:rPr lang="sv-SE" sz="1000" dirty="0">
                <a:solidFill>
                  <a:prstClr val="white"/>
                </a:solidFill>
              </a:rPr>
              <a:t> Bad? The Swedish Welfare State Transformation and </a:t>
            </a:r>
            <a:r>
              <a:rPr lang="sv-SE" sz="1000" dirty="0" err="1">
                <a:solidFill>
                  <a:prstClr val="white"/>
                </a:solidFill>
              </a:rPr>
              <a:t>Its</a:t>
            </a:r>
            <a:r>
              <a:rPr lang="sv-SE" sz="1000" dirty="0">
                <a:solidFill>
                  <a:prstClr val="white"/>
                </a:solidFill>
              </a:rPr>
              <a:t> </a:t>
            </a:r>
            <a:r>
              <a:rPr lang="sv-SE" sz="1000" dirty="0" err="1">
                <a:solidFill>
                  <a:prstClr val="white"/>
                </a:solidFill>
              </a:rPr>
              <a:t>Impact</a:t>
            </a:r>
            <a:r>
              <a:rPr lang="sv-SE" sz="1000" dirty="0">
                <a:solidFill>
                  <a:prstClr val="white"/>
                </a:solidFill>
              </a:rPr>
              <a:t> on </a:t>
            </a:r>
            <a:r>
              <a:rPr lang="sv-SE" sz="1000" dirty="0" err="1">
                <a:solidFill>
                  <a:prstClr val="white"/>
                </a:solidFill>
              </a:rPr>
              <a:t>Poverty</a:t>
            </a:r>
            <a:r>
              <a:rPr lang="sv-SE" sz="1000" dirty="0">
                <a:solidFill>
                  <a:prstClr val="white"/>
                </a:solidFill>
              </a:rPr>
              <a:t> and </a:t>
            </a:r>
            <a:r>
              <a:rPr lang="sv-SE" sz="1000" dirty="0" err="1">
                <a:solidFill>
                  <a:prstClr val="white"/>
                </a:solidFill>
              </a:rPr>
              <a:t>Inequality</a:t>
            </a:r>
            <a:r>
              <a:rPr lang="sv-SE" sz="1000" dirty="0">
                <a:solidFill>
                  <a:prstClr val="white"/>
                </a:solidFill>
              </a:rPr>
              <a:t> in </a:t>
            </a:r>
            <a:r>
              <a:rPr lang="sv-SE" sz="1000" dirty="0" err="1">
                <a:solidFill>
                  <a:prstClr val="white"/>
                </a:solidFill>
              </a:rPr>
              <a:t>Comparative</a:t>
            </a:r>
            <a:r>
              <a:rPr lang="sv-SE" sz="1000" dirty="0">
                <a:solidFill>
                  <a:prstClr val="white"/>
                </a:solidFill>
              </a:rPr>
              <a:t> </a:t>
            </a:r>
            <a:r>
              <a:rPr lang="sv-SE" sz="1000" dirty="0" err="1">
                <a:solidFill>
                  <a:prstClr val="white"/>
                </a:solidFill>
              </a:rPr>
              <a:t>Perspective</a:t>
            </a:r>
            <a:r>
              <a:rPr lang="sv-SE" sz="1000" dirty="0">
                <a:solidFill>
                  <a:prstClr val="white"/>
                </a:solidFill>
              </a:rPr>
              <a:t>. Uppsala universitet.  Tillgänglig på: https://www.uu.se/en/department/government/research/not-equally-bad-the-swedish-welfare-state-transformation-and-its-impact-on-poverty-and-inequality-in-comparative-perspective (Hämtad 22 maj 2025) </a:t>
            </a:r>
          </a:p>
          <a:p>
            <a:pPr lvl="0">
              <a:defRPr/>
            </a:pPr>
            <a:endParaRPr lang="sv-SE" sz="1000" dirty="0">
              <a:solidFill>
                <a:prstClr val="white"/>
              </a:solidFill>
            </a:endParaRPr>
          </a:p>
          <a:p>
            <a:pPr lvl="0">
              <a:defRPr/>
            </a:pPr>
            <a:r>
              <a:rPr lang="sv-SE" sz="1000" dirty="0">
                <a:solidFill>
                  <a:prstClr val="white"/>
                </a:solidFill>
              </a:rPr>
              <a:t>Boverket. (2024). Boendesegregationens utveckling – Segregationsbarometern Årsrapport 2024.  Tillgänglig på: https://segregationsbarometern.boverket.se/rapporter/arsrapport-2024/ (Hämtad 22 maj 2025) </a:t>
            </a:r>
          </a:p>
          <a:p>
            <a:pPr lvl="0">
              <a:defRPr/>
            </a:pPr>
            <a:endParaRPr lang="sv-SE" sz="1000" dirty="0">
              <a:solidFill>
                <a:prstClr val="white"/>
              </a:solidFill>
            </a:endParaRPr>
          </a:p>
          <a:p>
            <a:pPr lvl="0">
              <a:defRPr/>
            </a:pPr>
            <a:r>
              <a:rPr lang="sv-SE" sz="1000" dirty="0">
                <a:solidFill>
                  <a:prstClr val="white"/>
                </a:solidFill>
              </a:rPr>
              <a:t>Folkhälsomyndigheten. (2024). Utveckling av barns och ungas hälsa.  Tillgänglig på: https://www.folkhalsomyndigheten.se/livsvillkor-levnadsvanor/halsa-i-olika-grupper/barn-ochunga/utveckling-av-barns-och-ungas-halsa/ (Hämtad 22 maj 2025) </a:t>
            </a:r>
          </a:p>
          <a:p>
            <a:pPr lvl="0">
              <a:defRPr/>
            </a:pPr>
            <a:endParaRPr lang="sv-SE" sz="1000" dirty="0">
              <a:solidFill>
                <a:prstClr val="white"/>
              </a:solidFill>
            </a:endParaRPr>
          </a:p>
          <a:p>
            <a:pPr lvl="0">
              <a:defRPr/>
            </a:pPr>
            <a:r>
              <a:rPr lang="sv-SE" sz="1000" dirty="0">
                <a:solidFill>
                  <a:prstClr val="white"/>
                </a:solidFill>
              </a:rPr>
              <a:t>Folkhälsomyndigheten. (2024). Ensamhet – förekomst, konsekvenser och åtgärder. En kartläggning.  Tillgänglig på: https://www.folkhalsomyndigheten.se/contentassets/09eac2b8b63e4d79a9e1f79dcbc71409/ ensamhet-forekomst-konsekvenser-atgarder.pdf (Hämtad 22 maj 2025)</a:t>
            </a:r>
            <a:endParaRPr kumimoji="0" lang="sv-SE" sz="1000" b="0" i="0" u="none" strike="noStrike" kern="1200" cap="none" spc="0" normalizeH="0" baseline="0" noProof="0" dirty="0">
              <a:ln>
                <a:noFill/>
              </a:ln>
              <a:solidFill>
                <a:prstClr val="white"/>
              </a:solidFill>
              <a:effectLst/>
              <a:highlight>
                <a:srgbClr val="FFFF00"/>
              </a:highlight>
              <a:uLnTx/>
              <a:uFillTx/>
              <a:ea typeface="+mn-ea"/>
              <a:cs typeface="+mn-cs"/>
            </a:endParaRPr>
          </a:p>
        </p:txBody>
      </p:sp>
      <p:grpSp>
        <p:nvGrpSpPr>
          <p:cNvPr id="3" name="Grupp 2">
            <a:extLst>
              <a:ext uri="{FF2B5EF4-FFF2-40B4-BE49-F238E27FC236}">
                <a16:creationId xmlns:a16="http://schemas.microsoft.com/office/drawing/2014/main" id="{531EED39-622F-896E-9ABC-0A52990F2474}"/>
              </a:ext>
            </a:extLst>
          </p:cNvPr>
          <p:cNvGrpSpPr/>
          <p:nvPr/>
        </p:nvGrpSpPr>
        <p:grpSpPr>
          <a:xfrm>
            <a:off x="10790899" y="314356"/>
            <a:ext cx="1120100" cy="572175"/>
            <a:chOff x="10790899" y="314356"/>
            <a:chExt cx="1120100" cy="572175"/>
          </a:xfrm>
        </p:grpSpPr>
        <p:pic>
          <p:nvPicPr>
            <p:cNvPr id="4" name="Bildobjekt 3">
              <a:extLst>
                <a:ext uri="{FF2B5EF4-FFF2-40B4-BE49-F238E27FC236}">
                  <a16:creationId xmlns:a16="http://schemas.microsoft.com/office/drawing/2014/main" id="{5A9EE3C3-86EB-8841-A9AD-13463CBED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7" name="Platshållare för text 2">
              <a:extLst>
                <a:ext uri="{FF2B5EF4-FFF2-40B4-BE49-F238E27FC236}">
                  <a16:creationId xmlns:a16="http://schemas.microsoft.com/office/drawing/2014/main" id="{5DBAC620-232E-C74E-E919-B04322D88B7C}"/>
                </a:ext>
              </a:extLst>
            </p:cNvPr>
            <p:cNvSpPr txBox="1">
              <a:spLocks/>
            </p:cNvSpPr>
            <p:nvPr/>
          </p:nvSpPr>
          <p:spPr>
            <a:xfrm>
              <a:off x="10790899" y="315371"/>
              <a:ext cx="444273" cy="571160"/>
            </a:xfrm>
            <a:prstGeom prst="rect">
              <a:avLst/>
            </a:prstGeom>
            <a:blipFill>
              <a:blip r:embed="rId3"/>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3415295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C8BC"/>
        </a:solidFill>
        <a:effectLst/>
      </p:bgPr>
    </p:bg>
    <p:spTree>
      <p:nvGrpSpPr>
        <p:cNvPr id="1" name="">
          <a:extLst>
            <a:ext uri="{FF2B5EF4-FFF2-40B4-BE49-F238E27FC236}">
              <a16:creationId xmlns:a16="http://schemas.microsoft.com/office/drawing/2014/main" id="{7760B1BE-0C89-48CB-98ED-822A974C2E94}"/>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2E45BA4F-8514-07A8-C59F-9C4B41D63F84}"/>
              </a:ext>
            </a:extLst>
          </p:cNvPr>
          <p:cNvSpPr>
            <a:spLocks noGrp="1"/>
          </p:cNvSpPr>
          <p:nvPr>
            <p:ph type="title"/>
          </p:nvPr>
        </p:nvSpPr>
        <p:spPr>
          <a:xfrm>
            <a:off x="2375280" y="1811681"/>
            <a:ext cx="7657339" cy="3579917"/>
          </a:xfrm>
        </p:spPr>
        <p:txBody>
          <a:bodyPr>
            <a:normAutofit fontScale="90000"/>
          </a:bodyPr>
          <a:lstStyle/>
          <a:p>
            <a:pPr algn="ctr"/>
            <a:r>
              <a:rPr lang="sv-SE" dirty="0">
                <a:solidFill>
                  <a:srgbClr val="195929"/>
                </a:solidFill>
              </a:rPr>
              <a:t>Mallar</a:t>
            </a:r>
            <a:br>
              <a:rPr lang="sv-SE" dirty="0">
                <a:solidFill>
                  <a:srgbClr val="195929"/>
                </a:solidFill>
              </a:rPr>
            </a:br>
            <a:br>
              <a:rPr lang="sv-SE" dirty="0">
                <a:solidFill>
                  <a:srgbClr val="195929"/>
                </a:solidFill>
              </a:rPr>
            </a:br>
            <a:r>
              <a:rPr lang="sv-SE" sz="3100" i="1" dirty="0">
                <a:solidFill>
                  <a:srgbClr val="195929"/>
                </a:solidFill>
                <a:latin typeface="+mn-lt"/>
                <a:hlinkClick r:id="rId2"/>
              </a:rPr>
              <a:t>Behovs- och resurskartläggning (Excel)</a:t>
            </a:r>
            <a:br>
              <a:rPr lang="sv-SE" sz="3100" i="1" dirty="0">
                <a:solidFill>
                  <a:srgbClr val="195929"/>
                </a:solidFill>
                <a:latin typeface="+mn-lt"/>
                <a:hlinkClick r:id="rId2"/>
              </a:rPr>
            </a:br>
            <a:r>
              <a:rPr lang="sv-SE" sz="3100" i="1" dirty="0">
                <a:solidFill>
                  <a:srgbClr val="195929"/>
                </a:solidFill>
                <a:latin typeface="+mn-lt"/>
                <a:hlinkClick r:id="rId2"/>
              </a:rPr>
              <a:t>Förändringsteori (PPT och Excel)</a:t>
            </a:r>
            <a:br>
              <a:rPr lang="sv-SE" sz="3100" i="1" dirty="0">
                <a:solidFill>
                  <a:srgbClr val="195929"/>
                </a:solidFill>
                <a:latin typeface="+mn-lt"/>
                <a:hlinkClick r:id="rId2"/>
              </a:rPr>
            </a:br>
            <a:r>
              <a:rPr lang="sv-SE" sz="3100" i="1" dirty="0">
                <a:solidFill>
                  <a:srgbClr val="195929"/>
                </a:solidFill>
                <a:latin typeface="+mn-lt"/>
              </a:rPr>
              <a:t>Antaganden kring samband (PPT)</a:t>
            </a:r>
            <a:br>
              <a:rPr lang="sv-SE" sz="3100" i="1" dirty="0">
                <a:solidFill>
                  <a:srgbClr val="195929"/>
                </a:solidFill>
                <a:latin typeface="+mn-lt"/>
              </a:rPr>
            </a:br>
            <a:r>
              <a:rPr lang="sv-SE" sz="3100" i="1" dirty="0">
                <a:solidFill>
                  <a:srgbClr val="195929"/>
                </a:solidFill>
                <a:latin typeface="+mn-lt"/>
              </a:rPr>
              <a:t>Indikatorer (PPT)</a:t>
            </a:r>
            <a:br>
              <a:rPr lang="sv-SE" sz="3100" i="1" dirty="0">
                <a:solidFill>
                  <a:srgbClr val="195929"/>
                </a:solidFill>
                <a:latin typeface="+mn-lt"/>
              </a:rPr>
            </a:br>
            <a:r>
              <a:rPr lang="sv-SE" sz="3100" i="1" dirty="0">
                <a:solidFill>
                  <a:srgbClr val="195929"/>
                </a:solidFill>
                <a:latin typeface="+mn-lt"/>
              </a:rPr>
              <a:t>Datakällor (PPT)</a:t>
            </a:r>
            <a:br>
              <a:rPr lang="sv-SE" sz="3100" i="1" dirty="0">
                <a:solidFill>
                  <a:srgbClr val="195929"/>
                </a:solidFill>
                <a:latin typeface="+mn-lt"/>
              </a:rPr>
            </a:br>
            <a:r>
              <a:rPr lang="sv-SE" sz="3100" i="1" dirty="0">
                <a:solidFill>
                  <a:srgbClr val="195929"/>
                </a:solidFill>
                <a:latin typeface="+mn-lt"/>
              </a:rPr>
              <a:t>Uppföljningsplan (PPT)</a:t>
            </a:r>
            <a:br>
              <a:rPr lang="sv-SE" sz="3100" i="1" dirty="0">
                <a:solidFill>
                  <a:srgbClr val="195929"/>
                </a:solidFill>
                <a:latin typeface="+mn-lt"/>
              </a:rPr>
            </a:br>
            <a:r>
              <a:rPr lang="sv-SE" sz="3100" i="1" dirty="0">
                <a:solidFill>
                  <a:srgbClr val="195929"/>
                </a:solidFill>
                <a:latin typeface="+mn-lt"/>
              </a:rPr>
              <a:t>Analys (PPT)</a:t>
            </a:r>
            <a:endParaRPr lang="en-SE" sz="3100" i="1" dirty="0">
              <a:solidFill>
                <a:srgbClr val="195929"/>
              </a:solidFill>
            </a:endParaRPr>
          </a:p>
        </p:txBody>
      </p:sp>
      <p:sp>
        <p:nvSpPr>
          <p:cNvPr id="2" name="Platshållare för bildnummer 1">
            <a:extLst>
              <a:ext uri="{FF2B5EF4-FFF2-40B4-BE49-F238E27FC236}">
                <a16:creationId xmlns:a16="http://schemas.microsoft.com/office/drawing/2014/main" id="{70D02A2A-9510-A13E-950E-3D6BCB5F36D7}"/>
              </a:ext>
            </a:extLst>
          </p:cNvPr>
          <p:cNvSpPr>
            <a:spLocks noGrp="1"/>
          </p:cNvSpPr>
          <p:nvPr>
            <p:ph type="sldNum" sz="quarter" idx="12"/>
          </p:nvPr>
        </p:nvSpPr>
        <p:spPr>
          <a:xfrm>
            <a:off x="9221788" y="6360066"/>
            <a:ext cx="2743200" cy="365125"/>
          </a:xfrm>
        </p:spPr>
        <p:txBody>
          <a:bodyPr/>
          <a:lstStyle/>
          <a:p>
            <a:fld id="{0CBCBD9C-3C31-42D4-A78B-497858E3EA19}" type="slidenum">
              <a:rPr lang="en-GB" smtClean="0"/>
              <a:t>36</a:t>
            </a:fld>
            <a:endParaRPr lang="en-GB"/>
          </a:p>
        </p:txBody>
      </p:sp>
      <p:grpSp>
        <p:nvGrpSpPr>
          <p:cNvPr id="3" name="Grupp 2">
            <a:extLst>
              <a:ext uri="{FF2B5EF4-FFF2-40B4-BE49-F238E27FC236}">
                <a16:creationId xmlns:a16="http://schemas.microsoft.com/office/drawing/2014/main" id="{A4925C2D-F822-2DB1-EA83-F46485AC280F}"/>
              </a:ext>
            </a:extLst>
          </p:cNvPr>
          <p:cNvGrpSpPr/>
          <p:nvPr/>
        </p:nvGrpSpPr>
        <p:grpSpPr>
          <a:xfrm>
            <a:off x="10790899" y="314356"/>
            <a:ext cx="1120100" cy="572175"/>
            <a:chOff x="10790899" y="314356"/>
            <a:chExt cx="1120100" cy="572175"/>
          </a:xfrm>
        </p:grpSpPr>
        <p:pic>
          <p:nvPicPr>
            <p:cNvPr id="5" name="Bildobjekt 4">
              <a:extLst>
                <a:ext uri="{FF2B5EF4-FFF2-40B4-BE49-F238E27FC236}">
                  <a16:creationId xmlns:a16="http://schemas.microsoft.com/office/drawing/2014/main" id="{448B3A8E-4E63-94A6-428D-96052A47B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6" name="Platshållare för text 2">
              <a:extLst>
                <a:ext uri="{FF2B5EF4-FFF2-40B4-BE49-F238E27FC236}">
                  <a16:creationId xmlns:a16="http://schemas.microsoft.com/office/drawing/2014/main" id="{F06C16AE-659D-B8FE-17D8-E5287D466A98}"/>
                </a:ext>
              </a:extLst>
            </p:cNvPr>
            <p:cNvSpPr txBox="1">
              <a:spLocks/>
            </p:cNvSpPr>
            <p:nvPr/>
          </p:nvSpPr>
          <p:spPr>
            <a:xfrm>
              <a:off x="10790899" y="315371"/>
              <a:ext cx="444273" cy="571160"/>
            </a:xfrm>
            <a:prstGeom prst="rect">
              <a:avLst/>
            </a:prstGeom>
            <a:blipFill>
              <a:blip r:embed="rId4"/>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3917039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3D19-8794-40E1-ACF2-F35A609FD693}"/>
            </a:ext>
          </a:extLst>
        </p:cNvPr>
        <p:cNvGrpSpPr/>
        <p:nvPr/>
      </p:nvGrpSpPr>
      <p:grpSpPr>
        <a:xfrm>
          <a:off x="0" y="0"/>
          <a:ext cx="0" cy="0"/>
          <a:chOff x="0" y="0"/>
          <a:chExt cx="0" cy="0"/>
        </a:xfrm>
      </p:grpSpPr>
      <p:sp>
        <p:nvSpPr>
          <p:cNvPr id="128" name="Pil: vänster 127">
            <a:extLst>
              <a:ext uri="{FF2B5EF4-FFF2-40B4-BE49-F238E27FC236}">
                <a16:creationId xmlns:a16="http://schemas.microsoft.com/office/drawing/2014/main" id="{2690B2EF-4F95-418B-85D0-1B785949DAC2}"/>
              </a:ext>
            </a:extLst>
          </p:cNvPr>
          <p:cNvSpPr/>
          <p:nvPr/>
        </p:nvSpPr>
        <p:spPr>
          <a:xfrm>
            <a:off x="313593" y="6219163"/>
            <a:ext cx="11780713" cy="566393"/>
          </a:xfrm>
          <a:prstGeom prst="leftArrow">
            <a:avLst/>
          </a:prstGeom>
          <a:solidFill>
            <a:srgbClr val="5FB98B">
              <a:alpha val="93000"/>
            </a:srgbClr>
          </a:solidFill>
          <a:ln w="12700" cap="flat">
            <a:noFill/>
            <a:prstDash val="solid"/>
            <a:miter/>
          </a:ln>
        </p:spPr>
        <p:txBody>
          <a:bodyPr rtlCol="0" anchor="ctr"/>
          <a:lstStyle/>
          <a:p>
            <a:pPr algn="ctr"/>
            <a:r>
              <a:rPr lang="sv-SE" sz="1646"/>
              <a:t>Arbetsprocess</a:t>
            </a:r>
            <a:endParaRPr lang="en-SE" sz="1646"/>
          </a:p>
        </p:txBody>
      </p:sp>
      <p:sp>
        <p:nvSpPr>
          <p:cNvPr id="2" name="Platshållare för bildnummer 1">
            <a:extLst>
              <a:ext uri="{FF2B5EF4-FFF2-40B4-BE49-F238E27FC236}">
                <a16:creationId xmlns:a16="http://schemas.microsoft.com/office/drawing/2014/main" id="{695A5F21-5D5D-1487-1E56-486184704BE6}"/>
              </a:ext>
            </a:extLst>
          </p:cNvPr>
          <p:cNvSpPr>
            <a:spLocks noGrp="1"/>
          </p:cNvSpPr>
          <p:nvPr>
            <p:ph type="sldNum" sz="quarter" idx="4"/>
          </p:nvPr>
        </p:nvSpPr>
        <p:spPr>
          <a:xfrm>
            <a:off x="9212487" y="6356350"/>
            <a:ext cx="2743200" cy="365125"/>
          </a:xfrm>
        </p:spPr>
        <p:txBody>
          <a:bodyPr/>
          <a:lstStyle/>
          <a:p>
            <a:fld id="{2066355A-084C-D24E-9AD2-7E4FC41EA627}" type="slidenum">
              <a:rPr lang="sv-SE" smtClean="0"/>
              <a:pPr/>
              <a:t>37</a:t>
            </a:fld>
            <a:endParaRPr lang="sv-SE"/>
          </a:p>
        </p:txBody>
      </p:sp>
      <p:graphicFrame>
        <p:nvGraphicFramePr>
          <p:cNvPr id="5" name="Platshållare för innehåll 4">
            <a:extLst>
              <a:ext uri="{FF2B5EF4-FFF2-40B4-BE49-F238E27FC236}">
                <a16:creationId xmlns:a16="http://schemas.microsoft.com/office/drawing/2014/main" id="{E8D95354-8CC4-B61F-F93B-C01E99DE878F}"/>
              </a:ext>
            </a:extLst>
          </p:cNvPr>
          <p:cNvGraphicFramePr>
            <a:graphicFrameLocks noGrp="1"/>
          </p:cNvGraphicFramePr>
          <p:nvPr>
            <p:ph idx="4294967295"/>
            <p:extLst>
              <p:ext uri="{D42A27DB-BD31-4B8C-83A1-F6EECF244321}">
                <p14:modId xmlns:p14="http://schemas.microsoft.com/office/powerpoint/2010/main" val="1094918700"/>
              </p:ext>
            </p:extLst>
          </p:nvPr>
        </p:nvGraphicFramePr>
        <p:xfrm>
          <a:off x="0" y="348275"/>
          <a:ext cx="11839575" cy="4676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ktangel: rundade hörn 18">
            <a:extLst>
              <a:ext uri="{FF2B5EF4-FFF2-40B4-BE49-F238E27FC236}">
                <a16:creationId xmlns:a16="http://schemas.microsoft.com/office/drawing/2014/main" id="{84FA5109-6BF7-D0CD-79F3-8FC4753B8A0D}"/>
              </a:ext>
            </a:extLst>
          </p:cNvPr>
          <p:cNvSpPr/>
          <p:nvPr/>
        </p:nvSpPr>
        <p:spPr>
          <a:xfrm>
            <a:off x="10101326" y="4388868"/>
            <a:ext cx="1736034"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30" name="Rektangel: rundade hörn 29">
            <a:extLst>
              <a:ext uri="{FF2B5EF4-FFF2-40B4-BE49-F238E27FC236}">
                <a16:creationId xmlns:a16="http://schemas.microsoft.com/office/drawing/2014/main" id="{DE37FC6C-C2BF-D223-94B6-0197E28005CE}"/>
              </a:ext>
            </a:extLst>
          </p:cNvPr>
          <p:cNvSpPr/>
          <p:nvPr/>
        </p:nvSpPr>
        <p:spPr>
          <a:xfrm>
            <a:off x="10087674" y="3396604"/>
            <a:ext cx="1736034"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36" name="Rektangel: rundade hörn 35">
            <a:extLst>
              <a:ext uri="{FF2B5EF4-FFF2-40B4-BE49-F238E27FC236}">
                <a16:creationId xmlns:a16="http://schemas.microsoft.com/office/drawing/2014/main" id="{BBE4BAE4-6A48-FACE-12B3-42ECB12C40E5}"/>
              </a:ext>
            </a:extLst>
          </p:cNvPr>
          <p:cNvSpPr/>
          <p:nvPr/>
        </p:nvSpPr>
        <p:spPr>
          <a:xfrm>
            <a:off x="227719" y="5392972"/>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38" name="Rektangel: rundade hörn 37">
            <a:extLst>
              <a:ext uri="{FF2B5EF4-FFF2-40B4-BE49-F238E27FC236}">
                <a16:creationId xmlns:a16="http://schemas.microsoft.com/office/drawing/2014/main" id="{08852702-2C35-8942-7A0D-4D5D05434A54}"/>
              </a:ext>
            </a:extLst>
          </p:cNvPr>
          <p:cNvSpPr/>
          <p:nvPr/>
        </p:nvSpPr>
        <p:spPr>
          <a:xfrm>
            <a:off x="203192" y="3404936"/>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en-SE" sz="999"/>
          </a:p>
        </p:txBody>
      </p:sp>
      <p:sp>
        <p:nvSpPr>
          <p:cNvPr id="39" name="Rektangel: rundade hörn 38">
            <a:extLst>
              <a:ext uri="{FF2B5EF4-FFF2-40B4-BE49-F238E27FC236}">
                <a16:creationId xmlns:a16="http://schemas.microsoft.com/office/drawing/2014/main" id="{49B9E54E-84A1-EA3D-00AA-0505138E74DE}"/>
              </a:ext>
            </a:extLst>
          </p:cNvPr>
          <p:cNvSpPr/>
          <p:nvPr/>
        </p:nvSpPr>
        <p:spPr>
          <a:xfrm>
            <a:off x="214067" y="4400709"/>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122" name="Pratbubbla: rektangel med rundade hörn 121">
            <a:extLst>
              <a:ext uri="{FF2B5EF4-FFF2-40B4-BE49-F238E27FC236}">
                <a16:creationId xmlns:a16="http://schemas.microsoft.com/office/drawing/2014/main" id="{463F4C5B-260B-95CD-7746-394CE9E38EFF}"/>
              </a:ext>
            </a:extLst>
          </p:cNvPr>
          <p:cNvSpPr/>
          <p:nvPr/>
        </p:nvSpPr>
        <p:spPr>
          <a:xfrm>
            <a:off x="10154196" y="947677"/>
            <a:ext cx="1584582" cy="1025826"/>
          </a:xfrm>
          <a:prstGeom prst="wedgeRoundRectCallout">
            <a:avLst>
              <a:gd name="adj1" fmla="val -17684"/>
              <a:gd name="adj2" fmla="val 73655"/>
              <a:gd name="adj3" fmla="val 16667"/>
            </a:avLst>
          </a:prstGeom>
          <a:solidFill>
            <a:srgbClr val="EDC8BC">
              <a:alpha val="93000"/>
            </a:srgbClr>
          </a:solidFill>
          <a:ln w="12700" cap="flat">
            <a:noFill/>
            <a:prstDash val="solid"/>
            <a:miter/>
          </a:ln>
        </p:spPr>
        <p:txBody>
          <a:bodyPr rtlCol="0" anchor="ctr"/>
          <a:lstStyle/>
          <a:p>
            <a:pPr algn="l"/>
            <a:r>
              <a:rPr lang="sv-SE" sz="1100"/>
              <a:t>1. Vad är det långsiktiga målet?</a:t>
            </a:r>
            <a:endParaRPr lang="en-SE" sz="1100"/>
          </a:p>
        </p:txBody>
      </p:sp>
      <p:sp>
        <p:nvSpPr>
          <p:cNvPr id="123" name="Pratbubbla: rektangel med rundade hörn 122">
            <a:extLst>
              <a:ext uri="{FF2B5EF4-FFF2-40B4-BE49-F238E27FC236}">
                <a16:creationId xmlns:a16="http://schemas.microsoft.com/office/drawing/2014/main" id="{99A164C6-7B56-9922-196E-8AC750D2092F}"/>
              </a:ext>
            </a:extLst>
          </p:cNvPr>
          <p:cNvSpPr/>
          <p:nvPr/>
        </p:nvSpPr>
        <p:spPr>
          <a:xfrm>
            <a:off x="7736707" y="940188"/>
            <a:ext cx="1584582" cy="1025826"/>
          </a:xfrm>
          <a:prstGeom prst="wedgeRoundRectCallout">
            <a:avLst>
              <a:gd name="adj1" fmla="val -17684"/>
              <a:gd name="adj2" fmla="val 73655"/>
              <a:gd name="adj3" fmla="val 16667"/>
            </a:avLst>
          </a:prstGeom>
          <a:solidFill>
            <a:srgbClr val="EDC8BC">
              <a:alpha val="93000"/>
            </a:srgbClr>
          </a:solidFill>
          <a:ln w="12700" cap="flat">
            <a:noFill/>
            <a:prstDash val="solid"/>
            <a:miter/>
          </a:ln>
        </p:spPr>
        <p:txBody>
          <a:bodyPr rtlCol="0" anchor="ctr"/>
          <a:lstStyle/>
          <a:p>
            <a:pPr algn="l"/>
            <a:r>
              <a:rPr lang="sv-SE" sz="1100"/>
              <a:t>2. Vilken förändring ska ske på lite längre sikt?</a:t>
            </a:r>
            <a:endParaRPr lang="en-SE" sz="1100"/>
          </a:p>
        </p:txBody>
      </p:sp>
      <p:sp>
        <p:nvSpPr>
          <p:cNvPr id="124" name="Pratbubbla: rektangel med rundade hörn 123">
            <a:extLst>
              <a:ext uri="{FF2B5EF4-FFF2-40B4-BE49-F238E27FC236}">
                <a16:creationId xmlns:a16="http://schemas.microsoft.com/office/drawing/2014/main" id="{10AF6DD4-5CFF-8ADB-5F1A-C829C54D7BCC}"/>
              </a:ext>
            </a:extLst>
          </p:cNvPr>
          <p:cNvSpPr/>
          <p:nvPr/>
        </p:nvSpPr>
        <p:spPr>
          <a:xfrm>
            <a:off x="5041760" y="929499"/>
            <a:ext cx="1584582" cy="1025826"/>
          </a:xfrm>
          <a:prstGeom prst="wedgeRoundRectCallout">
            <a:avLst>
              <a:gd name="adj1" fmla="val -17684"/>
              <a:gd name="adj2" fmla="val 73655"/>
              <a:gd name="adj3" fmla="val 16667"/>
            </a:avLst>
          </a:prstGeom>
          <a:solidFill>
            <a:srgbClr val="EDC8BC">
              <a:alpha val="93000"/>
            </a:srgbClr>
          </a:solidFill>
          <a:ln w="12700" cap="flat">
            <a:noFill/>
            <a:prstDash val="solid"/>
            <a:miter/>
          </a:ln>
        </p:spPr>
        <p:txBody>
          <a:bodyPr rtlCol="0" anchor="ctr"/>
          <a:lstStyle/>
          <a:p>
            <a:pPr algn="l"/>
            <a:r>
              <a:rPr lang="sv-SE" sz="1100"/>
              <a:t>3. Vilken förändring ska ske på kort sikt?</a:t>
            </a:r>
            <a:endParaRPr lang="en-SE" sz="1100"/>
          </a:p>
        </p:txBody>
      </p:sp>
      <p:sp>
        <p:nvSpPr>
          <p:cNvPr id="126" name="Pratbubbla: rektangel med rundade hörn 125">
            <a:extLst>
              <a:ext uri="{FF2B5EF4-FFF2-40B4-BE49-F238E27FC236}">
                <a16:creationId xmlns:a16="http://schemas.microsoft.com/office/drawing/2014/main" id="{9BF40E66-ACD1-FBC1-931C-1F08195CB276}"/>
              </a:ext>
            </a:extLst>
          </p:cNvPr>
          <p:cNvSpPr/>
          <p:nvPr/>
        </p:nvSpPr>
        <p:spPr>
          <a:xfrm>
            <a:off x="2646430" y="940188"/>
            <a:ext cx="1584582" cy="1025826"/>
          </a:xfrm>
          <a:prstGeom prst="wedgeRoundRectCallout">
            <a:avLst>
              <a:gd name="adj1" fmla="val -17684"/>
              <a:gd name="adj2" fmla="val 73655"/>
              <a:gd name="adj3" fmla="val 16667"/>
            </a:avLst>
          </a:prstGeom>
          <a:solidFill>
            <a:srgbClr val="EDC8BC">
              <a:alpha val="93000"/>
            </a:srgbClr>
          </a:solidFill>
          <a:ln w="12700" cap="flat">
            <a:noFill/>
            <a:prstDash val="solid"/>
            <a:miter/>
          </a:ln>
        </p:spPr>
        <p:txBody>
          <a:bodyPr rtlCol="0" anchor="ctr"/>
          <a:lstStyle/>
          <a:p>
            <a:pPr algn="l"/>
            <a:r>
              <a:rPr lang="sv-SE" sz="1100"/>
              <a:t>4. Vilka aktiviteter behövs för att uppnå utfallen?</a:t>
            </a:r>
            <a:endParaRPr lang="en-SE" sz="1100"/>
          </a:p>
        </p:txBody>
      </p:sp>
      <p:sp>
        <p:nvSpPr>
          <p:cNvPr id="127" name="Pratbubbla: rektangel med rundade hörn 126">
            <a:extLst>
              <a:ext uri="{FF2B5EF4-FFF2-40B4-BE49-F238E27FC236}">
                <a16:creationId xmlns:a16="http://schemas.microsoft.com/office/drawing/2014/main" id="{79663519-4CD2-130A-C0F6-50D5E0CBE303}"/>
              </a:ext>
            </a:extLst>
          </p:cNvPr>
          <p:cNvSpPr/>
          <p:nvPr/>
        </p:nvSpPr>
        <p:spPr>
          <a:xfrm>
            <a:off x="268291" y="947677"/>
            <a:ext cx="1584582" cy="1025826"/>
          </a:xfrm>
          <a:prstGeom prst="wedgeRoundRectCallout">
            <a:avLst>
              <a:gd name="adj1" fmla="val -17684"/>
              <a:gd name="adj2" fmla="val 73655"/>
              <a:gd name="adj3" fmla="val 16667"/>
            </a:avLst>
          </a:prstGeom>
          <a:solidFill>
            <a:srgbClr val="EDC8BC">
              <a:alpha val="93000"/>
            </a:srgbClr>
          </a:solidFill>
          <a:ln w="12700" cap="flat">
            <a:noFill/>
            <a:prstDash val="solid"/>
            <a:miter/>
          </a:ln>
        </p:spPr>
        <p:txBody>
          <a:bodyPr rtlCol="0" anchor="ctr"/>
          <a:lstStyle/>
          <a:p>
            <a:pPr algn="l"/>
            <a:r>
              <a:rPr lang="sv-SE" sz="1100"/>
              <a:t>5. Vilken resurser behövs för att genomföra aktiviteterna?</a:t>
            </a:r>
            <a:endParaRPr lang="en-SE" sz="1100"/>
          </a:p>
        </p:txBody>
      </p:sp>
      <p:sp>
        <p:nvSpPr>
          <p:cNvPr id="24" name="Pil: höger 23">
            <a:extLst>
              <a:ext uri="{FF2B5EF4-FFF2-40B4-BE49-F238E27FC236}">
                <a16:creationId xmlns:a16="http://schemas.microsoft.com/office/drawing/2014/main" id="{E5EBAFA1-5449-7D8C-454E-1A179F3B0504}"/>
              </a:ext>
            </a:extLst>
          </p:cNvPr>
          <p:cNvSpPr/>
          <p:nvPr/>
        </p:nvSpPr>
        <p:spPr>
          <a:xfrm>
            <a:off x="2132216" y="3548760"/>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25" name="Pil: höger 4">
            <a:extLst>
              <a:ext uri="{FF2B5EF4-FFF2-40B4-BE49-F238E27FC236}">
                <a16:creationId xmlns:a16="http://schemas.microsoft.com/office/drawing/2014/main" id="{A1108EC8-21F9-963F-BDD8-70FFF7D85372}"/>
              </a:ext>
            </a:extLst>
          </p:cNvPr>
          <p:cNvSpPr txBox="1"/>
          <p:nvPr/>
        </p:nvSpPr>
        <p:spPr>
          <a:xfrm>
            <a:off x="2132216" y="3637656"/>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28" name="Pil: höger 27">
            <a:extLst>
              <a:ext uri="{FF2B5EF4-FFF2-40B4-BE49-F238E27FC236}">
                <a16:creationId xmlns:a16="http://schemas.microsoft.com/office/drawing/2014/main" id="{74BEC75B-DC05-BCD8-24AA-CCC74528445D}"/>
              </a:ext>
            </a:extLst>
          </p:cNvPr>
          <p:cNvSpPr/>
          <p:nvPr/>
        </p:nvSpPr>
        <p:spPr>
          <a:xfrm>
            <a:off x="2132216" y="4542544"/>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29" name="Pil: höger 4">
            <a:extLst>
              <a:ext uri="{FF2B5EF4-FFF2-40B4-BE49-F238E27FC236}">
                <a16:creationId xmlns:a16="http://schemas.microsoft.com/office/drawing/2014/main" id="{334501DB-17D4-9EAD-6724-4128CC3B269B}"/>
              </a:ext>
            </a:extLst>
          </p:cNvPr>
          <p:cNvSpPr txBox="1"/>
          <p:nvPr/>
        </p:nvSpPr>
        <p:spPr>
          <a:xfrm>
            <a:off x="2132216" y="4631440"/>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44" name="Pil: höger 43">
            <a:extLst>
              <a:ext uri="{FF2B5EF4-FFF2-40B4-BE49-F238E27FC236}">
                <a16:creationId xmlns:a16="http://schemas.microsoft.com/office/drawing/2014/main" id="{5CC00242-ACA3-588A-D918-AA6BB4A43D4C}"/>
              </a:ext>
            </a:extLst>
          </p:cNvPr>
          <p:cNvSpPr/>
          <p:nvPr/>
        </p:nvSpPr>
        <p:spPr>
          <a:xfrm>
            <a:off x="2132216" y="5536328"/>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45" name="Pil: höger 4">
            <a:extLst>
              <a:ext uri="{FF2B5EF4-FFF2-40B4-BE49-F238E27FC236}">
                <a16:creationId xmlns:a16="http://schemas.microsoft.com/office/drawing/2014/main" id="{68ADA1A8-BBCE-AC53-E71C-05325C68EAE0}"/>
              </a:ext>
            </a:extLst>
          </p:cNvPr>
          <p:cNvSpPr txBox="1"/>
          <p:nvPr/>
        </p:nvSpPr>
        <p:spPr>
          <a:xfrm>
            <a:off x="2132216" y="5625224"/>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56" name="Rektangel: rundade hörn 55">
            <a:extLst>
              <a:ext uri="{FF2B5EF4-FFF2-40B4-BE49-F238E27FC236}">
                <a16:creationId xmlns:a16="http://schemas.microsoft.com/office/drawing/2014/main" id="{F5CBB9E2-0F28-93FA-6F8B-97C12A3A573C}"/>
              </a:ext>
            </a:extLst>
          </p:cNvPr>
          <p:cNvSpPr/>
          <p:nvPr/>
        </p:nvSpPr>
        <p:spPr>
          <a:xfrm>
            <a:off x="2618043" y="5398779"/>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58" name="Rektangel: rundade hörn 57">
            <a:extLst>
              <a:ext uri="{FF2B5EF4-FFF2-40B4-BE49-F238E27FC236}">
                <a16:creationId xmlns:a16="http://schemas.microsoft.com/office/drawing/2014/main" id="{F68CD65F-5D39-F792-A66B-F16C97DB139F}"/>
              </a:ext>
            </a:extLst>
          </p:cNvPr>
          <p:cNvSpPr/>
          <p:nvPr/>
        </p:nvSpPr>
        <p:spPr>
          <a:xfrm>
            <a:off x="2593516" y="3410743"/>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en-SE" sz="999"/>
          </a:p>
        </p:txBody>
      </p:sp>
      <p:sp>
        <p:nvSpPr>
          <p:cNvPr id="59" name="Rektangel: rundade hörn 58">
            <a:extLst>
              <a:ext uri="{FF2B5EF4-FFF2-40B4-BE49-F238E27FC236}">
                <a16:creationId xmlns:a16="http://schemas.microsoft.com/office/drawing/2014/main" id="{98BEB3BF-F97A-87EC-7B66-A7EA2D07E390}"/>
              </a:ext>
            </a:extLst>
          </p:cNvPr>
          <p:cNvSpPr/>
          <p:nvPr/>
        </p:nvSpPr>
        <p:spPr>
          <a:xfrm>
            <a:off x="2604391" y="4406516"/>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61" name="Pil: höger 60">
            <a:extLst>
              <a:ext uri="{FF2B5EF4-FFF2-40B4-BE49-F238E27FC236}">
                <a16:creationId xmlns:a16="http://schemas.microsoft.com/office/drawing/2014/main" id="{9650E2A5-C142-2E99-8C90-A073774FFE29}"/>
              </a:ext>
            </a:extLst>
          </p:cNvPr>
          <p:cNvSpPr/>
          <p:nvPr/>
        </p:nvSpPr>
        <p:spPr>
          <a:xfrm>
            <a:off x="4522540" y="3554567"/>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68" name="Pil: höger 4">
            <a:extLst>
              <a:ext uri="{FF2B5EF4-FFF2-40B4-BE49-F238E27FC236}">
                <a16:creationId xmlns:a16="http://schemas.microsoft.com/office/drawing/2014/main" id="{779D0E42-A72E-81B8-FD62-EF60FB423E8B}"/>
              </a:ext>
            </a:extLst>
          </p:cNvPr>
          <p:cNvSpPr txBox="1"/>
          <p:nvPr/>
        </p:nvSpPr>
        <p:spPr>
          <a:xfrm>
            <a:off x="4522540" y="3643463"/>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70" name="Pil: höger 69">
            <a:extLst>
              <a:ext uri="{FF2B5EF4-FFF2-40B4-BE49-F238E27FC236}">
                <a16:creationId xmlns:a16="http://schemas.microsoft.com/office/drawing/2014/main" id="{5421E192-2537-E0DF-675C-C5716C4BF1B6}"/>
              </a:ext>
            </a:extLst>
          </p:cNvPr>
          <p:cNvSpPr/>
          <p:nvPr/>
        </p:nvSpPr>
        <p:spPr>
          <a:xfrm>
            <a:off x="4522540" y="4548351"/>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80" name="Pil: höger 4">
            <a:extLst>
              <a:ext uri="{FF2B5EF4-FFF2-40B4-BE49-F238E27FC236}">
                <a16:creationId xmlns:a16="http://schemas.microsoft.com/office/drawing/2014/main" id="{51E9DF8A-D730-F962-3CBC-7194134FDEFF}"/>
              </a:ext>
            </a:extLst>
          </p:cNvPr>
          <p:cNvSpPr txBox="1"/>
          <p:nvPr/>
        </p:nvSpPr>
        <p:spPr>
          <a:xfrm>
            <a:off x="4522540" y="4637247"/>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82" name="Pil: höger 81">
            <a:extLst>
              <a:ext uri="{FF2B5EF4-FFF2-40B4-BE49-F238E27FC236}">
                <a16:creationId xmlns:a16="http://schemas.microsoft.com/office/drawing/2014/main" id="{B0CC0206-2BA1-402E-122F-C7D3CD1B849A}"/>
              </a:ext>
            </a:extLst>
          </p:cNvPr>
          <p:cNvSpPr/>
          <p:nvPr/>
        </p:nvSpPr>
        <p:spPr>
          <a:xfrm>
            <a:off x="4522540" y="5542135"/>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95" name="Pil: höger 4">
            <a:extLst>
              <a:ext uri="{FF2B5EF4-FFF2-40B4-BE49-F238E27FC236}">
                <a16:creationId xmlns:a16="http://schemas.microsoft.com/office/drawing/2014/main" id="{E224129D-1A51-0D3B-2331-00790F89D764}"/>
              </a:ext>
            </a:extLst>
          </p:cNvPr>
          <p:cNvSpPr txBox="1"/>
          <p:nvPr/>
        </p:nvSpPr>
        <p:spPr>
          <a:xfrm>
            <a:off x="4522540" y="5631031"/>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99" name="Rektangel: rundade hörn 98">
            <a:extLst>
              <a:ext uri="{FF2B5EF4-FFF2-40B4-BE49-F238E27FC236}">
                <a16:creationId xmlns:a16="http://schemas.microsoft.com/office/drawing/2014/main" id="{1B2550DF-303A-3978-65BB-DBA38A890308}"/>
              </a:ext>
            </a:extLst>
          </p:cNvPr>
          <p:cNvSpPr/>
          <p:nvPr/>
        </p:nvSpPr>
        <p:spPr>
          <a:xfrm>
            <a:off x="5105065" y="5392972"/>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101" name="Rektangel: rundade hörn 100">
            <a:extLst>
              <a:ext uri="{FF2B5EF4-FFF2-40B4-BE49-F238E27FC236}">
                <a16:creationId xmlns:a16="http://schemas.microsoft.com/office/drawing/2014/main" id="{E64C5064-EA3D-9B7F-3C1C-943715640A4B}"/>
              </a:ext>
            </a:extLst>
          </p:cNvPr>
          <p:cNvSpPr/>
          <p:nvPr/>
        </p:nvSpPr>
        <p:spPr>
          <a:xfrm>
            <a:off x="5080538" y="3404936"/>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en-SE" sz="999"/>
          </a:p>
        </p:txBody>
      </p:sp>
      <p:sp>
        <p:nvSpPr>
          <p:cNvPr id="102" name="Rektangel: rundade hörn 101">
            <a:extLst>
              <a:ext uri="{FF2B5EF4-FFF2-40B4-BE49-F238E27FC236}">
                <a16:creationId xmlns:a16="http://schemas.microsoft.com/office/drawing/2014/main" id="{C3A32021-35B0-A260-2F3D-8ACA2A1BECA8}"/>
              </a:ext>
            </a:extLst>
          </p:cNvPr>
          <p:cNvSpPr/>
          <p:nvPr/>
        </p:nvSpPr>
        <p:spPr>
          <a:xfrm>
            <a:off x="5091413" y="4400709"/>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104" name="Pil: höger 103">
            <a:extLst>
              <a:ext uri="{FF2B5EF4-FFF2-40B4-BE49-F238E27FC236}">
                <a16:creationId xmlns:a16="http://schemas.microsoft.com/office/drawing/2014/main" id="{EEA53844-5AC4-4A69-0DD6-56E3C13B7C08}"/>
              </a:ext>
            </a:extLst>
          </p:cNvPr>
          <p:cNvSpPr/>
          <p:nvPr/>
        </p:nvSpPr>
        <p:spPr>
          <a:xfrm>
            <a:off x="7047662" y="3548760"/>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105" name="Pil: höger 4">
            <a:extLst>
              <a:ext uri="{FF2B5EF4-FFF2-40B4-BE49-F238E27FC236}">
                <a16:creationId xmlns:a16="http://schemas.microsoft.com/office/drawing/2014/main" id="{610AC289-3A48-A502-DDBC-E8EB9EBAF7B9}"/>
              </a:ext>
            </a:extLst>
          </p:cNvPr>
          <p:cNvSpPr txBox="1"/>
          <p:nvPr/>
        </p:nvSpPr>
        <p:spPr>
          <a:xfrm>
            <a:off x="7047662" y="3637656"/>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129" name="Pil: höger 128">
            <a:extLst>
              <a:ext uri="{FF2B5EF4-FFF2-40B4-BE49-F238E27FC236}">
                <a16:creationId xmlns:a16="http://schemas.microsoft.com/office/drawing/2014/main" id="{693A0F63-BC11-924B-E0F9-52107E0331F0}"/>
              </a:ext>
            </a:extLst>
          </p:cNvPr>
          <p:cNvSpPr/>
          <p:nvPr/>
        </p:nvSpPr>
        <p:spPr>
          <a:xfrm>
            <a:off x="7047662" y="4542544"/>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130" name="Pil: höger 4">
            <a:extLst>
              <a:ext uri="{FF2B5EF4-FFF2-40B4-BE49-F238E27FC236}">
                <a16:creationId xmlns:a16="http://schemas.microsoft.com/office/drawing/2014/main" id="{9AECDB4F-6590-7FBF-791B-C67307E59D41}"/>
              </a:ext>
            </a:extLst>
          </p:cNvPr>
          <p:cNvSpPr txBox="1"/>
          <p:nvPr/>
        </p:nvSpPr>
        <p:spPr>
          <a:xfrm>
            <a:off x="7047662" y="4631440"/>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132" name="Pil: höger 131">
            <a:extLst>
              <a:ext uri="{FF2B5EF4-FFF2-40B4-BE49-F238E27FC236}">
                <a16:creationId xmlns:a16="http://schemas.microsoft.com/office/drawing/2014/main" id="{0773F8DA-1ADA-C622-D9BB-30448E83D2A9}"/>
              </a:ext>
            </a:extLst>
          </p:cNvPr>
          <p:cNvSpPr/>
          <p:nvPr/>
        </p:nvSpPr>
        <p:spPr>
          <a:xfrm>
            <a:off x="7047662" y="5536328"/>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133" name="Pil: höger 4">
            <a:extLst>
              <a:ext uri="{FF2B5EF4-FFF2-40B4-BE49-F238E27FC236}">
                <a16:creationId xmlns:a16="http://schemas.microsoft.com/office/drawing/2014/main" id="{FAA0D1BB-145C-E9CB-4837-B26271040EC3}"/>
              </a:ext>
            </a:extLst>
          </p:cNvPr>
          <p:cNvSpPr txBox="1"/>
          <p:nvPr/>
        </p:nvSpPr>
        <p:spPr>
          <a:xfrm>
            <a:off x="7047662" y="5625224"/>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137" name="Rektangel: rundade hörn 136">
            <a:extLst>
              <a:ext uri="{FF2B5EF4-FFF2-40B4-BE49-F238E27FC236}">
                <a16:creationId xmlns:a16="http://schemas.microsoft.com/office/drawing/2014/main" id="{E6068E08-D224-F708-99C0-BF4F33AFFA3F}"/>
              </a:ext>
            </a:extLst>
          </p:cNvPr>
          <p:cNvSpPr/>
          <p:nvPr/>
        </p:nvSpPr>
        <p:spPr>
          <a:xfrm>
            <a:off x="7642014" y="5384640"/>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139" name="Rektangel: rundade hörn 138">
            <a:extLst>
              <a:ext uri="{FF2B5EF4-FFF2-40B4-BE49-F238E27FC236}">
                <a16:creationId xmlns:a16="http://schemas.microsoft.com/office/drawing/2014/main" id="{F3E6DF0A-328C-1261-FB95-A1DF73EA1154}"/>
              </a:ext>
            </a:extLst>
          </p:cNvPr>
          <p:cNvSpPr/>
          <p:nvPr/>
        </p:nvSpPr>
        <p:spPr>
          <a:xfrm>
            <a:off x="7617487" y="3396604"/>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en-SE" sz="999"/>
          </a:p>
        </p:txBody>
      </p:sp>
      <p:sp>
        <p:nvSpPr>
          <p:cNvPr id="140" name="Rektangel: rundade hörn 139">
            <a:extLst>
              <a:ext uri="{FF2B5EF4-FFF2-40B4-BE49-F238E27FC236}">
                <a16:creationId xmlns:a16="http://schemas.microsoft.com/office/drawing/2014/main" id="{A3057A79-1DFF-E77C-9A0C-37B600F280C2}"/>
              </a:ext>
            </a:extLst>
          </p:cNvPr>
          <p:cNvSpPr/>
          <p:nvPr/>
        </p:nvSpPr>
        <p:spPr>
          <a:xfrm>
            <a:off x="7628362" y="4392377"/>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142" name="Pil: höger 141">
            <a:extLst>
              <a:ext uri="{FF2B5EF4-FFF2-40B4-BE49-F238E27FC236}">
                <a16:creationId xmlns:a16="http://schemas.microsoft.com/office/drawing/2014/main" id="{B75851F1-A9C6-59FB-03CA-A7AC5EEFC295}"/>
              </a:ext>
            </a:extLst>
          </p:cNvPr>
          <p:cNvSpPr/>
          <p:nvPr/>
        </p:nvSpPr>
        <p:spPr>
          <a:xfrm>
            <a:off x="9533811" y="3540428"/>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143" name="Pil: höger 4">
            <a:extLst>
              <a:ext uri="{FF2B5EF4-FFF2-40B4-BE49-F238E27FC236}">
                <a16:creationId xmlns:a16="http://schemas.microsoft.com/office/drawing/2014/main" id="{DFB8229B-406E-A051-6E5E-E242720AF5DB}"/>
              </a:ext>
            </a:extLst>
          </p:cNvPr>
          <p:cNvSpPr txBox="1"/>
          <p:nvPr/>
        </p:nvSpPr>
        <p:spPr>
          <a:xfrm>
            <a:off x="9533811" y="3629324"/>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145" name="Pil: höger 144">
            <a:extLst>
              <a:ext uri="{FF2B5EF4-FFF2-40B4-BE49-F238E27FC236}">
                <a16:creationId xmlns:a16="http://schemas.microsoft.com/office/drawing/2014/main" id="{5D7BE86B-251C-1997-DB71-84E13852A29E}"/>
              </a:ext>
            </a:extLst>
          </p:cNvPr>
          <p:cNvSpPr/>
          <p:nvPr/>
        </p:nvSpPr>
        <p:spPr>
          <a:xfrm>
            <a:off x="9533811" y="4534212"/>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146" name="Pil: höger 4">
            <a:extLst>
              <a:ext uri="{FF2B5EF4-FFF2-40B4-BE49-F238E27FC236}">
                <a16:creationId xmlns:a16="http://schemas.microsoft.com/office/drawing/2014/main" id="{4BB8C8DC-8654-B122-CBC5-4204FF0D13A0}"/>
              </a:ext>
            </a:extLst>
          </p:cNvPr>
          <p:cNvSpPr txBox="1"/>
          <p:nvPr/>
        </p:nvSpPr>
        <p:spPr>
          <a:xfrm>
            <a:off x="9533811" y="4623108"/>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148" name="Pil: höger 147">
            <a:extLst>
              <a:ext uri="{FF2B5EF4-FFF2-40B4-BE49-F238E27FC236}">
                <a16:creationId xmlns:a16="http://schemas.microsoft.com/office/drawing/2014/main" id="{50790367-EB5F-74D4-02CB-9260AF75B8BD}"/>
              </a:ext>
            </a:extLst>
          </p:cNvPr>
          <p:cNvSpPr/>
          <p:nvPr/>
        </p:nvSpPr>
        <p:spPr>
          <a:xfrm>
            <a:off x="9533811" y="5527996"/>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149" name="Pil: höger 4">
            <a:extLst>
              <a:ext uri="{FF2B5EF4-FFF2-40B4-BE49-F238E27FC236}">
                <a16:creationId xmlns:a16="http://schemas.microsoft.com/office/drawing/2014/main" id="{7764B277-9BDE-8043-CD66-20B88AE29E33}"/>
              </a:ext>
            </a:extLst>
          </p:cNvPr>
          <p:cNvSpPr txBox="1"/>
          <p:nvPr/>
        </p:nvSpPr>
        <p:spPr>
          <a:xfrm>
            <a:off x="9533811" y="5616892"/>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pic>
        <p:nvPicPr>
          <p:cNvPr id="3" name="Bildobjekt 2">
            <a:extLst>
              <a:ext uri="{FF2B5EF4-FFF2-40B4-BE49-F238E27FC236}">
                <a16:creationId xmlns:a16="http://schemas.microsoft.com/office/drawing/2014/main" id="{99DF1D7F-0563-827C-7408-3750FCB22033}"/>
              </a:ext>
            </a:extLst>
          </p:cNvPr>
          <p:cNvPicPr>
            <a:picLocks noChangeAspect="1"/>
          </p:cNvPicPr>
          <p:nvPr/>
        </p:nvPicPr>
        <p:blipFill>
          <a:blip r:embed="rId7"/>
          <a:stretch>
            <a:fillRect/>
          </a:stretch>
        </p:blipFill>
        <p:spPr>
          <a:xfrm>
            <a:off x="10790899" y="315371"/>
            <a:ext cx="1101064" cy="528857"/>
          </a:xfrm>
          <a:prstGeom prst="rect">
            <a:avLst/>
          </a:prstGeom>
        </p:spPr>
      </p:pic>
      <p:sp>
        <p:nvSpPr>
          <p:cNvPr id="4" name="textruta 3">
            <a:extLst>
              <a:ext uri="{FF2B5EF4-FFF2-40B4-BE49-F238E27FC236}">
                <a16:creationId xmlns:a16="http://schemas.microsoft.com/office/drawing/2014/main" id="{0CE88872-E906-8395-A900-659767540FAA}"/>
              </a:ext>
            </a:extLst>
          </p:cNvPr>
          <p:cNvSpPr txBox="1"/>
          <p:nvPr/>
        </p:nvSpPr>
        <p:spPr>
          <a:xfrm>
            <a:off x="629834" y="153407"/>
            <a:ext cx="831735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i="0" u="none" strike="noStrike" kern="1200" cap="none" spc="0" normalizeH="0" baseline="0" noProof="0">
                <a:ln>
                  <a:noFill/>
                </a:ln>
                <a:solidFill>
                  <a:prstClr val="black"/>
                </a:solidFill>
                <a:effectLst/>
                <a:uLnTx/>
                <a:uFillTx/>
                <a:latin typeface="+mj-lt"/>
                <a:ea typeface="+mn-ea"/>
                <a:cs typeface="+mn-cs"/>
              </a:rPr>
              <a:t>Förändringsteori</a:t>
            </a:r>
          </a:p>
        </p:txBody>
      </p:sp>
    </p:spTree>
    <p:extLst>
      <p:ext uri="{BB962C8B-B14F-4D97-AF65-F5344CB8AC3E}">
        <p14:creationId xmlns:p14="http://schemas.microsoft.com/office/powerpoint/2010/main" val="2300980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3977-145C-8D0B-C725-546AC0207236}"/>
            </a:ext>
          </a:extLst>
        </p:cNvPr>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2922D311-A455-86F8-B40A-4D754338A80F}"/>
              </a:ext>
            </a:extLst>
          </p:cNvPr>
          <p:cNvSpPr/>
          <p:nvPr/>
        </p:nvSpPr>
        <p:spPr>
          <a:xfrm>
            <a:off x="300038" y="3424146"/>
            <a:ext cx="1523870" cy="516897"/>
          </a:xfrm>
          <a:prstGeom prst="roundRect">
            <a:avLst/>
          </a:prstGeom>
          <a:solidFill>
            <a:srgbClr val="228A5D"/>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09">
              <a:defRPr/>
            </a:pPr>
            <a:endParaRPr lang="en-SE">
              <a:solidFill>
                <a:prstClr val="white"/>
              </a:solidFill>
              <a:latin typeface="Lato"/>
            </a:endParaRPr>
          </a:p>
        </p:txBody>
      </p:sp>
      <p:sp>
        <p:nvSpPr>
          <p:cNvPr id="21" name="textruta 20">
            <a:extLst>
              <a:ext uri="{FF2B5EF4-FFF2-40B4-BE49-F238E27FC236}">
                <a16:creationId xmlns:a16="http://schemas.microsoft.com/office/drawing/2014/main" id="{F12C427C-51A6-F847-1CFE-057B9194386E}"/>
              </a:ext>
            </a:extLst>
          </p:cNvPr>
          <p:cNvSpPr txBox="1"/>
          <p:nvPr/>
        </p:nvSpPr>
        <p:spPr>
          <a:xfrm>
            <a:off x="2884329" y="3115872"/>
            <a:ext cx="1093979" cy="273280"/>
          </a:xfrm>
          <a:prstGeom prst="rect">
            <a:avLst/>
          </a:prstGeom>
          <a:noFill/>
        </p:spPr>
        <p:txBody>
          <a:bodyPr wrap="square">
            <a:spAutoFit/>
          </a:bodyPr>
          <a:lstStyle/>
          <a:p>
            <a:pPr defTabSz="609442">
              <a:defRPr/>
            </a:pPr>
            <a:r>
              <a:rPr lang="sv-SE" sz="1176" b="1">
                <a:solidFill>
                  <a:srgbClr val="000000"/>
                </a:solidFill>
                <a:cs typeface="Times New Roman" panose="02020603050405020304" pitchFamily="18" charset="0"/>
              </a:rPr>
              <a:t>Aktiviteter</a:t>
            </a:r>
          </a:p>
        </p:txBody>
      </p:sp>
      <p:sp>
        <p:nvSpPr>
          <p:cNvPr id="22" name="textruta 21">
            <a:extLst>
              <a:ext uri="{FF2B5EF4-FFF2-40B4-BE49-F238E27FC236}">
                <a16:creationId xmlns:a16="http://schemas.microsoft.com/office/drawing/2014/main" id="{88178967-66DC-573E-183B-FBD521E5F8BA}"/>
              </a:ext>
            </a:extLst>
          </p:cNvPr>
          <p:cNvSpPr txBox="1"/>
          <p:nvPr/>
        </p:nvSpPr>
        <p:spPr>
          <a:xfrm>
            <a:off x="5221018" y="3161601"/>
            <a:ext cx="1617163" cy="273280"/>
          </a:xfrm>
          <a:prstGeom prst="rect">
            <a:avLst/>
          </a:prstGeom>
          <a:noFill/>
        </p:spPr>
        <p:txBody>
          <a:bodyPr wrap="square">
            <a:spAutoFit/>
          </a:bodyPr>
          <a:lstStyle/>
          <a:p>
            <a:pPr defTabSz="609442">
              <a:defRPr/>
            </a:pPr>
            <a:r>
              <a:rPr lang="sv-SE" sz="1176" b="1">
                <a:solidFill>
                  <a:srgbClr val="000000"/>
                </a:solidFill>
                <a:cs typeface="Times New Roman" panose="02020603050405020304" pitchFamily="18" charset="0"/>
              </a:rPr>
              <a:t>Utfall kort sikt</a:t>
            </a:r>
          </a:p>
        </p:txBody>
      </p:sp>
      <p:sp>
        <p:nvSpPr>
          <p:cNvPr id="23" name="textruta 22">
            <a:extLst>
              <a:ext uri="{FF2B5EF4-FFF2-40B4-BE49-F238E27FC236}">
                <a16:creationId xmlns:a16="http://schemas.microsoft.com/office/drawing/2014/main" id="{57D07324-4EF6-82AE-962A-63BD159541AB}"/>
              </a:ext>
            </a:extLst>
          </p:cNvPr>
          <p:cNvSpPr txBox="1"/>
          <p:nvPr/>
        </p:nvSpPr>
        <p:spPr>
          <a:xfrm>
            <a:off x="7901487" y="3161601"/>
            <a:ext cx="1879456" cy="273280"/>
          </a:xfrm>
          <a:prstGeom prst="rect">
            <a:avLst/>
          </a:prstGeom>
          <a:noFill/>
        </p:spPr>
        <p:txBody>
          <a:bodyPr wrap="square">
            <a:spAutoFit/>
          </a:bodyPr>
          <a:lstStyle/>
          <a:p>
            <a:pPr defTabSz="609442">
              <a:defRPr/>
            </a:pPr>
            <a:r>
              <a:rPr lang="sv-SE" sz="1176" b="1">
                <a:solidFill>
                  <a:srgbClr val="000000"/>
                </a:solidFill>
                <a:cs typeface="Times New Roman" panose="02020603050405020304" pitchFamily="18" charset="0"/>
              </a:rPr>
              <a:t>Utfall lång sikt</a:t>
            </a:r>
          </a:p>
        </p:txBody>
      </p:sp>
      <p:sp>
        <p:nvSpPr>
          <p:cNvPr id="24" name="textruta 23">
            <a:extLst>
              <a:ext uri="{FF2B5EF4-FFF2-40B4-BE49-F238E27FC236}">
                <a16:creationId xmlns:a16="http://schemas.microsoft.com/office/drawing/2014/main" id="{21ADD381-3F96-C854-9B84-A62FD48EDB8E}"/>
              </a:ext>
            </a:extLst>
          </p:cNvPr>
          <p:cNvSpPr txBox="1"/>
          <p:nvPr/>
        </p:nvSpPr>
        <p:spPr>
          <a:xfrm>
            <a:off x="10688247" y="3115872"/>
            <a:ext cx="1218015" cy="273280"/>
          </a:xfrm>
          <a:prstGeom prst="rect">
            <a:avLst/>
          </a:prstGeom>
          <a:noFill/>
        </p:spPr>
        <p:txBody>
          <a:bodyPr wrap="square">
            <a:spAutoFit/>
          </a:bodyPr>
          <a:lstStyle/>
          <a:p>
            <a:pPr defTabSz="609442">
              <a:defRPr/>
            </a:pPr>
            <a:r>
              <a:rPr lang="sv-SE" sz="1176" b="1">
                <a:solidFill>
                  <a:srgbClr val="000000"/>
                </a:solidFill>
                <a:cs typeface="Times New Roman" panose="02020603050405020304" pitchFamily="18" charset="0"/>
              </a:rPr>
              <a:t>Önskat läge</a:t>
            </a:r>
          </a:p>
        </p:txBody>
      </p:sp>
      <p:sp>
        <p:nvSpPr>
          <p:cNvPr id="2" name="Pil: höger 11">
            <a:extLst>
              <a:ext uri="{FF2B5EF4-FFF2-40B4-BE49-F238E27FC236}">
                <a16:creationId xmlns:a16="http://schemas.microsoft.com/office/drawing/2014/main" id="{5B65AAB5-F3F3-9F85-1DF1-BD24A4EA10A0}"/>
              </a:ext>
            </a:extLst>
          </p:cNvPr>
          <p:cNvSpPr/>
          <p:nvPr/>
        </p:nvSpPr>
        <p:spPr>
          <a:xfrm>
            <a:off x="4292805" y="3460049"/>
            <a:ext cx="434069" cy="415617"/>
          </a:xfrm>
          <a:prstGeom prst="rightArrow">
            <a:avLst/>
          </a:prstGeom>
          <a:solidFill>
            <a:srgbClr val="EDC8BC"/>
          </a:solidFill>
          <a:ln>
            <a:solidFill>
              <a:schemeClr val="tx1"/>
            </a:solidFill>
          </a:ln>
          <a:effectLst/>
        </p:spPr>
        <p:txBody>
          <a:bodyPr rtlCol="0" anchor="ctr"/>
          <a:lstStyle/>
          <a:p>
            <a:pPr algn="ctr" defTabSz="914217">
              <a:defRPr/>
            </a:pPr>
            <a:endParaRPr lang="sv-SE" kern="0">
              <a:solidFill>
                <a:prstClr val="white"/>
              </a:solidFill>
              <a:latin typeface="Lato"/>
            </a:endParaRPr>
          </a:p>
        </p:txBody>
      </p:sp>
      <p:sp>
        <p:nvSpPr>
          <p:cNvPr id="3" name="Pil: höger 11">
            <a:extLst>
              <a:ext uri="{FF2B5EF4-FFF2-40B4-BE49-F238E27FC236}">
                <a16:creationId xmlns:a16="http://schemas.microsoft.com/office/drawing/2014/main" id="{D79DC733-AC5A-C85C-9CF5-4360902A5FED}"/>
              </a:ext>
            </a:extLst>
          </p:cNvPr>
          <p:cNvSpPr/>
          <p:nvPr/>
        </p:nvSpPr>
        <p:spPr>
          <a:xfrm>
            <a:off x="6894457" y="3460049"/>
            <a:ext cx="434069" cy="415617"/>
          </a:xfrm>
          <a:prstGeom prst="rightArrow">
            <a:avLst/>
          </a:prstGeom>
          <a:solidFill>
            <a:srgbClr val="EDC8BC"/>
          </a:solidFill>
          <a:ln>
            <a:solidFill>
              <a:schemeClr val="tx1"/>
            </a:solidFill>
          </a:ln>
          <a:effectLst/>
        </p:spPr>
        <p:txBody>
          <a:bodyPr rtlCol="0" anchor="ctr"/>
          <a:lstStyle/>
          <a:p>
            <a:pPr algn="ctr" defTabSz="914217">
              <a:defRPr/>
            </a:pPr>
            <a:endParaRPr lang="sv-SE" kern="0">
              <a:solidFill>
                <a:prstClr val="white"/>
              </a:solidFill>
              <a:latin typeface="Lato"/>
            </a:endParaRPr>
          </a:p>
        </p:txBody>
      </p:sp>
      <p:sp>
        <p:nvSpPr>
          <p:cNvPr id="4" name="Pil: höger 11">
            <a:extLst>
              <a:ext uri="{FF2B5EF4-FFF2-40B4-BE49-F238E27FC236}">
                <a16:creationId xmlns:a16="http://schemas.microsoft.com/office/drawing/2014/main" id="{1D4CDE3B-3F2A-3B66-1005-876F21D825D4}"/>
              </a:ext>
            </a:extLst>
          </p:cNvPr>
          <p:cNvSpPr/>
          <p:nvPr/>
        </p:nvSpPr>
        <p:spPr>
          <a:xfrm>
            <a:off x="9591611" y="3460049"/>
            <a:ext cx="434069" cy="415617"/>
          </a:xfrm>
          <a:prstGeom prst="rightArrow">
            <a:avLst/>
          </a:prstGeom>
          <a:solidFill>
            <a:srgbClr val="EDC8BC"/>
          </a:solidFill>
          <a:ln>
            <a:solidFill>
              <a:schemeClr val="tx1"/>
            </a:solidFill>
          </a:ln>
          <a:effectLst/>
        </p:spPr>
        <p:txBody>
          <a:bodyPr rtlCol="0" anchor="ctr"/>
          <a:lstStyle/>
          <a:p>
            <a:pPr algn="ctr" defTabSz="914217">
              <a:defRPr/>
            </a:pPr>
            <a:endParaRPr lang="sv-SE" kern="0">
              <a:solidFill>
                <a:prstClr val="white"/>
              </a:solidFill>
              <a:latin typeface="Lato"/>
            </a:endParaRPr>
          </a:p>
        </p:txBody>
      </p:sp>
      <p:sp>
        <p:nvSpPr>
          <p:cNvPr id="16" name="textruta 15">
            <a:extLst>
              <a:ext uri="{FF2B5EF4-FFF2-40B4-BE49-F238E27FC236}">
                <a16:creationId xmlns:a16="http://schemas.microsoft.com/office/drawing/2014/main" id="{ED5BBB9A-EE9E-094F-018D-5F46F74116C4}"/>
              </a:ext>
            </a:extLst>
          </p:cNvPr>
          <p:cNvSpPr txBox="1"/>
          <p:nvPr/>
        </p:nvSpPr>
        <p:spPr>
          <a:xfrm>
            <a:off x="300038" y="304743"/>
            <a:ext cx="7710595" cy="325474"/>
          </a:xfrm>
          <a:prstGeom prst="rect">
            <a:avLst/>
          </a:prstGeom>
          <a:noFill/>
        </p:spPr>
        <p:txBody>
          <a:bodyPr wrap="square" lIns="0" tIns="0" rIns="0" bIns="0" rtlCol="0">
            <a:spAutoFit/>
          </a:bodyPr>
          <a:lstStyle/>
          <a:p>
            <a:pPr defTabSz="609442">
              <a:defRPr/>
            </a:pPr>
            <a:r>
              <a:rPr lang="sv-SE" sz="2115" b="1">
                <a:solidFill>
                  <a:srgbClr val="000000"/>
                </a:solidFill>
                <a:latin typeface="+mj-lt"/>
              </a:rPr>
              <a:t>Mall för att identifiera antaganden kring samband</a:t>
            </a:r>
          </a:p>
        </p:txBody>
      </p:sp>
      <p:sp>
        <p:nvSpPr>
          <p:cNvPr id="7" name="textruta 6">
            <a:extLst>
              <a:ext uri="{FF2B5EF4-FFF2-40B4-BE49-F238E27FC236}">
                <a16:creationId xmlns:a16="http://schemas.microsoft.com/office/drawing/2014/main" id="{19D58A14-B454-EF2D-9779-953AA4450590}"/>
              </a:ext>
            </a:extLst>
          </p:cNvPr>
          <p:cNvSpPr txBox="1"/>
          <p:nvPr/>
        </p:nvSpPr>
        <p:spPr>
          <a:xfrm>
            <a:off x="605893" y="3115872"/>
            <a:ext cx="912161" cy="273280"/>
          </a:xfrm>
          <a:prstGeom prst="rect">
            <a:avLst/>
          </a:prstGeom>
          <a:noFill/>
        </p:spPr>
        <p:txBody>
          <a:bodyPr wrap="square">
            <a:spAutoFit/>
          </a:bodyPr>
          <a:lstStyle/>
          <a:p>
            <a:pPr defTabSz="609442">
              <a:defRPr/>
            </a:pPr>
            <a:r>
              <a:rPr lang="sv-SE" sz="1176" b="1">
                <a:solidFill>
                  <a:srgbClr val="000000"/>
                </a:solidFill>
                <a:cs typeface="Times New Roman" panose="02020603050405020304" pitchFamily="18" charset="0"/>
              </a:rPr>
              <a:t>Resurser</a:t>
            </a:r>
          </a:p>
        </p:txBody>
      </p:sp>
      <p:sp>
        <p:nvSpPr>
          <p:cNvPr id="8" name="Pil: höger 11">
            <a:extLst>
              <a:ext uri="{FF2B5EF4-FFF2-40B4-BE49-F238E27FC236}">
                <a16:creationId xmlns:a16="http://schemas.microsoft.com/office/drawing/2014/main" id="{C73E01A3-2AA8-0473-A76D-285B6E5E6D93}"/>
              </a:ext>
            </a:extLst>
          </p:cNvPr>
          <p:cNvSpPr/>
          <p:nvPr/>
        </p:nvSpPr>
        <p:spPr>
          <a:xfrm>
            <a:off x="2010029" y="3460049"/>
            <a:ext cx="434069" cy="415617"/>
          </a:xfrm>
          <a:prstGeom prst="rightArrow">
            <a:avLst/>
          </a:prstGeom>
          <a:solidFill>
            <a:srgbClr val="EDC8BC"/>
          </a:solidFill>
          <a:ln>
            <a:solidFill>
              <a:schemeClr val="tx1"/>
            </a:solidFill>
          </a:ln>
          <a:effectLst/>
        </p:spPr>
        <p:txBody>
          <a:bodyPr rtlCol="0" anchor="ctr"/>
          <a:lstStyle/>
          <a:p>
            <a:pPr algn="ctr" defTabSz="914217">
              <a:defRPr/>
            </a:pPr>
            <a:endParaRPr lang="sv-SE" kern="0">
              <a:solidFill>
                <a:prstClr val="white"/>
              </a:solidFill>
              <a:latin typeface="Lato"/>
            </a:endParaRPr>
          </a:p>
        </p:txBody>
      </p:sp>
      <p:sp>
        <p:nvSpPr>
          <p:cNvPr id="29" name="Rektangulär pratbubbla 4">
            <a:extLst>
              <a:ext uri="{FF2B5EF4-FFF2-40B4-BE49-F238E27FC236}">
                <a16:creationId xmlns:a16="http://schemas.microsoft.com/office/drawing/2014/main" id="{4CA9CFA1-6531-080F-0BCD-59E1617408DF}"/>
              </a:ext>
            </a:extLst>
          </p:cNvPr>
          <p:cNvSpPr/>
          <p:nvPr/>
        </p:nvSpPr>
        <p:spPr>
          <a:xfrm>
            <a:off x="8893182" y="1008040"/>
            <a:ext cx="2292917" cy="1982720"/>
          </a:xfrm>
          <a:prstGeom prst="wedgeRectCallout">
            <a:avLst>
              <a:gd name="adj1" fmla="val 8818"/>
              <a:gd name="adj2" fmla="val 67132"/>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Beskriv orsakssamband: Varför leder utfallen till det önskade läget?</a:t>
            </a:r>
          </a:p>
        </p:txBody>
      </p:sp>
      <p:sp>
        <p:nvSpPr>
          <p:cNvPr id="30" name="Rektangulär pratbubbla 5">
            <a:extLst>
              <a:ext uri="{FF2B5EF4-FFF2-40B4-BE49-F238E27FC236}">
                <a16:creationId xmlns:a16="http://schemas.microsoft.com/office/drawing/2014/main" id="{31208B6D-2CEB-9960-5E90-7C94DAF49FCB}"/>
              </a:ext>
            </a:extLst>
          </p:cNvPr>
          <p:cNvSpPr/>
          <p:nvPr/>
        </p:nvSpPr>
        <p:spPr>
          <a:xfrm>
            <a:off x="6029600" y="1008040"/>
            <a:ext cx="2292917" cy="1982720"/>
          </a:xfrm>
          <a:prstGeom prst="wedgeRectCallout">
            <a:avLst>
              <a:gd name="adj1" fmla="val 8818"/>
              <a:gd name="adj2" fmla="val 67132"/>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Beskriv orsakssamband: Varför leder förflyttning kort sikt till utfall lång sikt?</a:t>
            </a:r>
          </a:p>
        </p:txBody>
      </p:sp>
      <p:sp>
        <p:nvSpPr>
          <p:cNvPr id="31" name="Rektangulär pratbubbla 9">
            <a:extLst>
              <a:ext uri="{FF2B5EF4-FFF2-40B4-BE49-F238E27FC236}">
                <a16:creationId xmlns:a16="http://schemas.microsoft.com/office/drawing/2014/main" id="{B63AEA38-93CC-68DB-DC2C-E4D5660402FA}"/>
              </a:ext>
            </a:extLst>
          </p:cNvPr>
          <p:cNvSpPr/>
          <p:nvPr/>
        </p:nvSpPr>
        <p:spPr>
          <a:xfrm>
            <a:off x="8925697" y="4395855"/>
            <a:ext cx="2292917" cy="1982720"/>
          </a:xfrm>
          <a:prstGeom prst="wedgeRectCallout">
            <a:avLst>
              <a:gd name="adj1" fmla="val 9176"/>
              <a:gd name="adj2" fmla="val -71116"/>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Vilka hot mot sambandet finns?</a:t>
            </a:r>
          </a:p>
        </p:txBody>
      </p:sp>
      <p:sp>
        <p:nvSpPr>
          <p:cNvPr id="32" name="Rektangulär pratbubbla 13">
            <a:extLst>
              <a:ext uri="{FF2B5EF4-FFF2-40B4-BE49-F238E27FC236}">
                <a16:creationId xmlns:a16="http://schemas.microsoft.com/office/drawing/2014/main" id="{62A3C535-D960-6C77-1F55-A62342AA8998}"/>
              </a:ext>
            </a:extLst>
          </p:cNvPr>
          <p:cNvSpPr/>
          <p:nvPr/>
        </p:nvSpPr>
        <p:spPr>
          <a:xfrm>
            <a:off x="6011090" y="4395855"/>
            <a:ext cx="2383824" cy="1982720"/>
          </a:xfrm>
          <a:prstGeom prst="wedgeRectCallout">
            <a:avLst>
              <a:gd name="adj1" fmla="val 9176"/>
              <a:gd name="adj2" fmla="val -71116"/>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Vilka hot mot sambandet finns?</a:t>
            </a:r>
          </a:p>
        </p:txBody>
      </p:sp>
      <p:sp>
        <p:nvSpPr>
          <p:cNvPr id="33" name="Rektangulär pratbubbla 5">
            <a:extLst>
              <a:ext uri="{FF2B5EF4-FFF2-40B4-BE49-F238E27FC236}">
                <a16:creationId xmlns:a16="http://schemas.microsoft.com/office/drawing/2014/main" id="{B213067B-2B3E-6F82-AB96-6E73A9E774D3}"/>
              </a:ext>
            </a:extLst>
          </p:cNvPr>
          <p:cNvSpPr/>
          <p:nvPr/>
        </p:nvSpPr>
        <p:spPr>
          <a:xfrm>
            <a:off x="3174075" y="1008040"/>
            <a:ext cx="2292917" cy="1982720"/>
          </a:xfrm>
          <a:prstGeom prst="wedgeRectCallout">
            <a:avLst>
              <a:gd name="adj1" fmla="val 8818"/>
              <a:gd name="adj2" fmla="val 67132"/>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Beskriv orsakssamband: Varför leder aktiviteterna till utfall kort sikt?</a:t>
            </a:r>
          </a:p>
        </p:txBody>
      </p:sp>
      <p:sp>
        <p:nvSpPr>
          <p:cNvPr id="34" name="Rektangulär pratbubbla 13">
            <a:extLst>
              <a:ext uri="{FF2B5EF4-FFF2-40B4-BE49-F238E27FC236}">
                <a16:creationId xmlns:a16="http://schemas.microsoft.com/office/drawing/2014/main" id="{70698EA1-D5DC-C749-504F-BC2F3BC836BA}"/>
              </a:ext>
            </a:extLst>
          </p:cNvPr>
          <p:cNvSpPr/>
          <p:nvPr/>
        </p:nvSpPr>
        <p:spPr>
          <a:xfrm>
            <a:off x="3155564" y="4395855"/>
            <a:ext cx="2292917" cy="1982720"/>
          </a:xfrm>
          <a:prstGeom prst="wedgeRectCallout">
            <a:avLst>
              <a:gd name="adj1" fmla="val 9176"/>
              <a:gd name="adj2" fmla="val -71116"/>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Vilka hot mot sambandet finns?</a:t>
            </a:r>
          </a:p>
        </p:txBody>
      </p:sp>
      <p:sp>
        <p:nvSpPr>
          <p:cNvPr id="35" name="Rektangulär pratbubbla 5">
            <a:extLst>
              <a:ext uri="{FF2B5EF4-FFF2-40B4-BE49-F238E27FC236}">
                <a16:creationId xmlns:a16="http://schemas.microsoft.com/office/drawing/2014/main" id="{95AEFF33-B5C0-4409-AD48-97AA1A6A3AAE}"/>
              </a:ext>
            </a:extLst>
          </p:cNvPr>
          <p:cNvSpPr/>
          <p:nvPr/>
        </p:nvSpPr>
        <p:spPr>
          <a:xfrm>
            <a:off x="318551" y="1008040"/>
            <a:ext cx="2292917" cy="1982720"/>
          </a:xfrm>
          <a:prstGeom prst="wedgeRectCallout">
            <a:avLst>
              <a:gd name="adj1" fmla="val 8818"/>
              <a:gd name="adj2" fmla="val 67132"/>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latin typeface="Lato"/>
              </a:rPr>
              <a:t>Beskriv orsakssamband: Varför leder resurserna till aktiviteterna</a:t>
            </a:r>
          </a:p>
        </p:txBody>
      </p:sp>
      <p:sp>
        <p:nvSpPr>
          <p:cNvPr id="36" name="Rektangulär pratbubbla 13">
            <a:extLst>
              <a:ext uri="{FF2B5EF4-FFF2-40B4-BE49-F238E27FC236}">
                <a16:creationId xmlns:a16="http://schemas.microsoft.com/office/drawing/2014/main" id="{F6E9775C-EFD4-4D6A-A6A2-40029123DCB7}"/>
              </a:ext>
            </a:extLst>
          </p:cNvPr>
          <p:cNvSpPr/>
          <p:nvPr/>
        </p:nvSpPr>
        <p:spPr>
          <a:xfrm>
            <a:off x="300040" y="4395855"/>
            <a:ext cx="2292917" cy="1982720"/>
          </a:xfrm>
          <a:prstGeom prst="wedgeRectCallout">
            <a:avLst>
              <a:gd name="adj1" fmla="val 9176"/>
              <a:gd name="adj2" fmla="val -71116"/>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Vilka hot mot sambandet finns?</a:t>
            </a:r>
          </a:p>
        </p:txBody>
      </p:sp>
      <p:sp>
        <p:nvSpPr>
          <p:cNvPr id="6" name="Rektangel: rundade hörn 5">
            <a:extLst>
              <a:ext uri="{FF2B5EF4-FFF2-40B4-BE49-F238E27FC236}">
                <a16:creationId xmlns:a16="http://schemas.microsoft.com/office/drawing/2014/main" id="{98032F90-12D7-04FF-EEF0-E457053D436A}"/>
              </a:ext>
            </a:extLst>
          </p:cNvPr>
          <p:cNvSpPr/>
          <p:nvPr/>
        </p:nvSpPr>
        <p:spPr>
          <a:xfrm>
            <a:off x="2606518" y="3434859"/>
            <a:ext cx="1523870" cy="516897"/>
          </a:xfrm>
          <a:prstGeom prst="roundRect">
            <a:avLst/>
          </a:prstGeom>
          <a:solidFill>
            <a:srgbClr val="228A5D"/>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09">
              <a:defRPr/>
            </a:pPr>
            <a:endParaRPr lang="en-SE">
              <a:solidFill>
                <a:prstClr val="white"/>
              </a:solidFill>
              <a:latin typeface="Lato"/>
            </a:endParaRPr>
          </a:p>
        </p:txBody>
      </p:sp>
      <p:sp>
        <p:nvSpPr>
          <p:cNvPr id="9" name="Rektangel: rundade hörn 8">
            <a:extLst>
              <a:ext uri="{FF2B5EF4-FFF2-40B4-BE49-F238E27FC236}">
                <a16:creationId xmlns:a16="http://schemas.microsoft.com/office/drawing/2014/main" id="{3F7A2562-7A34-2266-CA7A-815524D89944}"/>
              </a:ext>
            </a:extLst>
          </p:cNvPr>
          <p:cNvSpPr/>
          <p:nvPr/>
        </p:nvSpPr>
        <p:spPr>
          <a:xfrm>
            <a:off x="5047140" y="3429731"/>
            <a:ext cx="1523870" cy="516897"/>
          </a:xfrm>
          <a:prstGeom prst="roundRect">
            <a:avLst/>
          </a:prstGeom>
          <a:solidFill>
            <a:srgbClr val="228A5D"/>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09">
              <a:defRPr/>
            </a:pPr>
            <a:endParaRPr lang="en-SE">
              <a:solidFill>
                <a:prstClr val="white"/>
              </a:solidFill>
              <a:latin typeface="Lato"/>
            </a:endParaRPr>
          </a:p>
        </p:txBody>
      </p:sp>
      <p:sp>
        <p:nvSpPr>
          <p:cNvPr id="10" name="Rektangel: rundade hörn 9">
            <a:extLst>
              <a:ext uri="{FF2B5EF4-FFF2-40B4-BE49-F238E27FC236}">
                <a16:creationId xmlns:a16="http://schemas.microsoft.com/office/drawing/2014/main" id="{05A70598-2A9C-417F-CEE6-F6A87CCA6223}"/>
              </a:ext>
            </a:extLst>
          </p:cNvPr>
          <p:cNvSpPr/>
          <p:nvPr/>
        </p:nvSpPr>
        <p:spPr>
          <a:xfrm>
            <a:off x="7800711" y="3429732"/>
            <a:ext cx="1523870" cy="516897"/>
          </a:xfrm>
          <a:prstGeom prst="roundRect">
            <a:avLst/>
          </a:prstGeom>
          <a:solidFill>
            <a:srgbClr val="228A5D"/>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09">
              <a:defRPr/>
            </a:pPr>
            <a:endParaRPr lang="en-SE">
              <a:solidFill>
                <a:prstClr val="white"/>
              </a:solidFill>
              <a:latin typeface="Lato"/>
            </a:endParaRPr>
          </a:p>
        </p:txBody>
      </p:sp>
      <p:sp>
        <p:nvSpPr>
          <p:cNvPr id="11" name="Rektangel: rundade hörn 10">
            <a:extLst>
              <a:ext uri="{FF2B5EF4-FFF2-40B4-BE49-F238E27FC236}">
                <a16:creationId xmlns:a16="http://schemas.microsoft.com/office/drawing/2014/main" id="{BB7B66D8-8DC7-DCBC-AF01-543B30D3AF18}"/>
              </a:ext>
            </a:extLst>
          </p:cNvPr>
          <p:cNvSpPr/>
          <p:nvPr/>
        </p:nvSpPr>
        <p:spPr>
          <a:xfrm>
            <a:off x="10382392" y="3409408"/>
            <a:ext cx="1523870" cy="516897"/>
          </a:xfrm>
          <a:prstGeom prst="roundRect">
            <a:avLst/>
          </a:prstGeom>
          <a:solidFill>
            <a:srgbClr val="228A5D"/>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09">
              <a:defRPr/>
            </a:pPr>
            <a:endParaRPr lang="en-SE">
              <a:solidFill>
                <a:prstClr val="white"/>
              </a:solidFill>
              <a:latin typeface="Lato"/>
            </a:endParaRPr>
          </a:p>
        </p:txBody>
      </p:sp>
      <p:sp>
        <p:nvSpPr>
          <p:cNvPr id="12" name="Platshållare för bildnummer 11">
            <a:extLst>
              <a:ext uri="{FF2B5EF4-FFF2-40B4-BE49-F238E27FC236}">
                <a16:creationId xmlns:a16="http://schemas.microsoft.com/office/drawing/2014/main" id="{A78D5D12-05F9-238E-25A9-53E3FACA5D7D}"/>
              </a:ext>
            </a:extLst>
          </p:cNvPr>
          <p:cNvSpPr>
            <a:spLocks noGrp="1"/>
          </p:cNvSpPr>
          <p:nvPr>
            <p:ph type="sldNum" sz="quarter" idx="4"/>
          </p:nvPr>
        </p:nvSpPr>
        <p:spPr>
          <a:xfrm>
            <a:off x="9224371" y="6378575"/>
            <a:ext cx="2743200" cy="365125"/>
          </a:xfrm>
        </p:spPr>
        <p:txBody>
          <a:bodyPr/>
          <a:lstStyle/>
          <a:p>
            <a:fld id="{2066355A-084C-D24E-9AD2-7E4FC41EA627}" type="slidenum">
              <a:rPr lang="sv-SE" smtClean="0"/>
              <a:pPr/>
              <a:t>38</a:t>
            </a:fld>
            <a:endParaRPr lang="sv-SE"/>
          </a:p>
        </p:txBody>
      </p:sp>
      <p:pic>
        <p:nvPicPr>
          <p:cNvPr id="13" name="Bildobjekt 12">
            <a:extLst>
              <a:ext uri="{FF2B5EF4-FFF2-40B4-BE49-F238E27FC236}">
                <a16:creationId xmlns:a16="http://schemas.microsoft.com/office/drawing/2014/main" id="{22BECD42-26C7-98CF-FCC3-1B8E40864A8C}"/>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01941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4">
            <a:extLst>
              <a:ext uri="{FF2B5EF4-FFF2-40B4-BE49-F238E27FC236}">
                <a16:creationId xmlns:a16="http://schemas.microsoft.com/office/drawing/2014/main" id="{413A5472-445A-67F2-38CF-504A43D28940}"/>
              </a:ext>
            </a:extLst>
          </p:cNvPr>
          <p:cNvGraphicFramePr>
            <a:graphicFrameLocks/>
          </p:cNvGraphicFramePr>
          <p:nvPr>
            <p:extLst>
              <p:ext uri="{D42A27DB-BD31-4B8C-83A1-F6EECF244321}">
                <p14:modId xmlns:p14="http://schemas.microsoft.com/office/powerpoint/2010/main" val="2046225621"/>
              </p:ext>
            </p:extLst>
          </p:nvPr>
        </p:nvGraphicFramePr>
        <p:xfrm>
          <a:off x="221486" y="2379752"/>
          <a:ext cx="11839466" cy="4676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Platshållare för innehåll 4">
            <a:extLst>
              <a:ext uri="{FF2B5EF4-FFF2-40B4-BE49-F238E27FC236}">
                <a16:creationId xmlns:a16="http://schemas.microsoft.com/office/drawing/2014/main" id="{66ED891E-B355-310B-FA24-E2CF4BD52F72}"/>
              </a:ext>
            </a:extLst>
          </p:cNvPr>
          <p:cNvGraphicFramePr>
            <a:graphicFrameLocks noGrp="1"/>
          </p:cNvGraphicFramePr>
          <p:nvPr>
            <p:ph idx="1"/>
            <p:extLst>
              <p:ext uri="{D42A27DB-BD31-4B8C-83A1-F6EECF244321}">
                <p14:modId xmlns:p14="http://schemas.microsoft.com/office/powerpoint/2010/main" val="929043261"/>
              </p:ext>
            </p:extLst>
          </p:nvPr>
        </p:nvGraphicFramePr>
        <p:xfrm>
          <a:off x="241750" y="174688"/>
          <a:ext cx="11839466" cy="46762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Platshållare för bildnummer 1">
            <a:extLst>
              <a:ext uri="{FF2B5EF4-FFF2-40B4-BE49-F238E27FC236}">
                <a16:creationId xmlns:a16="http://schemas.microsoft.com/office/drawing/2014/main" id="{240DB0A1-357B-962D-65AF-E66DFE43DD3E}"/>
              </a:ext>
            </a:extLst>
          </p:cNvPr>
          <p:cNvSpPr>
            <a:spLocks noGrp="1"/>
          </p:cNvSpPr>
          <p:nvPr>
            <p:ph type="sldNum" sz="quarter" idx="12"/>
          </p:nvPr>
        </p:nvSpPr>
        <p:spPr>
          <a:xfrm>
            <a:off x="9148763" y="6360066"/>
            <a:ext cx="2743200" cy="365125"/>
          </a:xfrm>
        </p:spPr>
        <p:txBody>
          <a:bodyPr/>
          <a:lstStyle/>
          <a:p>
            <a:fld id="{2066355A-084C-D24E-9AD2-7E4FC41EA627}" type="slidenum">
              <a:rPr lang="sv-SE" noProof="0" smtClean="0"/>
              <a:t>39</a:t>
            </a:fld>
            <a:endParaRPr lang="sv-SE" noProof="0"/>
          </a:p>
        </p:txBody>
      </p:sp>
      <p:sp>
        <p:nvSpPr>
          <p:cNvPr id="18" name="Rektangel: rundade hörn 17">
            <a:extLst>
              <a:ext uri="{FF2B5EF4-FFF2-40B4-BE49-F238E27FC236}">
                <a16:creationId xmlns:a16="http://schemas.microsoft.com/office/drawing/2014/main" id="{2EC55EC3-6B29-9B79-DD07-05A0CE51CDF1}"/>
              </a:ext>
            </a:extLst>
          </p:cNvPr>
          <p:cNvSpPr/>
          <p:nvPr/>
        </p:nvSpPr>
        <p:spPr>
          <a:xfrm>
            <a:off x="10265721" y="3137870"/>
            <a:ext cx="1780893" cy="984008"/>
          </a:xfrm>
          <a:prstGeom prst="roundRect">
            <a:avLst/>
          </a:prstGeom>
          <a:solidFill>
            <a:schemeClr val="bg1"/>
          </a:solidFill>
          <a:ln w="12700" cap="flat">
            <a:solidFill>
              <a:schemeClr val="tx1"/>
            </a:solidFill>
            <a:prstDash val="solid"/>
            <a:miter/>
          </a:ln>
        </p:spPr>
        <p:txBody>
          <a:bodyPr lIns="91433" tIns="45716" rIns="91433" bIns="45716" rtlCol="0" anchor="ctr"/>
          <a:lstStyle/>
          <a:p>
            <a:pPr defTabSz="914217">
              <a:defRPr/>
            </a:pPr>
            <a:endParaRPr lang="sv-SE" sz="823">
              <a:solidFill>
                <a:srgbClr val="000000"/>
              </a:solidFill>
              <a:ea typeface="Lato"/>
              <a:cs typeface="Lato"/>
            </a:endParaRPr>
          </a:p>
        </p:txBody>
      </p:sp>
      <p:sp>
        <p:nvSpPr>
          <p:cNvPr id="59" name="Rektangel: rundade hörn 58">
            <a:extLst>
              <a:ext uri="{FF2B5EF4-FFF2-40B4-BE49-F238E27FC236}">
                <a16:creationId xmlns:a16="http://schemas.microsoft.com/office/drawing/2014/main" id="{2DB3AF6E-AA65-95F9-6CB0-76249EE38044}"/>
              </a:ext>
            </a:extLst>
          </p:cNvPr>
          <p:cNvSpPr/>
          <p:nvPr/>
        </p:nvSpPr>
        <p:spPr>
          <a:xfrm>
            <a:off x="10280059" y="5242137"/>
            <a:ext cx="1766555" cy="1079591"/>
          </a:xfrm>
          <a:prstGeom prst="roundRect">
            <a:avLst/>
          </a:prstGeom>
          <a:solidFill>
            <a:srgbClr val="F4E2D8"/>
          </a:solidFill>
          <a:ln w="12700" cap="flat">
            <a:solidFill>
              <a:schemeClr val="tx1"/>
            </a:solidFill>
            <a:prstDash val="solid"/>
            <a:miter/>
          </a:ln>
        </p:spPr>
        <p:txBody>
          <a:bodyPr lIns="91433" tIns="45716" rIns="91433" bIns="45716" rtlCol="0" anchor="ctr"/>
          <a:lstStyle/>
          <a:p>
            <a:pPr defTabSz="914217">
              <a:defRPr/>
            </a:pPr>
            <a:endParaRPr lang="sv-SE" sz="899">
              <a:solidFill>
                <a:srgbClr val="000000"/>
              </a:solidFill>
              <a:latin typeface="Calibri" panose="020F0502020204030204"/>
              <a:ea typeface="Lato" panose="020F0502020204030203" pitchFamily="34" charset="0"/>
              <a:cs typeface="Lato" panose="020F0502020204030203" pitchFamily="34" charset="0"/>
            </a:endParaRPr>
          </a:p>
        </p:txBody>
      </p:sp>
      <p:pic>
        <p:nvPicPr>
          <p:cNvPr id="69" name="Bildobjekt 68">
            <a:extLst>
              <a:ext uri="{FF2B5EF4-FFF2-40B4-BE49-F238E27FC236}">
                <a16:creationId xmlns:a16="http://schemas.microsoft.com/office/drawing/2014/main" id="{6DD29E8B-01F8-7BD7-17B9-4E00B49FB403}"/>
              </a:ext>
            </a:extLst>
          </p:cNvPr>
          <p:cNvPicPr>
            <a:picLocks noChangeAspect="1"/>
          </p:cNvPicPr>
          <p:nvPr/>
        </p:nvPicPr>
        <p:blipFill>
          <a:blip r:embed="rId12"/>
          <a:srcRect l="11444" t="18548" r="1359" b="17852"/>
          <a:stretch/>
        </p:blipFill>
        <p:spPr>
          <a:xfrm>
            <a:off x="221486" y="192290"/>
            <a:ext cx="3943409" cy="1718018"/>
          </a:xfrm>
          <a:custGeom>
            <a:avLst/>
            <a:gdLst>
              <a:gd name="csX0" fmla="*/ 0 w 3943409"/>
              <a:gd name="csY0" fmla="*/ 0 h 1718018"/>
              <a:gd name="csX1" fmla="*/ 3943409 w 3943409"/>
              <a:gd name="csY1" fmla="*/ 0 h 1718018"/>
              <a:gd name="csX2" fmla="*/ 3943409 w 3943409"/>
              <a:gd name="csY2" fmla="*/ 1718018 h 1718018"/>
              <a:gd name="csX3" fmla="*/ 0 w 3943409"/>
              <a:gd name="csY3" fmla="*/ 1718018 h 1718018"/>
              <a:gd name="csX4" fmla="*/ 0 w 3943409"/>
              <a:gd name="csY4" fmla="*/ 0 h 1718018"/>
            </a:gdLst>
            <a:ahLst/>
            <a:cxnLst>
              <a:cxn ang="0">
                <a:pos x="csX0" y="csY0"/>
              </a:cxn>
              <a:cxn ang="0">
                <a:pos x="csX1" y="csY1"/>
              </a:cxn>
              <a:cxn ang="0">
                <a:pos x="csX2" y="csY2"/>
              </a:cxn>
              <a:cxn ang="0">
                <a:pos x="csX3" y="csY3"/>
              </a:cxn>
              <a:cxn ang="0">
                <a:pos x="csX4" y="csY4"/>
              </a:cxn>
            </a:cxnLst>
            <a:rect l="l" t="t" r="r" b="b"/>
            <a:pathLst>
              <a:path w="3943409" h="1718018" fill="none" extrusionOk="0">
                <a:moveTo>
                  <a:pt x="0" y="0"/>
                </a:moveTo>
                <a:cubicBezTo>
                  <a:pt x="1242200" y="-146004"/>
                  <a:pt x="3477374" y="36175"/>
                  <a:pt x="3943409" y="0"/>
                </a:cubicBezTo>
                <a:cubicBezTo>
                  <a:pt x="3920763" y="559839"/>
                  <a:pt x="4081063" y="1475292"/>
                  <a:pt x="3943409" y="1718018"/>
                </a:cubicBezTo>
                <a:cubicBezTo>
                  <a:pt x="3024862" y="1753842"/>
                  <a:pt x="1634907" y="1662601"/>
                  <a:pt x="0" y="1718018"/>
                </a:cubicBezTo>
                <a:cubicBezTo>
                  <a:pt x="-151717" y="924026"/>
                  <a:pt x="27230" y="327139"/>
                  <a:pt x="0" y="0"/>
                </a:cubicBezTo>
                <a:close/>
              </a:path>
              <a:path w="3943409" h="1718018" stroke="0" extrusionOk="0">
                <a:moveTo>
                  <a:pt x="0" y="0"/>
                </a:moveTo>
                <a:cubicBezTo>
                  <a:pt x="670040" y="-85058"/>
                  <a:pt x="3201740" y="69557"/>
                  <a:pt x="3943409" y="0"/>
                </a:cubicBezTo>
                <a:cubicBezTo>
                  <a:pt x="3906648" y="609802"/>
                  <a:pt x="3823579" y="1326314"/>
                  <a:pt x="3943409" y="1718018"/>
                </a:cubicBezTo>
                <a:cubicBezTo>
                  <a:pt x="2281822" y="1672880"/>
                  <a:pt x="519078" y="1784039"/>
                  <a:pt x="0" y="1718018"/>
                </a:cubicBezTo>
                <a:cubicBezTo>
                  <a:pt x="39211" y="970761"/>
                  <a:pt x="-112369" y="313886"/>
                  <a:pt x="0" y="0"/>
                </a:cubicBezTo>
                <a:close/>
              </a:path>
            </a:pathLst>
          </a:custGeom>
          <a:ln>
            <a:solidFill>
              <a:srgbClr val="000000"/>
            </a:solidFill>
            <a:extLst>
              <a:ext uri="{C807C97D-BFC1-408E-A445-0C87EB9F89A2}">
                <ask:lineSketchStyleProps xmlns:ask="http://schemas.microsoft.com/office/drawing/2018/sketchyshapes" sd="1048302887">
                  <a:prstGeom prst="rect">
                    <a:avLst/>
                  </a:prstGeom>
                  <ask:type>
                    <ask:lineSketchCurved/>
                  </ask:type>
                </ask:lineSketchStyleProps>
              </a:ext>
            </a:extLst>
          </a:ln>
        </p:spPr>
      </p:pic>
      <p:sp>
        <p:nvSpPr>
          <p:cNvPr id="3" name="textruta 2">
            <a:extLst>
              <a:ext uri="{FF2B5EF4-FFF2-40B4-BE49-F238E27FC236}">
                <a16:creationId xmlns:a16="http://schemas.microsoft.com/office/drawing/2014/main" id="{D99A44C1-A672-66F9-4598-E8E39548E04B}"/>
              </a:ext>
            </a:extLst>
          </p:cNvPr>
          <p:cNvSpPr txBox="1"/>
          <p:nvPr/>
        </p:nvSpPr>
        <p:spPr>
          <a:xfrm>
            <a:off x="4342209" y="318189"/>
            <a:ext cx="6657959" cy="523220"/>
          </a:xfrm>
          <a:prstGeom prst="rect">
            <a:avLst/>
          </a:prstGeom>
          <a:noFill/>
        </p:spPr>
        <p:txBody>
          <a:bodyPr wrap="square" rtlCol="0">
            <a:spAutoFit/>
          </a:bodyPr>
          <a:lstStyle/>
          <a:p>
            <a:r>
              <a:rPr lang="sv-SE" sz="2800">
                <a:latin typeface="+mj-lt"/>
              </a:rPr>
              <a:t>Mall för att ta fram indikatorer</a:t>
            </a:r>
            <a:endParaRPr lang="en-SE" sz="2800">
              <a:latin typeface="+mj-lt"/>
            </a:endParaRPr>
          </a:p>
        </p:txBody>
      </p:sp>
      <p:sp>
        <p:nvSpPr>
          <p:cNvPr id="12" name="Rektangel: rundade hörn 11">
            <a:extLst>
              <a:ext uri="{FF2B5EF4-FFF2-40B4-BE49-F238E27FC236}">
                <a16:creationId xmlns:a16="http://schemas.microsoft.com/office/drawing/2014/main" id="{684BC322-9D3B-AC98-F234-7935408779E7}"/>
              </a:ext>
            </a:extLst>
          </p:cNvPr>
          <p:cNvSpPr/>
          <p:nvPr/>
        </p:nvSpPr>
        <p:spPr>
          <a:xfrm>
            <a:off x="7790733" y="3137870"/>
            <a:ext cx="1780893" cy="984008"/>
          </a:xfrm>
          <a:prstGeom prst="roundRect">
            <a:avLst/>
          </a:prstGeom>
          <a:solidFill>
            <a:schemeClr val="bg1"/>
          </a:solidFill>
          <a:ln w="12700" cap="flat">
            <a:solidFill>
              <a:schemeClr val="tx1"/>
            </a:solidFill>
            <a:prstDash val="solid"/>
            <a:miter/>
          </a:ln>
        </p:spPr>
        <p:txBody>
          <a:bodyPr lIns="91433" tIns="45716" rIns="91433" bIns="45716" rtlCol="0" anchor="ctr"/>
          <a:lstStyle/>
          <a:p>
            <a:pPr defTabSz="914217">
              <a:defRPr/>
            </a:pPr>
            <a:endParaRPr lang="sv-SE" sz="823">
              <a:solidFill>
                <a:srgbClr val="000000"/>
              </a:solidFill>
              <a:ea typeface="Lato"/>
              <a:cs typeface="Lato"/>
            </a:endParaRPr>
          </a:p>
        </p:txBody>
      </p:sp>
      <p:sp>
        <p:nvSpPr>
          <p:cNvPr id="17" name="Rektangel: rundade hörn 16">
            <a:extLst>
              <a:ext uri="{FF2B5EF4-FFF2-40B4-BE49-F238E27FC236}">
                <a16:creationId xmlns:a16="http://schemas.microsoft.com/office/drawing/2014/main" id="{31C4C96A-68AE-0659-95A1-F56230226AD0}"/>
              </a:ext>
            </a:extLst>
          </p:cNvPr>
          <p:cNvSpPr/>
          <p:nvPr/>
        </p:nvSpPr>
        <p:spPr>
          <a:xfrm>
            <a:off x="5315745" y="3137870"/>
            <a:ext cx="1780893" cy="984008"/>
          </a:xfrm>
          <a:prstGeom prst="roundRect">
            <a:avLst/>
          </a:prstGeom>
          <a:solidFill>
            <a:schemeClr val="bg1"/>
          </a:solidFill>
          <a:ln w="12700" cap="flat">
            <a:solidFill>
              <a:schemeClr val="tx1"/>
            </a:solidFill>
            <a:prstDash val="solid"/>
            <a:miter/>
          </a:ln>
        </p:spPr>
        <p:txBody>
          <a:bodyPr lIns="91433" tIns="45716" rIns="91433" bIns="45716" rtlCol="0" anchor="ctr"/>
          <a:lstStyle/>
          <a:p>
            <a:pPr defTabSz="914217">
              <a:defRPr/>
            </a:pPr>
            <a:endParaRPr lang="sv-SE" sz="823">
              <a:solidFill>
                <a:srgbClr val="000000"/>
              </a:solidFill>
              <a:ea typeface="Lato"/>
              <a:cs typeface="Lato"/>
            </a:endParaRPr>
          </a:p>
        </p:txBody>
      </p:sp>
      <p:sp>
        <p:nvSpPr>
          <p:cNvPr id="20" name="Rektangel: rundade hörn 19">
            <a:extLst>
              <a:ext uri="{FF2B5EF4-FFF2-40B4-BE49-F238E27FC236}">
                <a16:creationId xmlns:a16="http://schemas.microsoft.com/office/drawing/2014/main" id="{8604BA5F-8BD7-A9A5-7A93-C3B76084D23A}"/>
              </a:ext>
            </a:extLst>
          </p:cNvPr>
          <p:cNvSpPr/>
          <p:nvPr/>
        </p:nvSpPr>
        <p:spPr>
          <a:xfrm>
            <a:off x="2732895" y="3126459"/>
            <a:ext cx="1780893" cy="984008"/>
          </a:xfrm>
          <a:prstGeom prst="roundRect">
            <a:avLst/>
          </a:prstGeom>
          <a:solidFill>
            <a:schemeClr val="bg1"/>
          </a:solidFill>
          <a:ln w="12700" cap="flat">
            <a:solidFill>
              <a:schemeClr val="tx1"/>
            </a:solidFill>
            <a:prstDash val="solid"/>
            <a:miter/>
          </a:ln>
        </p:spPr>
        <p:txBody>
          <a:bodyPr lIns="91433" tIns="45716" rIns="91433" bIns="45716" rtlCol="0" anchor="ctr"/>
          <a:lstStyle/>
          <a:p>
            <a:pPr defTabSz="914217">
              <a:defRPr/>
            </a:pPr>
            <a:endParaRPr lang="sv-SE" sz="823">
              <a:solidFill>
                <a:srgbClr val="000000"/>
              </a:solidFill>
              <a:ea typeface="Lato"/>
              <a:cs typeface="Lato"/>
            </a:endParaRPr>
          </a:p>
        </p:txBody>
      </p:sp>
      <p:sp>
        <p:nvSpPr>
          <p:cNvPr id="22" name="Rektangel: rundade hörn 21">
            <a:extLst>
              <a:ext uri="{FF2B5EF4-FFF2-40B4-BE49-F238E27FC236}">
                <a16:creationId xmlns:a16="http://schemas.microsoft.com/office/drawing/2014/main" id="{D819CB31-B40A-D04A-3ED6-B9BE61FA8154}"/>
              </a:ext>
            </a:extLst>
          </p:cNvPr>
          <p:cNvSpPr/>
          <p:nvPr/>
        </p:nvSpPr>
        <p:spPr>
          <a:xfrm>
            <a:off x="207148" y="3137870"/>
            <a:ext cx="1780893" cy="984008"/>
          </a:xfrm>
          <a:prstGeom prst="roundRect">
            <a:avLst/>
          </a:prstGeom>
          <a:solidFill>
            <a:schemeClr val="bg1"/>
          </a:solidFill>
          <a:ln w="12700" cap="flat">
            <a:solidFill>
              <a:schemeClr val="tx1"/>
            </a:solidFill>
            <a:prstDash val="solid"/>
            <a:miter/>
          </a:ln>
        </p:spPr>
        <p:txBody>
          <a:bodyPr lIns="91433" tIns="45716" rIns="91433" bIns="45716" rtlCol="0" anchor="ctr"/>
          <a:lstStyle/>
          <a:p>
            <a:pPr defTabSz="914217">
              <a:defRPr/>
            </a:pPr>
            <a:endParaRPr lang="sv-SE" sz="823">
              <a:solidFill>
                <a:srgbClr val="000000"/>
              </a:solidFill>
              <a:ea typeface="Lato"/>
              <a:cs typeface="Lato"/>
            </a:endParaRPr>
          </a:p>
        </p:txBody>
      </p:sp>
      <p:sp>
        <p:nvSpPr>
          <p:cNvPr id="24" name="Rektangel: rundade hörn 23">
            <a:extLst>
              <a:ext uri="{FF2B5EF4-FFF2-40B4-BE49-F238E27FC236}">
                <a16:creationId xmlns:a16="http://schemas.microsoft.com/office/drawing/2014/main" id="{43CDBDDF-7F7E-B0A0-46C0-1EC9416E4C33}"/>
              </a:ext>
            </a:extLst>
          </p:cNvPr>
          <p:cNvSpPr/>
          <p:nvPr/>
        </p:nvSpPr>
        <p:spPr>
          <a:xfrm>
            <a:off x="7763639" y="5226491"/>
            <a:ext cx="1766555" cy="1095237"/>
          </a:xfrm>
          <a:prstGeom prst="roundRect">
            <a:avLst/>
          </a:prstGeom>
          <a:solidFill>
            <a:srgbClr val="F4E2D8"/>
          </a:solidFill>
          <a:ln w="12700" cap="flat">
            <a:solidFill>
              <a:schemeClr val="tx1"/>
            </a:solidFill>
            <a:prstDash val="solid"/>
            <a:miter/>
          </a:ln>
        </p:spPr>
        <p:txBody>
          <a:bodyPr lIns="91433" tIns="45716" rIns="91433" bIns="45716" rtlCol="0" anchor="ctr"/>
          <a:lstStyle/>
          <a:p>
            <a:pPr defTabSz="914217">
              <a:defRPr/>
            </a:pPr>
            <a:endParaRPr lang="sv-SE" sz="899">
              <a:solidFill>
                <a:srgbClr val="000000"/>
              </a:solidFill>
              <a:latin typeface="Calibri" panose="020F0502020204030204"/>
              <a:ea typeface="Lato" panose="020F0502020204030203" pitchFamily="34" charset="0"/>
              <a:cs typeface="Lato" panose="020F0502020204030203" pitchFamily="34" charset="0"/>
            </a:endParaRPr>
          </a:p>
        </p:txBody>
      </p:sp>
      <p:sp>
        <p:nvSpPr>
          <p:cNvPr id="25" name="Rektangel: rundade hörn 24">
            <a:extLst>
              <a:ext uri="{FF2B5EF4-FFF2-40B4-BE49-F238E27FC236}">
                <a16:creationId xmlns:a16="http://schemas.microsoft.com/office/drawing/2014/main" id="{BB5D4680-E304-5D5B-D838-DF7B8DA60902}"/>
              </a:ext>
            </a:extLst>
          </p:cNvPr>
          <p:cNvSpPr/>
          <p:nvPr/>
        </p:nvSpPr>
        <p:spPr>
          <a:xfrm>
            <a:off x="5232883" y="5226491"/>
            <a:ext cx="1766555" cy="1100451"/>
          </a:xfrm>
          <a:prstGeom prst="roundRect">
            <a:avLst/>
          </a:prstGeom>
          <a:solidFill>
            <a:srgbClr val="F4E2D8"/>
          </a:solidFill>
          <a:ln w="12700" cap="flat">
            <a:solidFill>
              <a:schemeClr val="tx1"/>
            </a:solidFill>
            <a:prstDash val="solid"/>
            <a:miter/>
          </a:ln>
        </p:spPr>
        <p:txBody>
          <a:bodyPr lIns="91433" tIns="45716" rIns="91433" bIns="45716" rtlCol="0" anchor="ctr"/>
          <a:lstStyle/>
          <a:p>
            <a:pPr defTabSz="914217">
              <a:defRPr/>
            </a:pPr>
            <a:endParaRPr lang="sv-SE" sz="899">
              <a:solidFill>
                <a:srgbClr val="000000"/>
              </a:solidFill>
              <a:latin typeface="Calibri" panose="020F0502020204030204"/>
              <a:ea typeface="Lato" panose="020F0502020204030203" pitchFamily="34" charset="0"/>
              <a:cs typeface="Lato" panose="020F0502020204030203" pitchFamily="34" charset="0"/>
            </a:endParaRPr>
          </a:p>
        </p:txBody>
      </p:sp>
      <p:sp>
        <p:nvSpPr>
          <p:cNvPr id="26" name="Rektangel: rundade hörn 25">
            <a:extLst>
              <a:ext uri="{FF2B5EF4-FFF2-40B4-BE49-F238E27FC236}">
                <a16:creationId xmlns:a16="http://schemas.microsoft.com/office/drawing/2014/main" id="{B34283E9-E7B7-43AE-7FF8-90873BE64BAE}"/>
              </a:ext>
            </a:extLst>
          </p:cNvPr>
          <p:cNvSpPr/>
          <p:nvPr/>
        </p:nvSpPr>
        <p:spPr>
          <a:xfrm>
            <a:off x="2747233" y="5226491"/>
            <a:ext cx="1766555" cy="1100451"/>
          </a:xfrm>
          <a:prstGeom prst="roundRect">
            <a:avLst/>
          </a:prstGeom>
          <a:solidFill>
            <a:srgbClr val="F4E2D8"/>
          </a:solidFill>
          <a:ln w="12700" cap="flat">
            <a:solidFill>
              <a:schemeClr val="tx1"/>
            </a:solidFill>
            <a:prstDash val="solid"/>
            <a:miter/>
          </a:ln>
        </p:spPr>
        <p:txBody>
          <a:bodyPr lIns="91433" tIns="45716" rIns="91433" bIns="45716" rtlCol="0" anchor="ctr"/>
          <a:lstStyle/>
          <a:p>
            <a:pPr defTabSz="914217">
              <a:defRPr/>
            </a:pPr>
            <a:endParaRPr lang="sv-SE" sz="899">
              <a:solidFill>
                <a:srgbClr val="000000"/>
              </a:solidFill>
              <a:latin typeface="Calibri" panose="020F0502020204030204"/>
              <a:ea typeface="Lato" panose="020F0502020204030203" pitchFamily="34" charset="0"/>
              <a:cs typeface="Lato" panose="020F0502020204030203" pitchFamily="34" charset="0"/>
            </a:endParaRPr>
          </a:p>
        </p:txBody>
      </p:sp>
      <p:sp>
        <p:nvSpPr>
          <p:cNvPr id="27" name="Rektangel: rundade hörn 26">
            <a:extLst>
              <a:ext uri="{FF2B5EF4-FFF2-40B4-BE49-F238E27FC236}">
                <a16:creationId xmlns:a16="http://schemas.microsoft.com/office/drawing/2014/main" id="{504CD021-EAF0-5DCA-25CA-690FA4F5DFB0}"/>
              </a:ext>
            </a:extLst>
          </p:cNvPr>
          <p:cNvSpPr/>
          <p:nvPr/>
        </p:nvSpPr>
        <p:spPr>
          <a:xfrm>
            <a:off x="235824" y="5226491"/>
            <a:ext cx="1766555" cy="1100451"/>
          </a:xfrm>
          <a:prstGeom prst="roundRect">
            <a:avLst/>
          </a:prstGeom>
          <a:solidFill>
            <a:srgbClr val="F4E2D8"/>
          </a:solidFill>
          <a:ln w="12700" cap="flat">
            <a:solidFill>
              <a:schemeClr val="tx1"/>
            </a:solidFill>
            <a:prstDash val="solid"/>
            <a:miter/>
          </a:ln>
        </p:spPr>
        <p:txBody>
          <a:bodyPr lIns="91433" tIns="45716" rIns="91433" bIns="45716" rtlCol="0" anchor="ctr"/>
          <a:lstStyle/>
          <a:p>
            <a:pPr defTabSz="914217">
              <a:defRPr/>
            </a:pPr>
            <a:endParaRPr lang="sv-SE" sz="899">
              <a:solidFill>
                <a:srgbClr val="000000"/>
              </a:solidFill>
              <a:latin typeface="Calibri" panose="020F0502020204030204"/>
              <a:ea typeface="Lato" panose="020F0502020204030203" pitchFamily="34" charset="0"/>
              <a:cs typeface="Lato" panose="020F0502020204030203" pitchFamily="34" charset="0"/>
            </a:endParaRPr>
          </a:p>
        </p:txBody>
      </p:sp>
      <p:pic>
        <p:nvPicPr>
          <p:cNvPr id="4" name="Bildobjekt 3">
            <a:extLst>
              <a:ext uri="{FF2B5EF4-FFF2-40B4-BE49-F238E27FC236}">
                <a16:creationId xmlns:a16="http://schemas.microsoft.com/office/drawing/2014/main" id="{31BFB7E2-D6D8-EEF2-9118-6C6B4E9B29A6}"/>
              </a:ext>
            </a:extLst>
          </p:cNvPr>
          <p:cNvPicPr>
            <a:picLocks noChangeAspect="1"/>
          </p:cNvPicPr>
          <p:nvPr/>
        </p:nvPicPr>
        <p:blipFill>
          <a:blip r:embed="rId1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972337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8" grpId="0" animBg="1"/>
      <p:bldP spid="59" grpId="0" animBg="1"/>
      <p:bldP spid="12" grpId="0" animBg="1"/>
      <p:bldP spid="17" grpId="0" animBg="1"/>
      <p:bldP spid="20" grpId="0" animBg="1"/>
      <p:bldP spid="22"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5929"/>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DF906E9-63DC-BA4C-DFD2-4992EEACA6A7}"/>
              </a:ext>
            </a:extLst>
          </p:cNvPr>
          <p:cNvSpPr/>
          <p:nvPr/>
        </p:nvSpPr>
        <p:spPr>
          <a:xfrm>
            <a:off x="0" y="0"/>
            <a:ext cx="5938982" cy="6858000"/>
          </a:xfrm>
          <a:prstGeom prst="rect">
            <a:avLst/>
          </a:prstGeom>
          <a:solidFill>
            <a:srgbClr val="98C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F2B618AE-4FA4-4375-8AD1-E9D67982D40B}"/>
              </a:ext>
            </a:extLst>
          </p:cNvPr>
          <p:cNvSpPr>
            <a:spLocks noGrp="1"/>
          </p:cNvSpPr>
          <p:nvPr>
            <p:ph type="title"/>
          </p:nvPr>
        </p:nvSpPr>
        <p:spPr>
          <a:xfrm>
            <a:off x="6096000" y="2235600"/>
            <a:ext cx="6023538" cy="2386800"/>
          </a:xfrm>
        </p:spPr>
        <p:txBody>
          <a:bodyPr>
            <a:normAutofit/>
          </a:bodyPr>
          <a:lstStyle/>
          <a:p>
            <a:pPr algn="ctr"/>
            <a:r>
              <a:rPr lang="sv-SE" sz="5000">
                <a:solidFill>
                  <a:srgbClr val="EBF5F0"/>
                </a:solidFill>
              </a:rPr>
              <a:t>1.</a:t>
            </a:r>
            <a:br>
              <a:rPr lang="sv-SE" sz="5000">
                <a:solidFill>
                  <a:srgbClr val="EBF5F0"/>
                </a:solidFill>
              </a:rPr>
            </a:br>
            <a:r>
              <a:rPr lang="sv-SE" sz="5000">
                <a:solidFill>
                  <a:srgbClr val="EBF5F0"/>
                </a:solidFill>
              </a:rPr>
              <a:t>Kartlägga behov och resurser</a:t>
            </a:r>
          </a:p>
        </p:txBody>
      </p:sp>
      <p:sp>
        <p:nvSpPr>
          <p:cNvPr id="3" name="Platshållare för bildnummer 2">
            <a:extLst>
              <a:ext uri="{FF2B5EF4-FFF2-40B4-BE49-F238E27FC236}">
                <a16:creationId xmlns:a16="http://schemas.microsoft.com/office/drawing/2014/main" id="{A99C55CA-C551-69ED-B265-DD7BF4C7539D}"/>
              </a:ext>
            </a:extLst>
          </p:cNvPr>
          <p:cNvSpPr>
            <a:spLocks noGrp="1"/>
          </p:cNvSpPr>
          <p:nvPr>
            <p:ph type="sldNum" sz="quarter" idx="12"/>
          </p:nvPr>
        </p:nvSpPr>
        <p:spPr/>
        <p:txBody>
          <a:bodyPr/>
          <a:lstStyle/>
          <a:p>
            <a:fld id="{0CBCBD9C-3C31-42D4-A78B-497858E3EA19}" type="slidenum">
              <a:rPr lang="en-GB" smtClean="0"/>
              <a:t>4</a:t>
            </a:fld>
            <a:endParaRPr lang="en-GB"/>
          </a:p>
        </p:txBody>
      </p:sp>
      <p:pic>
        <p:nvPicPr>
          <p:cNvPr id="8" name="Bild 7" descr="Förstoringsglas med hel fyllning">
            <a:extLst>
              <a:ext uri="{FF2B5EF4-FFF2-40B4-BE49-F238E27FC236}">
                <a16:creationId xmlns:a16="http://schemas.microsoft.com/office/drawing/2014/main" id="{3ECA8154-26D5-508B-F936-820032F7D5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55254" y="1669472"/>
            <a:ext cx="3812309" cy="3812309"/>
          </a:xfrm>
          <a:prstGeom prst="rect">
            <a:avLst/>
          </a:prstGeom>
        </p:spPr>
      </p:pic>
      <p:grpSp>
        <p:nvGrpSpPr>
          <p:cNvPr id="11" name="Grupp 10">
            <a:extLst>
              <a:ext uri="{FF2B5EF4-FFF2-40B4-BE49-F238E27FC236}">
                <a16:creationId xmlns:a16="http://schemas.microsoft.com/office/drawing/2014/main" id="{9EA3AFFE-77BC-95E7-9B03-735FE5734118}"/>
              </a:ext>
            </a:extLst>
          </p:cNvPr>
          <p:cNvGrpSpPr/>
          <p:nvPr/>
        </p:nvGrpSpPr>
        <p:grpSpPr>
          <a:xfrm>
            <a:off x="10790899" y="314356"/>
            <a:ext cx="1120100" cy="572175"/>
            <a:chOff x="10790899" y="314356"/>
            <a:chExt cx="1120100" cy="572175"/>
          </a:xfrm>
        </p:grpSpPr>
        <p:pic>
          <p:nvPicPr>
            <p:cNvPr id="12" name="Bildobjekt 11">
              <a:extLst>
                <a:ext uri="{FF2B5EF4-FFF2-40B4-BE49-F238E27FC236}">
                  <a16:creationId xmlns:a16="http://schemas.microsoft.com/office/drawing/2014/main" id="{BE50A434-4E0B-CF1B-6068-5AE6D2F97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13" name="Platshållare för text 2">
              <a:extLst>
                <a:ext uri="{FF2B5EF4-FFF2-40B4-BE49-F238E27FC236}">
                  <a16:creationId xmlns:a16="http://schemas.microsoft.com/office/drawing/2014/main" id="{CC3F9CD4-C147-EE5B-6883-A5733AB8738F}"/>
                </a:ext>
              </a:extLst>
            </p:cNvPr>
            <p:cNvSpPr txBox="1">
              <a:spLocks/>
            </p:cNvSpPr>
            <p:nvPr/>
          </p:nvSpPr>
          <p:spPr>
            <a:xfrm>
              <a:off x="10790899" y="315371"/>
              <a:ext cx="444273" cy="571160"/>
            </a:xfrm>
            <a:prstGeom prst="rect">
              <a:avLst/>
            </a:prstGeom>
            <a:blipFill>
              <a:blip r:embed="rId5"/>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4046210623"/>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44581-87DE-EA67-68C6-F856C6E68DC8}"/>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DA44183-3EC5-68DD-93CB-C5FF112356E0}"/>
              </a:ext>
            </a:extLst>
          </p:cNvPr>
          <p:cNvSpPr>
            <a:spLocks noGrp="1"/>
          </p:cNvSpPr>
          <p:nvPr>
            <p:ph type="sldNum" sz="quarter" idx="4"/>
          </p:nvPr>
        </p:nvSpPr>
        <p:spPr>
          <a:xfrm>
            <a:off x="9221788" y="6196013"/>
            <a:ext cx="2743200" cy="365125"/>
          </a:xfrm>
        </p:spPr>
        <p:txBody>
          <a:bodyPr/>
          <a:lstStyle/>
          <a:p>
            <a:fld id="{2066355A-084C-D24E-9AD2-7E4FC41EA627}" type="slidenum">
              <a:rPr lang="sv-SE" smtClean="0"/>
              <a:pPr/>
              <a:t>40</a:t>
            </a:fld>
            <a:endParaRPr lang="sv-SE"/>
          </a:p>
        </p:txBody>
      </p:sp>
      <p:graphicFrame>
        <p:nvGraphicFramePr>
          <p:cNvPr id="4" name="Platshållare för innehåll 3">
            <a:extLst>
              <a:ext uri="{FF2B5EF4-FFF2-40B4-BE49-F238E27FC236}">
                <a16:creationId xmlns:a16="http://schemas.microsoft.com/office/drawing/2014/main" id="{04FF35A8-D7B5-ED40-98DE-635A0EE8275D}"/>
              </a:ext>
            </a:extLst>
          </p:cNvPr>
          <p:cNvGraphicFramePr>
            <a:graphicFrameLocks noGrp="1"/>
          </p:cNvGraphicFramePr>
          <p:nvPr>
            <p:ph idx="4294967295"/>
            <p:extLst>
              <p:ext uri="{D42A27DB-BD31-4B8C-83A1-F6EECF244321}">
                <p14:modId xmlns:p14="http://schemas.microsoft.com/office/powerpoint/2010/main" val="1518749771"/>
              </p:ext>
            </p:extLst>
          </p:nvPr>
        </p:nvGraphicFramePr>
        <p:xfrm>
          <a:off x="300040" y="1076446"/>
          <a:ext cx="11156089" cy="5521047"/>
        </p:xfrm>
        <a:graphic>
          <a:graphicData uri="http://schemas.openxmlformats.org/drawingml/2006/table">
            <a:tbl>
              <a:tblPr firstRow="1" bandRow="1">
                <a:tableStyleId>{17292A2E-F333-43FB-9621-5CBBE7FDCDCB}</a:tableStyleId>
              </a:tblPr>
              <a:tblGrid>
                <a:gridCol w="598775">
                  <a:extLst>
                    <a:ext uri="{9D8B030D-6E8A-4147-A177-3AD203B41FA5}">
                      <a16:colId xmlns:a16="http://schemas.microsoft.com/office/drawing/2014/main" val="3262971223"/>
                    </a:ext>
                  </a:extLst>
                </a:gridCol>
                <a:gridCol w="3765866">
                  <a:extLst>
                    <a:ext uri="{9D8B030D-6E8A-4147-A177-3AD203B41FA5}">
                      <a16:colId xmlns:a16="http://schemas.microsoft.com/office/drawing/2014/main" val="20000"/>
                    </a:ext>
                  </a:extLst>
                </a:gridCol>
                <a:gridCol w="3398591">
                  <a:extLst>
                    <a:ext uri="{9D8B030D-6E8A-4147-A177-3AD203B41FA5}">
                      <a16:colId xmlns:a16="http://schemas.microsoft.com/office/drawing/2014/main" val="20001"/>
                    </a:ext>
                  </a:extLst>
                </a:gridCol>
                <a:gridCol w="3392857">
                  <a:extLst>
                    <a:ext uri="{9D8B030D-6E8A-4147-A177-3AD203B41FA5}">
                      <a16:colId xmlns:a16="http://schemas.microsoft.com/office/drawing/2014/main" val="20002"/>
                    </a:ext>
                  </a:extLst>
                </a:gridCol>
              </a:tblGrid>
              <a:tr h="528714">
                <a:tc>
                  <a:txBody>
                    <a:bodyPr/>
                    <a:lstStyle/>
                    <a:p>
                      <a:pPr marL="0" algn="ctr" defTabSz="914400" rtl="0" eaLnBrk="1" latinLnBrk="0" hangingPunct="1">
                        <a:lnSpc>
                          <a:spcPct val="300000"/>
                        </a:lnSpc>
                      </a:pPr>
                      <a:endParaRPr lang="sv-SE" sz="1100" b="1" kern="1200">
                        <a:solidFill>
                          <a:schemeClr val="bg1"/>
                        </a:solidFill>
                        <a:latin typeface="+mj-lt"/>
                        <a:ea typeface="+mn-ea"/>
                        <a:cs typeface="+mn-cs"/>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0" algn="ctr" defTabSz="914400" rtl="0" eaLnBrk="1" latinLnBrk="0" hangingPunct="1">
                        <a:lnSpc>
                          <a:spcPct val="150000"/>
                        </a:lnSpc>
                      </a:pPr>
                      <a:r>
                        <a:rPr lang="sv-SE" sz="1600" b="0" kern="1200">
                          <a:solidFill>
                            <a:schemeClr val="tx1"/>
                          </a:solidFill>
                          <a:latin typeface="+mj-lt"/>
                          <a:ea typeface="+mn-ea"/>
                          <a:cs typeface="+mn-cs"/>
                        </a:rPr>
                        <a:t>Förändringsteori </a:t>
                      </a:r>
                    </a:p>
                  </a:txBody>
                  <a:tcPr marL="54551" marR="54551" marT="0" marB="229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C8BC"/>
                    </a:solidFill>
                  </a:tcPr>
                </a:tc>
                <a:tc>
                  <a:txBody>
                    <a:bodyPr/>
                    <a:lstStyle/>
                    <a:p>
                      <a:pPr marL="0" algn="ctr" defTabSz="914400" rtl="0" eaLnBrk="1" latinLnBrk="0" hangingPunct="1">
                        <a:lnSpc>
                          <a:spcPct val="150000"/>
                        </a:lnSpc>
                      </a:pPr>
                      <a:r>
                        <a:rPr lang="sv-SE" sz="1600" b="0" kern="1200">
                          <a:solidFill>
                            <a:schemeClr val="tx1"/>
                          </a:solidFill>
                          <a:latin typeface="+mj-lt"/>
                        </a:rPr>
                        <a:t>Indikatorer</a:t>
                      </a:r>
                    </a:p>
                  </a:txBody>
                  <a:tcPr marL="54551" marR="54551" marT="0" marB="229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C8BC"/>
                    </a:solidFill>
                  </a:tcPr>
                </a:tc>
                <a:tc>
                  <a:txBody>
                    <a:bodyPr/>
                    <a:lstStyle/>
                    <a:p>
                      <a:pPr marL="0" algn="ctr" defTabSz="914400" rtl="0" eaLnBrk="1" latinLnBrk="0" hangingPunct="1">
                        <a:lnSpc>
                          <a:spcPct val="150000"/>
                        </a:lnSpc>
                      </a:pPr>
                      <a:r>
                        <a:rPr lang="sv-SE" sz="1600" b="0" kern="1200">
                          <a:solidFill>
                            <a:schemeClr val="tx1"/>
                          </a:solidFill>
                          <a:latin typeface="+mj-lt"/>
                        </a:rPr>
                        <a:t>Datakällor</a:t>
                      </a:r>
                    </a:p>
                  </a:txBody>
                  <a:tcPr marL="54551" marR="54551" marT="0" marB="229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C8BC"/>
                    </a:solidFill>
                  </a:tcPr>
                </a:tc>
                <a:extLst>
                  <a:ext uri="{0D108BD9-81ED-4DB2-BD59-A6C34878D82A}">
                    <a16:rowId xmlns:a16="http://schemas.microsoft.com/office/drawing/2014/main" val="10000"/>
                  </a:ext>
                </a:extLst>
              </a:tr>
              <a:tr h="992364">
                <a:tc>
                  <a:txBody>
                    <a:bodyPr/>
                    <a:lstStyle/>
                    <a:p>
                      <a:pPr lvl="0" algn="ctr"/>
                      <a:r>
                        <a:rPr lang="sv-SE" sz="1600" b="0">
                          <a:solidFill>
                            <a:schemeClr val="bg1"/>
                          </a:solidFill>
                          <a:latin typeface="+mj-lt"/>
                        </a:rPr>
                        <a:t>Mål</a:t>
                      </a:r>
                    </a:p>
                  </a:txBody>
                  <a:tcPr marL="54551" marR="54551" marT="27277" marB="2727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228600" marR="0" lvl="0" indent="-228600" algn="l" defTabSz="914217" rtl="0" eaLnBrk="1" fontAlgn="auto" latinLnBrk="0" hangingPunct="1">
                        <a:lnSpc>
                          <a:spcPct val="100000"/>
                        </a:lnSpc>
                        <a:spcBef>
                          <a:spcPts val="0"/>
                        </a:spcBef>
                        <a:spcAft>
                          <a:spcPts val="0"/>
                        </a:spcAft>
                        <a:buClrTx/>
                        <a:buSzTx/>
                        <a:buFont typeface="+mj-lt"/>
                        <a:buAutoNum type="arabicPeriod"/>
                        <a:tabLst/>
                        <a:defRPr/>
                      </a:pPr>
                      <a:endParaRPr lang="sv-SE" sz="800" kern="1200">
                        <a:solidFill>
                          <a:srgbClr val="000000"/>
                        </a:solidFill>
                        <a:latin typeface="+mj-lt"/>
                        <a:ea typeface="Lato"/>
                        <a:cs typeface="Lato"/>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lvl="0" indent="-228600" defTabSz="914217">
                        <a:buFont typeface="+mj-lt"/>
                        <a:buAutoNum type="arabicPeriod"/>
                        <a:defRPr/>
                      </a:pPr>
                      <a:endParaRPr lang="sv-SE" sz="800">
                        <a:solidFill>
                          <a:srgbClr val="000000"/>
                        </a:solidFill>
                        <a:latin typeface="+mj-lt"/>
                        <a:ea typeface="Lato" panose="020F0502020204030203" pitchFamily="34" charset="0"/>
                        <a:cs typeface="Lato" panose="020F0502020204030203" pitchFamily="34" charset="0"/>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800" b="0" i="0" kern="1200">
                        <a:solidFill>
                          <a:schemeClr val="tx1"/>
                        </a:solidFill>
                        <a:effectLst/>
                        <a:latin typeface="+mj-lt"/>
                        <a:ea typeface="+mn-ea"/>
                        <a:cs typeface="+mn-cs"/>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extLst>
                  <a:ext uri="{0D108BD9-81ED-4DB2-BD59-A6C34878D82A}">
                    <a16:rowId xmlns:a16="http://schemas.microsoft.com/office/drawing/2014/main" val="10002"/>
                  </a:ext>
                </a:extLst>
              </a:tr>
              <a:tr h="1283149">
                <a:tc>
                  <a:txBody>
                    <a:bodyPr/>
                    <a:lstStyle/>
                    <a:p>
                      <a:pPr marL="0" marR="0" lvl="0" indent="0" algn="ctr" defTabSz="609435" rtl="0" eaLnBrk="1" fontAlgn="auto" latinLnBrk="0" hangingPunct="1">
                        <a:lnSpc>
                          <a:spcPct val="100000"/>
                        </a:lnSpc>
                        <a:spcBef>
                          <a:spcPct val="0"/>
                        </a:spcBef>
                        <a:spcAft>
                          <a:spcPts val="0"/>
                        </a:spcAft>
                        <a:buClrTx/>
                        <a:buSzTx/>
                        <a:buFontTx/>
                        <a:buNone/>
                        <a:tabLst/>
                        <a:defRPr/>
                      </a:pPr>
                      <a:r>
                        <a:rPr lang="sv-SE" sz="1600" b="0" i="0">
                          <a:solidFill>
                            <a:schemeClr val="bg1"/>
                          </a:solidFill>
                          <a:latin typeface="+mj-lt"/>
                        </a:rPr>
                        <a:t>Utfall</a:t>
                      </a:r>
                      <a:endParaRPr lang="en-SE" sz="1600" b="0" i="0">
                        <a:solidFill>
                          <a:schemeClr val="bg1"/>
                        </a:solidFill>
                        <a:latin typeface="+mj-lt"/>
                      </a:endParaRPr>
                    </a:p>
                  </a:txBody>
                  <a:tcPr marL="54551" marR="54551" marT="27277" marB="2727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800" i="0">
                        <a:solidFill>
                          <a:srgbClr val="000000"/>
                        </a:solidFill>
                        <a:latin typeface="+mj-lt"/>
                        <a:ea typeface="Lato" panose="020F0502020204030203" pitchFamily="34" charset="0"/>
                        <a:cs typeface="Lato" panose="020F0502020204030203" pitchFamily="34" charset="0"/>
                      </a:endParaRPr>
                    </a:p>
                    <a:p>
                      <a:pPr marL="0" indent="0" algn="l" defTabSz="914400" rtl="0" eaLnBrk="1" latinLnBrk="0" hangingPunct="1">
                        <a:lnSpc>
                          <a:spcPct val="100000"/>
                        </a:lnSpc>
                        <a:buFontTx/>
                        <a:buNone/>
                      </a:pPr>
                      <a:endParaRPr lang="sv-SE" sz="800" b="0" i="0" kern="1200" baseline="0">
                        <a:solidFill>
                          <a:schemeClr val="tx1"/>
                        </a:solidFill>
                        <a:latin typeface="+mj-lt"/>
                        <a:ea typeface="+mn-ea"/>
                        <a:cs typeface="+mn-cs"/>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indent="-228600" defTabSz="914217">
                        <a:buFont typeface="+mj-lt"/>
                        <a:buAutoNum type="arabicPeriod"/>
                        <a:defRPr/>
                      </a:pPr>
                      <a:endParaRPr lang="sv-SE" sz="800">
                        <a:solidFill>
                          <a:srgbClr val="000000"/>
                        </a:solidFill>
                        <a:latin typeface="+mj-lt"/>
                        <a:ea typeface="Lato" panose="020F0502020204030203" pitchFamily="34" charset="0"/>
                        <a:cs typeface="Lato" panose="020F0502020204030203" pitchFamily="34" charset="0"/>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800" b="0" i="0" kern="1200">
                        <a:solidFill>
                          <a:schemeClr val="tx1"/>
                        </a:solidFill>
                        <a:effectLst/>
                        <a:latin typeface="+mj-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800" b="0" i="0" kern="1200">
                        <a:solidFill>
                          <a:schemeClr val="tx1"/>
                        </a:solidFill>
                        <a:effectLst/>
                        <a:latin typeface="+mj-lt"/>
                        <a:ea typeface="+mn-ea"/>
                        <a:cs typeface="+mn-cs"/>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extLst>
                  <a:ext uri="{0D108BD9-81ED-4DB2-BD59-A6C34878D82A}">
                    <a16:rowId xmlns:a16="http://schemas.microsoft.com/office/drawing/2014/main" val="2466924061"/>
                  </a:ext>
                </a:extLst>
              </a:tr>
              <a:tr h="1335809">
                <a:tc>
                  <a:txBody>
                    <a:bodyPr/>
                    <a:lstStyle/>
                    <a:p>
                      <a:pPr algn="ctr" eaLnBrk="1" hangingPunct="1">
                        <a:lnSpc>
                          <a:spcPct val="100000"/>
                        </a:lnSpc>
                        <a:spcBef>
                          <a:spcPct val="0"/>
                        </a:spcBef>
                        <a:buFontTx/>
                        <a:buNone/>
                      </a:pPr>
                      <a:r>
                        <a:rPr lang="sv-SE" altLang="sv-SE" sz="1600" b="0">
                          <a:solidFill>
                            <a:schemeClr val="bg1"/>
                          </a:solidFill>
                          <a:latin typeface="+mj-lt"/>
                        </a:rPr>
                        <a:t>Aktiviteter</a:t>
                      </a:r>
                      <a:endParaRPr lang="sv-SE" sz="1600" b="0" noProof="0">
                        <a:solidFill>
                          <a:schemeClr val="bg1"/>
                        </a:solidFill>
                        <a:latin typeface="+mj-lt"/>
                      </a:endParaRPr>
                    </a:p>
                  </a:txBody>
                  <a:tcPr marL="54551" marR="54551" marT="27277" marB="2727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228600" indent="-228600" defTabSz="914217">
                        <a:buFont typeface="+mj-lt"/>
                        <a:buAutoNum type="arabicPeriod"/>
                        <a:defRPr/>
                      </a:pPr>
                      <a:endParaRPr lang="sv-SE" sz="800" kern="1200">
                        <a:solidFill>
                          <a:srgbClr val="000000"/>
                        </a:solidFill>
                        <a:latin typeface="+mj-lt"/>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indent="-228600" defTabSz="914217">
                        <a:buFont typeface="+mj-lt"/>
                        <a:buAutoNum type="arabicPeriod"/>
                        <a:defRPr/>
                      </a:pPr>
                      <a:endParaRPr lang="sv-SE" sz="800" kern="1200">
                        <a:solidFill>
                          <a:srgbClr val="000000"/>
                        </a:solidFill>
                        <a:latin typeface="+mj-lt"/>
                        <a:ea typeface="Lato" panose="020F0502020204030203" pitchFamily="34" charset="0"/>
                        <a:cs typeface="Lato" panose="020F0502020204030203" pitchFamily="34" charset="0"/>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800" b="0" noProof="0">
                        <a:solidFill>
                          <a:schemeClr val="tx1"/>
                        </a:solidFill>
                        <a:latin typeface="+mj-lt"/>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extLst>
                  <a:ext uri="{0D108BD9-81ED-4DB2-BD59-A6C34878D82A}">
                    <a16:rowId xmlns:a16="http://schemas.microsoft.com/office/drawing/2014/main" val="10003"/>
                  </a:ext>
                </a:extLst>
              </a:tr>
              <a:tr h="1352793">
                <a:tc>
                  <a:txBody>
                    <a:bodyPr/>
                    <a:lstStyle/>
                    <a:p>
                      <a:pPr marL="0" indent="0" algn="ctr" defTabSz="914400" rtl="0" eaLnBrk="1" latinLnBrk="0" hangingPunct="1">
                        <a:lnSpc>
                          <a:spcPct val="100000"/>
                        </a:lnSpc>
                        <a:buFontTx/>
                        <a:buNone/>
                      </a:pPr>
                      <a:r>
                        <a:rPr lang="sv-SE" altLang="sv-SE" sz="1600" b="0">
                          <a:solidFill>
                            <a:schemeClr val="bg1"/>
                          </a:solidFill>
                          <a:latin typeface="+mj-lt"/>
                        </a:rPr>
                        <a:t>Resurser</a:t>
                      </a:r>
                      <a:endParaRPr lang="sv-SE" sz="1600" b="0">
                        <a:solidFill>
                          <a:schemeClr val="bg1"/>
                        </a:solidFill>
                        <a:latin typeface="+mj-lt"/>
                      </a:endParaRPr>
                    </a:p>
                  </a:txBody>
                  <a:tcPr marL="54551" marR="54551" marT="27277" marB="2727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228600" indent="-228600" defTabSz="914217">
                        <a:buFont typeface="+mj-lt"/>
                        <a:buAutoNum type="arabicPeriod"/>
                        <a:defRPr/>
                      </a:pPr>
                      <a:endParaRPr lang="sv-SE" sz="800" b="0">
                        <a:solidFill>
                          <a:schemeClr val="tx1"/>
                        </a:solidFill>
                        <a:latin typeface="+mj-lt"/>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indent="-228600" defTabSz="914217">
                        <a:buFont typeface="+mj-lt"/>
                        <a:buAutoNum type="arabicPeriod"/>
                        <a:defRPr/>
                      </a:pPr>
                      <a:endParaRPr lang="sv-SE" sz="800">
                        <a:solidFill>
                          <a:srgbClr val="000000"/>
                        </a:solidFill>
                        <a:latin typeface="+mj-lt"/>
                        <a:ea typeface="Lato" panose="020F0502020204030203" pitchFamily="34" charset="0"/>
                        <a:cs typeface="Lato" panose="020F0502020204030203" pitchFamily="34" charset="0"/>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800">
                        <a:latin typeface="+mj-lt"/>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extLst>
                  <a:ext uri="{0D108BD9-81ED-4DB2-BD59-A6C34878D82A}">
                    <a16:rowId xmlns:a16="http://schemas.microsoft.com/office/drawing/2014/main" val="10004"/>
                  </a:ext>
                </a:extLst>
              </a:tr>
            </a:tbl>
          </a:graphicData>
        </a:graphic>
      </p:graphicFrame>
      <p:sp>
        <p:nvSpPr>
          <p:cNvPr id="3" name="textruta 2">
            <a:extLst>
              <a:ext uri="{FF2B5EF4-FFF2-40B4-BE49-F238E27FC236}">
                <a16:creationId xmlns:a16="http://schemas.microsoft.com/office/drawing/2014/main" id="{C457DA34-5E87-ABE6-FE61-B4E2F860B33C}"/>
              </a:ext>
            </a:extLst>
          </p:cNvPr>
          <p:cNvSpPr txBox="1"/>
          <p:nvPr/>
        </p:nvSpPr>
        <p:spPr>
          <a:xfrm>
            <a:off x="202566" y="288725"/>
            <a:ext cx="11156087" cy="417935"/>
          </a:xfrm>
          <a:prstGeom prst="rect">
            <a:avLst/>
          </a:prstGeom>
          <a:noFill/>
        </p:spPr>
        <p:txBody>
          <a:bodyPr wrap="square">
            <a:spAutoFit/>
          </a:bodyPr>
          <a:lstStyle/>
          <a:p>
            <a:pPr defTabSz="914217">
              <a:defRPr/>
            </a:pPr>
            <a:r>
              <a:rPr lang="sv-SE" sz="2116" b="1" spc="-31">
                <a:latin typeface="+mj-lt"/>
              </a:rPr>
              <a:t>Matris för indikatorer och datakällor för uppföljning av förändringsteori</a:t>
            </a:r>
            <a:endParaRPr lang="en-SE" sz="1235" b="1">
              <a:latin typeface="+mj-lt"/>
            </a:endParaRPr>
          </a:p>
        </p:txBody>
      </p:sp>
      <p:pic>
        <p:nvPicPr>
          <p:cNvPr id="7" name="Bildobjekt 6">
            <a:extLst>
              <a:ext uri="{FF2B5EF4-FFF2-40B4-BE49-F238E27FC236}">
                <a16:creationId xmlns:a16="http://schemas.microsoft.com/office/drawing/2014/main" id="{9DBDE3AB-73C1-C1DA-9675-A8E9627EE59D}"/>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707626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E5BF3-3759-8E9E-E6B7-1882E53B43C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F5CE0C8-BE0A-FFA5-069A-F8EA3CF4C469}"/>
              </a:ext>
            </a:extLst>
          </p:cNvPr>
          <p:cNvSpPr txBox="1">
            <a:spLocks/>
          </p:cNvSpPr>
          <p:nvPr/>
        </p:nvSpPr>
        <p:spPr>
          <a:xfrm>
            <a:off x="922685" y="687033"/>
            <a:ext cx="8850964" cy="114300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200" b="0" kern="1200">
                <a:solidFill>
                  <a:schemeClr val="tx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sv-SE" sz="3200" u="none" strike="noStrike" kern="1200" cap="none" spc="0" normalizeH="0" baseline="0" noProof="0">
                <a:ln>
                  <a:noFill/>
                </a:ln>
                <a:solidFill>
                  <a:prstClr val="black"/>
                </a:solidFill>
                <a:effectLst/>
                <a:uLnTx/>
                <a:uFillTx/>
                <a:ea typeface="+mj-ea"/>
                <a:cs typeface="+mj-cs"/>
              </a:rPr>
              <a:t>Mall för uppföljningsplan</a:t>
            </a:r>
            <a:br>
              <a:rPr kumimoji="0" lang="sv-SE" sz="3200" u="none" strike="noStrike" kern="1200" cap="none" spc="0" normalizeH="0" baseline="0" noProof="0">
                <a:ln>
                  <a:noFill/>
                </a:ln>
                <a:solidFill>
                  <a:prstClr val="black"/>
                </a:solidFill>
                <a:effectLst/>
                <a:uLnTx/>
                <a:uFillTx/>
                <a:ea typeface="+mj-ea"/>
                <a:cs typeface="+mj-cs"/>
              </a:rPr>
            </a:br>
            <a:endParaRPr kumimoji="0" lang="sv-SE" sz="3200" u="none" strike="noStrike" kern="1200" cap="none" spc="0" normalizeH="0" baseline="0" noProof="0">
              <a:ln>
                <a:noFill/>
              </a:ln>
              <a:solidFill>
                <a:prstClr val="black"/>
              </a:solidFill>
              <a:effectLst/>
              <a:uLnTx/>
              <a:uFillTx/>
              <a:ea typeface="+mj-ea"/>
              <a:cs typeface="+mj-cs"/>
            </a:endParaRPr>
          </a:p>
        </p:txBody>
      </p:sp>
      <p:graphicFrame>
        <p:nvGraphicFramePr>
          <p:cNvPr id="4" name="Tabell 8">
            <a:extLst>
              <a:ext uri="{FF2B5EF4-FFF2-40B4-BE49-F238E27FC236}">
                <a16:creationId xmlns:a16="http://schemas.microsoft.com/office/drawing/2014/main" id="{330F266A-5575-D400-C325-0E569D4A6C71}"/>
              </a:ext>
            </a:extLst>
          </p:cNvPr>
          <p:cNvGraphicFramePr>
            <a:graphicFrameLocks noGrp="1"/>
          </p:cNvGraphicFramePr>
          <p:nvPr>
            <p:extLst>
              <p:ext uri="{D42A27DB-BD31-4B8C-83A1-F6EECF244321}">
                <p14:modId xmlns:p14="http://schemas.microsoft.com/office/powerpoint/2010/main" val="2502949476"/>
              </p:ext>
            </p:extLst>
          </p:nvPr>
        </p:nvGraphicFramePr>
        <p:xfrm>
          <a:off x="918938" y="1541088"/>
          <a:ext cx="9970216" cy="4040952"/>
        </p:xfrm>
        <a:graphic>
          <a:graphicData uri="http://schemas.openxmlformats.org/drawingml/2006/table">
            <a:tbl>
              <a:tblPr firstRow="1" bandRow="1"/>
              <a:tblGrid>
                <a:gridCol w="2227820">
                  <a:extLst>
                    <a:ext uri="{9D8B030D-6E8A-4147-A177-3AD203B41FA5}">
                      <a16:colId xmlns:a16="http://schemas.microsoft.com/office/drawing/2014/main" val="3699447486"/>
                    </a:ext>
                  </a:extLst>
                </a:gridCol>
                <a:gridCol w="1969207">
                  <a:extLst>
                    <a:ext uri="{9D8B030D-6E8A-4147-A177-3AD203B41FA5}">
                      <a16:colId xmlns:a16="http://schemas.microsoft.com/office/drawing/2014/main" val="1412822379"/>
                    </a:ext>
                  </a:extLst>
                </a:gridCol>
                <a:gridCol w="1914877">
                  <a:extLst>
                    <a:ext uri="{9D8B030D-6E8A-4147-A177-3AD203B41FA5}">
                      <a16:colId xmlns:a16="http://schemas.microsoft.com/office/drawing/2014/main" val="1868163993"/>
                    </a:ext>
                  </a:extLst>
                </a:gridCol>
                <a:gridCol w="1889105">
                  <a:extLst>
                    <a:ext uri="{9D8B030D-6E8A-4147-A177-3AD203B41FA5}">
                      <a16:colId xmlns:a16="http://schemas.microsoft.com/office/drawing/2014/main" val="576716731"/>
                    </a:ext>
                  </a:extLst>
                </a:gridCol>
                <a:gridCol w="1969207">
                  <a:extLst>
                    <a:ext uri="{9D8B030D-6E8A-4147-A177-3AD203B41FA5}">
                      <a16:colId xmlns:a16="http://schemas.microsoft.com/office/drawing/2014/main" val="2719505871"/>
                    </a:ext>
                  </a:extLst>
                </a:gridCol>
              </a:tblGrid>
              <a:tr h="418030">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bg1"/>
                          </a:solidFill>
                          <a:latin typeface="+mj-lt"/>
                        </a:rPr>
                        <a:t>Vad ska följas upp?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929"/>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bg1"/>
                          </a:solidFill>
                          <a:latin typeface="+mj-lt"/>
                        </a:rPr>
                        <a:t>Vad vill vi veta?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929"/>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bg1"/>
                          </a:solidFill>
                          <a:latin typeface="+mj-lt"/>
                        </a:rPr>
                        <a:t>Datakällor?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929"/>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bg1"/>
                          </a:solidFill>
                          <a:latin typeface="+mj-lt"/>
                        </a:rPr>
                        <a:t>Vem samlar in data?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929"/>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bg1"/>
                          </a:solidFill>
                          <a:latin typeface="+mj-lt"/>
                        </a:rPr>
                        <a:t>När?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929"/>
                    </a:solidFill>
                  </a:tcPr>
                </a:tc>
                <a:extLst>
                  <a:ext uri="{0D108BD9-81ED-4DB2-BD59-A6C34878D82A}">
                    <a16:rowId xmlns:a16="http://schemas.microsoft.com/office/drawing/2014/main" val="582358491"/>
                  </a:ext>
                </a:extLst>
              </a:tr>
              <a:tr h="646047">
                <a:tc rowSpan="4">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p>
                      <a:endParaRPr lang="sv-SE" sz="1400">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kern="1200">
                        <a:solidFill>
                          <a:schemeClr val="dk1"/>
                        </a:solidFill>
                        <a:latin typeface="+mj-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extLst>
                  <a:ext uri="{0D108BD9-81ED-4DB2-BD59-A6C34878D82A}">
                    <a16:rowId xmlns:a16="http://schemas.microsoft.com/office/drawing/2014/main" val="1927695177"/>
                  </a:ext>
                </a:extLst>
              </a:tr>
              <a:tr h="1257672">
                <a:tc vMerge="1">
                  <a:txBody>
                    <a:bodyPr/>
                    <a:lstStyle/>
                    <a:p>
                      <a:endParaRPr lang="sv-SE"/>
                    </a:p>
                  </a:txBody>
                  <a:tcPr>
                    <a:solidFill>
                      <a:schemeClr val="accent5">
                        <a:lumMod val="90000"/>
                      </a:schemeClr>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extLst>
                  <a:ext uri="{0D108BD9-81ED-4DB2-BD59-A6C34878D82A}">
                    <a16:rowId xmlns:a16="http://schemas.microsoft.com/office/drawing/2014/main" val="744479368"/>
                  </a:ext>
                </a:extLst>
              </a:tr>
              <a:tr h="912066">
                <a:tc vMerge="1">
                  <a:txBody>
                    <a:bodyPr/>
                    <a:lstStyle/>
                    <a:p>
                      <a:endParaRPr lang="sv-SE"/>
                    </a:p>
                  </a:txBody>
                  <a:tcPr>
                    <a:solidFill>
                      <a:schemeClr val="accent5">
                        <a:lumMod val="90000"/>
                      </a:schemeClr>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extLst>
                  <a:ext uri="{0D108BD9-81ED-4DB2-BD59-A6C34878D82A}">
                    <a16:rowId xmlns:a16="http://schemas.microsoft.com/office/drawing/2014/main" val="947269376"/>
                  </a:ext>
                </a:extLst>
              </a:tr>
              <a:tr h="646047">
                <a:tc vMerge="1">
                  <a:txBody>
                    <a:bodyPr/>
                    <a:lstStyle/>
                    <a:p>
                      <a:endParaRPr lang="sv-SE"/>
                    </a:p>
                  </a:txBody>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kern="1200">
                        <a:solidFill>
                          <a:schemeClr val="dk1"/>
                        </a:solidFill>
                        <a:latin typeface="+mj-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extLst>
                  <a:ext uri="{0D108BD9-81ED-4DB2-BD59-A6C34878D82A}">
                    <a16:rowId xmlns:a16="http://schemas.microsoft.com/office/drawing/2014/main" val="3984286199"/>
                  </a:ext>
                </a:extLst>
              </a:tr>
            </a:tbl>
          </a:graphicData>
        </a:graphic>
      </p:graphicFrame>
      <p:sp>
        <p:nvSpPr>
          <p:cNvPr id="3" name="Platshållare för bildnummer 2">
            <a:extLst>
              <a:ext uri="{FF2B5EF4-FFF2-40B4-BE49-F238E27FC236}">
                <a16:creationId xmlns:a16="http://schemas.microsoft.com/office/drawing/2014/main" id="{A0F3CAE5-E8E5-1F92-EFC9-7A65B6718EDB}"/>
              </a:ext>
            </a:extLst>
          </p:cNvPr>
          <p:cNvSpPr>
            <a:spLocks noGrp="1"/>
          </p:cNvSpPr>
          <p:nvPr>
            <p:ph type="sldNum" sz="quarter" idx="12"/>
          </p:nvPr>
        </p:nvSpPr>
        <p:spPr/>
        <p:txBody>
          <a:bodyPr/>
          <a:lstStyle/>
          <a:p>
            <a:fld id="{2066355A-084C-D24E-9AD2-7E4FC41EA627}" type="slidenum">
              <a:rPr lang="sv-SE" smtClean="0"/>
              <a:pPr/>
              <a:t>41</a:t>
            </a:fld>
            <a:endParaRPr lang="sv-SE"/>
          </a:p>
        </p:txBody>
      </p:sp>
      <p:pic>
        <p:nvPicPr>
          <p:cNvPr id="5" name="Bildobjekt 4">
            <a:extLst>
              <a:ext uri="{FF2B5EF4-FFF2-40B4-BE49-F238E27FC236}">
                <a16:creationId xmlns:a16="http://schemas.microsoft.com/office/drawing/2014/main" id="{54F3A497-E2EE-DC74-6B8F-9D8F11609DFC}"/>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4142578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21497-AF9A-6B6E-5187-A86BB5822C40}"/>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15C60B2A-7853-DD3A-CBC3-BCCF11083975}"/>
              </a:ext>
            </a:extLst>
          </p:cNvPr>
          <p:cNvSpPr txBox="1"/>
          <p:nvPr/>
        </p:nvSpPr>
        <p:spPr>
          <a:xfrm>
            <a:off x="894509" y="519971"/>
            <a:ext cx="83173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u="none" strike="noStrike" kern="1200" cap="none" spc="0" normalizeH="0" baseline="0" noProof="0">
                <a:ln>
                  <a:noFill/>
                </a:ln>
                <a:solidFill>
                  <a:prstClr val="black"/>
                </a:solidFill>
                <a:effectLst/>
                <a:uLnTx/>
                <a:uFillTx/>
                <a:latin typeface="+mj-lt"/>
                <a:ea typeface="+mn-ea"/>
                <a:cs typeface="+mn-cs"/>
              </a:rPr>
              <a:t>Analysmall</a:t>
            </a:r>
            <a:endParaRPr kumimoji="0" lang="sv-SE" sz="1800" b="1" u="none" strike="noStrike" kern="1200" cap="none" spc="0" normalizeH="0" baseline="0" noProof="0">
              <a:ln>
                <a:noFill/>
              </a:ln>
              <a:solidFill>
                <a:prstClr val="black"/>
              </a:solidFill>
              <a:effectLst/>
              <a:uLnTx/>
              <a:uFillTx/>
              <a:latin typeface="+mj-lt"/>
              <a:ea typeface="+mn-ea"/>
              <a:cs typeface="+mn-cs"/>
            </a:endParaRPr>
          </a:p>
        </p:txBody>
      </p:sp>
      <p:sp>
        <p:nvSpPr>
          <p:cNvPr id="7" name="Rektangel: rundade hörn 6">
            <a:extLst>
              <a:ext uri="{FF2B5EF4-FFF2-40B4-BE49-F238E27FC236}">
                <a16:creationId xmlns:a16="http://schemas.microsoft.com/office/drawing/2014/main" id="{C1F80795-F3B2-E2E8-037E-303984A28F1C}"/>
              </a:ext>
            </a:extLst>
          </p:cNvPr>
          <p:cNvSpPr/>
          <p:nvPr/>
        </p:nvSpPr>
        <p:spPr>
          <a:xfrm>
            <a:off x="894509" y="1430555"/>
            <a:ext cx="2072640" cy="1127760"/>
          </a:xfrm>
          <a:prstGeom prst="roundRect">
            <a:avLst/>
          </a:prstGeom>
          <a:solidFill>
            <a:srgbClr val="1959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ea typeface="+mn-ea"/>
                <a:cs typeface="+mn-cs"/>
              </a:rPr>
              <a:t>Blev det som vi hade tänkt? Varför/varför inte? Var i logikkedjan lyckades/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ea typeface="+mn-ea"/>
                <a:cs typeface="+mn-cs"/>
              </a:rPr>
              <a:t>misslyckades vi? </a:t>
            </a:r>
          </a:p>
        </p:txBody>
      </p:sp>
      <p:sp>
        <p:nvSpPr>
          <p:cNvPr id="9" name="Rektangel: rundade hörn 8">
            <a:extLst>
              <a:ext uri="{FF2B5EF4-FFF2-40B4-BE49-F238E27FC236}">
                <a16:creationId xmlns:a16="http://schemas.microsoft.com/office/drawing/2014/main" id="{3CB58B4E-915F-BDFA-5C38-79F7851FE53C}"/>
              </a:ext>
            </a:extLst>
          </p:cNvPr>
          <p:cNvSpPr/>
          <p:nvPr/>
        </p:nvSpPr>
        <p:spPr>
          <a:xfrm>
            <a:off x="3485309" y="1430555"/>
            <a:ext cx="2072640" cy="1127760"/>
          </a:xfrm>
          <a:prstGeom prst="roundRect">
            <a:avLst/>
          </a:prstGeom>
          <a:solidFill>
            <a:srgbClr val="1959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ea typeface="+mn-ea"/>
                <a:cs typeface="+mn-cs"/>
              </a:rPr>
              <a:t>På vilken nivå befinner vi oss? Når vi lågt eller högt satta mål? </a:t>
            </a:r>
          </a:p>
        </p:txBody>
      </p:sp>
      <p:sp>
        <p:nvSpPr>
          <p:cNvPr id="10" name="Rektangel: rundade hörn 9">
            <a:extLst>
              <a:ext uri="{FF2B5EF4-FFF2-40B4-BE49-F238E27FC236}">
                <a16:creationId xmlns:a16="http://schemas.microsoft.com/office/drawing/2014/main" id="{E0165746-2D79-E13F-9936-AE9B0BB871E7}"/>
              </a:ext>
            </a:extLst>
          </p:cNvPr>
          <p:cNvSpPr/>
          <p:nvPr/>
        </p:nvSpPr>
        <p:spPr>
          <a:xfrm>
            <a:off x="6076109" y="1430555"/>
            <a:ext cx="2072640" cy="1127760"/>
          </a:xfrm>
          <a:prstGeom prst="roundRect">
            <a:avLst/>
          </a:prstGeom>
          <a:solidFill>
            <a:srgbClr val="1959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ea typeface="+mn-ea"/>
                <a:cs typeface="+mn-cs"/>
              </a:rPr>
              <a:t>Vad är det viktigaste lärandet från arbetet?</a:t>
            </a:r>
          </a:p>
        </p:txBody>
      </p:sp>
      <p:sp>
        <p:nvSpPr>
          <p:cNvPr id="11" name="Rektangel: rundade hörn 10">
            <a:extLst>
              <a:ext uri="{FF2B5EF4-FFF2-40B4-BE49-F238E27FC236}">
                <a16:creationId xmlns:a16="http://schemas.microsoft.com/office/drawing/2014/main" id="{D6329D0E-D601-5CF3-DFD1-7031529A6351}"/>
              </a:ext>
            </a:extLst>
          </p:cNvPr>
          <p:cNvSpPr/>
          <p:nvPr/>
        </p:nvSpPr>
        <p:spPr>
          <a:xfrm>
            <a:off x="8666909" y="1430555"/>
            <a:ext cx="2072640" cy="1127760"/>
          </a:xfrm>
          <a:prstGeom prst="roundRect">
            <a:avLst/>
          </a:prstGeom>
          <a:solidFill>
            <a:srgbClr val="1959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ea typeface="+mn-ea"/>
                <a:cs typeface="+mn-cs"/>
              </a:rPr>
              <a:t>Hur använder vi informationen i arbetet framåt? Vad kan vi bli bättre på? </a:t>
            </a:r>
          </a:p>
        </p:txBody>
      </p:sp>
      <p:sp>
        <p:nvSpPr>
          <p:cNvPr id="12" name="Rektangel: rundade hörn 11">
            <a:extLst>
              <a:ext uri="{FF2B5EF4-FFF2-40B4-BE49-F238E27FC236}">
                <a16:creationId xmlns:a16="http://schemas.microsoft.com/office/drawing/2014/main" id="{ECF0FA6E-1E7B-BBC0-3878-7A9D27F04105}"/>
              </a:ext>
            </a:extLst>
          </p:cNvPr>
          <p:cNvSpPr/>
          <p:nvPr/>
        </p:nvSpPr>
        <p:spPr>
          <a:xfrm>
            <a:off x="894509" y="2838489"/>
            <a:ext cx="2072640" cy="3069015"/>
          </a:xfrm>
          <a:prstGeom prst="roundRect">
            <a:avLst/>
          </a:prstGeom>
          <a:solidFill>
            <a:srgbClr val="EDC8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ktangel: rundade hörn 12">
            <a:extLst>
              <a:ext uri="{FF2B5EF4-FFF2-40B4-BE49-F238E27FC236}">
                <a16:creationId xmlns:a16="http://schemas.microsoft.com/office/drawing/2014/main" id="{2962829E-7B19-6A3C-A46B-014C4852E5B5}"/>
              </a:ext>
            </a:extLst>
          </p:cNvPr>
          <p:cNvSpPr/>
          <p:nvPr/>
        </p:nvSpPr>
        <p:spPr>
          <a:xfrm>
            <a:off x="3485309" y="2838489"/>
            <a:ext cx="2072640" cy="3069015"/>
          </a:xfrm>
          <a:prstGeom prst="roundRect">
            <a:avLst/>
          </a:prstGeom>
          <a:solidFill>
            <a:srgbClr val="EDC8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ktangel: rundade hörn 13">
            <a:extLst>
              <a:ext uri="{FF2B5EF4-FFF2-40B4-BE49-F238E27FC236}">
                <a16:creationId xmlns:a16="http://schemas.microsoft.com/office/drawing/2014/main" id="{0ED5E4C4-CB9C-A202-837D-E9A4DEB1FFBF}"/>
              </a:ext>
            </a:extLst>
          </p:cNvPr>
          <p:cNvSpPr/>
          <p:nvPr/>
        </p:nvSpPr>
        <p:spPr>
          <a:xfrm>
            <a:off x="6076109" y="2838489"/>
            <a:ext cx="2072640" cy="3069015"/>
          </a:xfrm>
          <a:prstGeom prst="roundRect">
            <a:avLst/>
          </a:prstGeom>
          <a:solidFill>
            <a:srgbClr val="EDC8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ktangel: rundade hörn 14">
            <a:extLst>
              <a:ext uri="{FF2B5EF4-FFF2-40B4-BE49-F238E27FC236}">
                <a16:creationId xmlns:a16="http://schemas.microsoft.com/office/drawing/2014/main" id="{68C19EBF-ADCC-B171-A3A0-23726B27664F}"/>
              </a:ext>
            </a:extLst>
          </p:cNvPr>
          <p:cNvSpPr/>
          <p:nvPr/>
        </p:nvSpPr>
        <p:spPr>
          <a:xfrm>
            <a:off x="8666909" y="2838489"/>
            <a:ext cx="2072640" cy="3069015"/>
          </a:xfrm>
          <a:prstGeom prst="roundRect">
            <a:avLst/>
          </a:prstGeom>
          <a:solidFill>
            <a:srgbClr val="EDC8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Platshållare för bildnummer 1">
            <a:extLst>
              <a:ext uri="{FF2B5EF4-FFF2-40B4-BE49-F238E27FC236}">
                <a16:creationId xmlns:a16="http://schemas.microsoft.com/office/drawing/2014/main" id="{47E0EF0B-7ADC-1490-319C-3712AE928771}"/>
              </a:ext>
            </a:extLst>
          </p:cNvPr>
          <p:cNvSpPr>
            <a:spLocks noGrp="1"/>
          </p:cNvSpPr>
          <p:nvPr>
            <p:ph type="sldNum" sz="quarter" idx="4"/>
          </p:nvPr>
        </p:nvSpPr>
        <p:spPr>
          <a:xfrm>
            <a:off x="9211863" y="6338029"/>
            <a:ext cx="2743200" cy="365125"/>
          </a:xfrm>
        </p:spPr>
        <p:txBody>
          <a:bodyPr/>
          <a:lstStyle/>
          <a:p>
            <a:fld id="{2066355A-084C-D24E-9AD2-7E4FC41EA627}" type="slidenum">
              <a:rPr lang="sv-SE" smtClean="0"/>
              <a:pPr/>
              <a:t>42</a:t>
            </a:fld>
            <a:endParaRPr lang="sv-SE"/>
          </a:p>
        </p:txBody>
      </p:sp>
      <p:pic>
        <p:nvPicPr>
          <p:cNvPr id="3" name="Bildobjekt 2">
            <a:extLst>
              <a:ext uri="{FF2B5EF4-FFF2-40B4-BE49-F238E27FC236}">
                <a16:creationId xmlns:a16="http://schemas.microsoft.com/office/drawing/2014/main" id="{94D957C4-0D17-662E-7BF2-BC92AFE78B89}"/>
              </a:ext>
            </a:extLst>
          </p:cNvPr>
          <p:cNvPicPr>
            <a:picLocks noChangeAspect="1"/>
          </p:cNvPicPr>
          <p:nvPr/>
        </p:nvPicPr>
        <p:blipFill>
          <a:blip r:embed="rId4"/>
          <a:stretch>
            <a:fillRect/>
          </a:stretch>
        </p:blipFill>
        <p:spPr>
          <a:xfrm>
            <a:off x="10790899" y="315371"/>
            <a:ext cx="1101064" cy="528857"/>
          </a:xfrm>
          <a:prstGeom prst="rect">
            <a:avLst/>
          </a:prstGeom>
        </p:spPr>
      </p:pic>
    </p:spTree>
    <p:custDataLst>
      <p:tags r:id="rId1"/>
    </p:custDataLst>
    <p:extLst>
      <p:ext uri="{BB962C8B-B14F-4D97-AF65-F5344CB8AC3E}">
        <p14:creationId xmlns:p14="http://schemas.microsoft.com/office/powerpoint/2010/main" val="3600739314"/>
      </p:ext>
    </p:extLst>
  </p:cSld>
  <p:clrMapOvr>
    <a:masterClrMapping/>
  </p:clrMapOvr>
  <mc:AlternateContent xmlns:mc="http://schemas.openxmlformats.org/markup-compatibility/2006" xmlns:p14="http://schemas.microsoft.com/office/powerpoint/2010/main">
    <mc:Choice Requires="p14">
      <p:transition spd="slow" p14:dur="2000" advTm="70310"/>
    </mc:Choice>
    <mc:Fallback xmlns="">
      <p:transition spd="slow" advTm="7031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ihandsfigur: Form 18">
            <a:extLst>
              <a:ext uri="{FF2B5EF4-FFF2-40B4-BE49-F238E27FC236}">
                <a16:creationId xmlns:a16="http://schemas.microsoft.com/office/drawing/2014/main" id="{3D5037C1-2A81-816B-3926-1ABB9B91037A}"/>
              </a:ext>
            </a:extLst>
          </p:cNvPr>
          <p:cNvSpPr/>
          <p:nvPr/>
        </p:nvSpPr>
        <p:spPr>
          <a:xfrm>
            <a:off x="-216568" y="1485900"/>
            <a:ext cx="12945979" cy="3050005"/>
          </a:xfrm>
          <a:custGeom>
            <a:avLst/>
            <a:gdLst>
              <a:gd name="csX0" fmla="*/ 0 w 12945979"/>
              <a:gd name="csY0" fmla="*/ 1503947 h 3050005"/>
              <a:gd name="csX1" fmla="*/ 30079 w 12945979"/>
              <a:gd name="csY1" fmla="*/ 1473868 h 3050005"/>
              <a:gd name="csX2" fmla="*/ 54142 w 12945979"/>
              <a:gd name="csY2" fmla="*/ 1443789 h 3050005"/>
              <a:gd name="csX3" fmla="*/ 126331 w 12945979"/>
              <a:gd name="csY3" fmla="*/ 1377616 h 3050005"/>
              <a:gd name="csX4" fmla="*/ 156410 w 12945979"/>
              <a:gd name="csY4" fmla="*/ 1359568 h 3050005"/>
              <a:gd name="csX5" fmla="*/ 174457 w 12945979"/>
              <a:gd name="csY5" fmla="*/ 1347537 h 3050005"/>
              <a:gd name="csX6" fmla="*/ 282742 w 12945979"/>
              <a:gd name="csY6" fmla="*/ 1293395 h 3050005"/>
              <a:gd name="csX7" fmla="*/ 372979 w 12945979"/>
              <a:gd name="csY7" fmla="*/ 1269332 h 3050005"/>
              <a:gd name="csX8" fmla="*/ 469231 w 12945979"/>
              <a:gd name="csY8" fmla="*/ 1245268 h 3050005"/>
              <a:gd name="csX9" fmla="*/ 866273 w 12945979"/>
              <a:gd name="csY9" fmla="*/ 1257300 h 3050005"/>
              <a:gd name="csX10" fmla="*/ 950494 w 12945979"/>
              <a:gd name="csY10" fmla="*/ 1275347 h 3050005"/>
              <a:gd name="csX11" fmla="*/ 1022684 w 12945979"/>
              <a:gd name="csY11" fmla="*/ 1287379 h 3050005"/>
              <a:gd name="csX12" fmla="*/ 1197142 w 12945979"/>
              <a:gd name="csY12" fmla="*/ 1323474 h 3050005"/>
              <a:gd name="csX13" fmla="*/ 1281363 w 12945979"/>
              <a:gd name="csY13" fmla="*/ 1359568 h 3050005"/>
              <a:gd name="csX14" fmla="*/ 1347536 w 12945979"/>
              <a:gd name="csY14" fmla="*/ 1395663 h 3050005"/>
              <a:gd name="csX15" fmla="*/ 1552073 w 12945979"/>
              <a:gd name="csY15" fmla="*/ 1540042 h 3050005"/>
              <a:gd name="csX16" fmla="*/ 1726531 w 12945979"/>
              <a:gd name="csY16" fmla="*/ 1726532 h 3050005"/>
              <a:gd name="csX17" fmla="*/ 1828800 w 12945979"/>
              <a:gd name="csY17" fmla="*/ 1828800 h 3050005"/>
              <a:gd name="csX18" fmla="*/ 1870910 w 12945979"/>
              <a:gd name="csY18" fmla="*/ 1876926 h 3050005"/>
              <a:gd name="csX19" fmla="*/ 1937084 w 12945979"/>
              <a:gd name="csY19" fmla="*/ 1937084 h 3050005"/>
              <a:gd name="csX20" fmla="*/ 2009273 w 12945979"/>
              <a:gd name="csY20" fmla="*/ 2009274 h 3050005"/>
              <a:gd name="csX21" fmla="*/ 2099510 w 12945979"/>
              <a:gd name="csY21" fmla="*/ 2087479 h 3050005"/>
              <a:gd name="csX22" fmla="*/ 2141621 w 12945979"/>
              <a:gd name="csY22" fmla="*/ 2129589 h 3050005"/>
              <a:gd name="csX23" fmla="*/ 2183731 w 12945979"/>
              <a:gd name="csY23" fmla="*/ 2159668 h 3050005"/>
              <a:gd name="csX24" fmla="*/ 2255921 w 12945979"/>
              <a:gd name="csY24" fmla="*/ 2231858 h 3050005"/>
              <a:gd name="csX25" fmla="*/ 2376236 w 12945979"/>
              <a:gd name="csY25" fmla="*/ 2316079 h 3050005"/>
              <a:gd name="csX26" fmla="*/ 2574757 w 12945979"/>
              <a:gd name="csY26" fmla="*/ 2448426 h 3050005"/>
              <a:gd name="csX27" fmla="*/ 2671010 w 12945979"/>
              <a:gd name="csY27" fmla="*/ 2508584 h 3050005"/>
              <a:gd name="csX28" fmla="*/ 2743200 w 12945979"/>
              <a:gd name="csY28" fmla="*/ 2544679 h 3050005"/>
              <a:gd name="csX29" fmla="*/ 2827421 w 12945979"/>
              <a:gd name="csY29" fmla="*/ 2598821 h 3050005"/>
              <a:gd name="csX30" fmla="*/ 3116179 w 12945979"/>
              <a:gd name="csY30" fmla="*/ 2755232 h 3050005"/>
              <a:gd name="csX31" fmla="*/ 3200400 w 12945979"/>
              <a:gd name="csY31" fmla="*/ 2797342 h 3050005"/>
              <a:gd name="csX32" fmla="*/ 3290636 w 12945979"/>
              <a:gd name="csY32" fmla="*/ 2845468 h 3050005"/>
              <a:gd name="csX33" fmla="*/ 3441031 w 12945979"/>
              <a:gd name="csY33" fmla="*/ 2893595 h 3050005"/>
              <a:gd name="csX34" fmla="*/ 3826042 w 12945979"/>
              <a:gd name="csY34" fmla="*/ 3025942 h 3050005"/>
              <a:gd name="csX35" fmla="*/ 3922294 w 12945979"/>
              <a:gd name="csY35" fmla="*/ 3043989 h 3050005"/>
              <a:gd name="csX36" fmla="*/ 4078705 w 12945979"/>
              <a:gd name="csY36" fmla="*/ 3050005 h 3050005"/>
              <a:gd name="csX37" fmla="*/ 4295273 w 12945979"/>
              <a:gd name="csY37" fmla="*/ 3019926 h 3050005"/>
              <a:gd name="csX38" fmla="*/ 4529889 w 12945979"/>
              <a:gd name="csY38" fmla="*/ 2923674 h 3050005"/>
              <a:gd name="csX39" fmla="*/ 4602079 w 12945979"/>
              <a:gd name="csY39" fmla="*/ 2863516 h 3050005"/>
              <a:gd name="csX40" fmla="*/ 4644189 w 12945979"/>
              <a:gd name="csY40" fmla="*/ 2815389 h 3050005"/>
              <a:gd name="csX41" fmla="*/ 4788568 w 12945979"/>
              <a:gd name="csY41" fmla="*/ 2598821 h 3050005"/>
              <a:gd name="csX42" fmla="*/ 4896852 w 12945979"/>
              <a:gd name="csY42" fmla="*/ 2448426 h 3050005"/>
              <a:gd name="csX43" fmla="*/ 4957010 w 12945979"/>
              <a:gd name="csY43" fmla="*/ 2364205 h 3050005"/>
              <a:gd name="csX44" fmla="*/ 4999121 w 12945979"/>
              <a:gd name="csY44" fmla="*/ 2310063 h 3050005"/>
              <a:gd name="csX45" fmla="*/ 5047247 w 12945979"/>
              <a:gd name="csY45" fmla="*/ 2231858 h 3050005"/>
              <a:gd name="csX46" fmla="*/ 5107405 w 12945979"/>
              <a:gd name="csY46" fmla="*/ 2165684 h 3050005"/>
              <a:gd name="csX47" fmla="*/ 5203657 w 12945979"/>
              <a:gd name="csY47" fmla="*/ 2045368 h 3050005"/>
              <a:gd name="csX48" fmla="*/ 5245768 w 12945979"/>
              <a:gd name="csY48" fmla="*/ 2009274 h 3050005"/>
              <a:gd name="csX49" fmla="*/ 5348036 w 12945979"/>
              <a:gd name="csY49" fmla="*/ 1907005 h 3050005"/>
              <a:gd name="csX50" fmla="*/ 5444289 w 12945979"/>
              <a:gd name="csY50" fmla="*/ 1828800 h 3050005"/>
              <a:gd name="csX51" fmla="*/ 5552573 w 12945979"/>
              <a:gd name="csY51" fmla="*/ 1744579 h 3050005"/>
              <a:gd name="csX52" fmla="*/ 5660857 w 12945979"/>
              <a:gd name="csY52" fmla="*/ 1690437 h 3050005"/>
              <a:gd name="csX53" fmla="*/ 5715000 w 12945979"/>
              <a:gd name="csY53" fmla="*/ 1660358 h 3050005"/>
              <a:gd name="csX54" fmla="*/ 5847347 w 12945979"/>
              <a:gd name="csY54" fmla="*/ 1642311 h 3050005"/>
              <a:gd name="csX55" fmla="*/ 6160168 w 12945979"/>
              <a:gd name="csY55" fmla="*/ 1654342 h 3050005"/>
              <a:gd name="csX56" fmla="*/ 6310563 w 12945979"/>
              <a:gd name="csY56" fmla="*/ 1744579 h 3050005"/>
              <a:gd name="csX57" fmla="*/ 6328610 w 12945979"/>
              <a:gd name="csY57" fmla="*/ 1750595 h 3050005"/>
              <a:gd name="csX58" fmla="*/ 6376736 w 12945979"/>
              <a:gd name="csY58" fmla="*/ 1768642 h 3050005"/>
              <a:gd name="csX59" fmla="*/ 6394784 w 12945979"/>
              <a:gd name="csY59" fmla="*/ 1786689 h 3050005"/>
              <a:gd name="csX60" fmla="*/ 6424863 w 12945979"/>
              <a:gd name="csY60" fmla="*/ 1840832 h 3050005"/>
              <a:gd name="csX61" fmla="*/ 6436894 w 12945979"/>
              <a:gd name="csY61" fmla="*/ 1870911 h 3050005"/>
              <a:gd name="csX62" fmla="*/ 6472989 w 12945979"/>
              <a:gd name="csY62" fmla="*/ 1925053 h 3050005"/>
              <a:gd name="csX63" fmla="*/ 6503068 w 12945979"/>
              <a:gd name="csY63" fmla="*/ 1979195 h 3050005"/>
              <a:gd name="csX64" fmla="*/ 6635415 w 12945979"/>
              <a:gd name="csY64" fmla="*/ 2123574 h 3050005"/>
              <a:gd name="csX65" fmla="*/ 6815889 w 12945979"/>
              <a:gd name="csY65" fmla="*/ 2273968 h 3050005"/>
              <a:gd name="csX66" fmla="*/ 6888079 w 12945979"/>
              <a:gd name="csY66" fmla="*/ 2316079 h 3050005"/>
              <a:gd name="csX67" fmla="*/ 6954252 w 12945979"/>
              <a:gd name="csY67" fmla="*/ 2346158 h 3050005"/>
              <a:gd name="csX68" fmla="*/ 7140742 w 12945979"/>
              <a:gd name="csY68" fmla="*/ 2406316 h 3050005"/>
              <a:gd name="csX69" fmla="*/ 7224963 w 12945979"/>
              <a:gd name="csY69" fmla="*/ 2418347 h 3050005"/>
              <a:gd name="csX70" fmla="*/ 7321215 w 12945979"/>
              <a:gd name="csY70" fmla="*/ 2436395 h 3050005"/>
              <a:gd name="csX71" fmla="*/ 7453563 w 12945979"/>
              <a:gd name="csY71" fmla="*/ 2448426 h 3050005"/>
              <a:gd name="csX72" fmla="*/ 7760368 w 12945979"/>
              <a:gd name="csY72" fmla="*/ 2472489 h 3050005"/>
              <a:gd name="csX73" fmla="*/ 8277726 w 12945979"/>
              <a:gd name="csY73" fmla="*/ 2448426 h 3050005"/>
              <a:gd name="csX74" fmla="*/ 8367963 w 12945979"/>
              <a:gd name="csY74" fmla="*/ 2436395 h 3050005"/>
              <a:gd name="csX75" fmla="*/ 8662736 w 12945979"/>
              <a:gd name="csY75" fmla="*/ 2370221 h 3050005"/>
              <a:gd name="csX76" fmla="*/ 8825163 w 12945979"/>
              <a:gd name="csY76" fmla="*/ 2304047 h 3050005"/>
              <a:gd name="csX77" fmla="*/ 9041731 w 12945979"/>
              <a:gd name="csY77" fmla="*/ 2219826 h 3050005"/>
              <a:gd name="csX78" fmla="*/ 9119936 w 12945979"/>
              <a:gd name="csY78" fmla="*/ 2189747 h 3050005"/>
              <a:gd name="csX79" fmla="*/ 9198142 w 12945979"/>
              <a:gd name="csY79" fmla="*/ 2141621 h 3050005"/>
              <a:gd name="csX80" fmla="*/ 9246268 w 12945979"/>
              <a:gd name="csY80" fmla="*/ 2123574 h 3050005"/>
              <a:gd name="csX81" fmla="*/ 9324473 w 12945979"/>
              <a:gd name="csY81" fmla="*/ 2075447 h 3050005"/>
              <a:gd name="csX82" fmla="*/ 9571121 w 12945979"/>
              <a:gd name="csY82" fmla="*/ 1925053 h 3050005"/>
              <a:gd name="csX83" fmla="*/ 9655342 w 12945979"/>
              <a:gd name="csY83" fmla="*/ 1870911 h 3050005"/>
              <a:gd name="csX84" fmla="*/ 9775657 w 12945979"/>
              <a:gd name="csY84" fmla="*/ 1768642 h 3050005"/>
              <a:gd name="csX85" fmla="*/ 9823784 w 12945979"/>
              <a:gd name="csY85" fmla="*/ 1714500 h 3050005"/>
              <a:gd name="csX86" fmla="*/ 9871910 w 12945979"/>
              <a:gd name="csY86" fmla="*/ 1612232 h 3050005"/>
              <a:gd name="csX87" fmla="*/ 9883942 w 12945979"/>
              <a:gd name="csY87" fmla="*/ 1570121 h 3050005"/>
              <a:gd name="csX88" fmla="*/ 9895973 w 12945979"/>
              <a:gd name="csY88" fmla="*/ 1497932 h 3050005"/>
              <a:gd name="csX89" fmla="*/ 9889957 w 12945979"/>
              <a:gd name="csY89" fmla="*/ 1347537 h 3050005"/>
              <a:gd name="csX90" fmla="*/ 9853863 w 12945979"/>
              <a:gd name="csY90" fmla="*/ 1245268 h 3050005"/>
              <a:gd name="csX91" fmla="*/ 9841831 w 12945979"/>
              <a:gd name="csY91" fmla="*/ 1221205 h 3050005"/>
              <a:gd name="csX92" fmla="*/ 9811752 w 12945979"/>
              <a:gd name="csY92" fmla="*/ 1185111 h 3050005"/>
              <a:gd name="csX93" fmla="*/ 9775657 w 12945979"/>
              <a:gd name="csY93" fmla="*/ 1149016 h 3050005"/>
              <a:gd name="csX94" fmla="*/ 9721515 w 12945979"/>
              <a:gd name="csY94" fmla="*/ 1124953 h 3050005"/>
              <a:gd name="csX95" fmla="*/ 9703468 w 12945979"/>
              <a:gd name="csY95" fmla="*/ 1118937 h 3050005"/>
              <a:gd name="csX96" fmla="*/ 9655342 w 12945979"/>
              <a:gd name="csY96" fmla="*/ 1106905 h 3050005"/>
              <a:gd name="csX97" fmla="*/ 9613231 w 12945979"/>
              <a:gd name="csY97" fmla="*/ 1118937 h 3050005"/>
              <a:gd name="csX98" fmla="*/ 9595184 w 12945979"/>
              <a:gd name="csY98" fmla="*/ 1124953 h 3050005"/>
              <a:gd name="csX99" fmla="*/ 9583152 w 12945979"/>
              <a:gd name="csY99" fmla="*/ 1149016 h 3050005"/>
              <a:gd name="csX100" fmla="*/ 9571121 w 12945979"/>
              <a:gd name="csY100" fmla="*/ 1185111 h 3050005"/>
              <a:gd name="csX101" fmla="*/ 9583152 w 12945979"/>
              <a:gd name="csY101" fmla="*/ 1335505 h 3050005"/>
              <a:gd name="csX102" fmla="*/ 9589168 w 12945979"/>
              <a:gd name="csY102" fmla="*/ 1359568 h 3050005"/>
              <a:gd name="csX103" fmla="*/ 9613231 w 12945979"/>
              <a:gd name="csY103" fmla="*/ 1407695 h 3050005"/>
              <a:gd name="csX104" fmla="*/ 9631279 w 12945979"/>
              <a:gd name="csY104" fmla="*/ 1425742 h 3050005"/>
              <a:gd name="csX105" fmla="*/ 9691436 w 12945979"/>
              <a:gd name="csY105" fmla="*/ 1455821 h 3050005"/>
              <a:gd name="csX106" fmla="*/ 9745579 w 12945979"/>
              <a:gd name="csY106" fmla="*/ 1461837 h 3050005"/>
              <a:gd name="csX107" fmla="*/ 9823784 w 12945979"/>
              <a:gd name="csY107" fmla="*/ 1449805 h 3050005"/>
              <a:gd name="csX108" fmla="*/ 9841831 w 12945979"/>
              <a:gd name="csY108" fmla="*/ 1437774 h 3050005"/>
              <a:gd name="csX109" fmla="*/ 9901989 w 12945979"/>
              <a:gd name="csY109" fmla="*/ 1389647 h 3050005"/>
              <a:gd name="csX110" fmla="*/ 9926052 w 12945979"/>
              <a:gd name="csY110" fmla="*/ 1371600 h 3050005"/>
              <a:gd name="csX111" fmla="*/ 9944100 w 12945979"/>
              <a:gd name="csY111" fmla="*/ 1347537 h 3050005"/>
              <a:gd name="csX112" fmla="*/ 9968163 w 12945979"/>
              <a:gd name="csY112" fmla="*/ 1323474 h 3050005"/>
              <a:gd name="csX113" fmla="*/ 10010273 w 12945979"/>
              <a:gd name="csY113" fmla="*/ 1257300 h 3050005"/>
              <a:gd name="csX114" fmla="*/ 10052384 w 12945979"/>
              <a:gd name="csY114" fmla="*/ 1197142 h 3050005"/>
              <a:gd name="csX115" fmla="*/ 10064415 w 12945979"/>
              <a:gd name="csY115" fmla="*/ 1155032 h 3050005"/>
              <a:gd name="csX116" fmla="*/ 10094494 w 12945979"/>
              <a:gd name="csY116" fmla="*/ 1106905 h 3050005"/>
              <a:gd name="csX117" fmla="*/ 10112542 w 12945979"/>
              <a:gd name="csY117" fmla="*/ 1070811 h 3050005"/>
              <a:gd name="csX118" fmla="*/ 10130589 w 12945979"/>
              <a:gd name="csY118" fmla="*/ 1040732 h 3050005"/>
              <a:gd name="csX119" fmla="*/ 10172700 w 12945979"/>
              <a:gd name="csY119" fmla="*/ 920416 h 3050005"/>
              <a:gd name="csX120" fmla="*/ 10190747 w 12945979"/>
              <a:gd name="csY120" fmla="*/ 872289 h 3050005"/>
              <a:gd name="csX121" fmla="*/ 10232857 w 12945979"/>
              <a:gd name="csY121" fmla="*/ 751974 h 3050005"/>
              <a:gd name="csX122" fmla="*/ 10250905 w 12945979"/>
              <a:gd name="csY122" fmla="*/ 715879 h 3050005"/>
              <a:gd name="csX123" fmla="*/ 10268952 w 12945979"/>
              <a:gd name="csY123" fmla="*/ 691816 h 3050005"/>
              <a:gd name="csX124" fmla="*/ 10287000 w 12945979"/>
              <a:gd name="csY124" fmla="*/ 661737 h 3050005"/>
              <a:gd name="csX125" fmla="*/ 10305047 w 12945979"/>
              <a:gd name="csY125" fmla="*/ 637674 h 3050005"/>
              <a:gd name="csX126" fmla="*/ 10323094 w 12945979"/>
              <a:gd name="csY126" fmla="*/ 607595 h 3050005"/>
              <a:gd name="csX127" fmla="*/ 10353173 w 12945979"/>
              <a:gd name="csY127" fmla="*/ 577516 h 3050005"/>
              <a:gd name="csX128" fmla="*/ 10479505 w 12945979"/>
              <a:gd name="csY128" fmla="*/ 433137 h 3050005"/>
              <a:gd name="csX129" fmla="*/ 10539663 w 12945979"/>
              <a:gd name="csY129" fmla="*/ 366963 h 3050005"/>
              <a:gd name="csX130" fmla="*/ 10696073 w 12945979"/>
              <a:gd name="csY130" fmla="*/ 246647 h 3050005"/>
              <a:gd name="csX131" fmla="*/ 11069052 w 12945979"/>
              <a:gd name="csY131" fmla="*/ 24063 h 3050005"/>
              <a:gd name="csX132" fmla="*/ 11189368 w 12945979"/>
              <a:gd name="csY132" fmla="*/ 0 h 3050005"/>
              <a:gd name="csX133" fmla="*/ 11544300 w 12945979"/>
              <a:gd name="csY133" fmla="*/ 12032 h 3050005"/>
              <a:gd name="csX134" fmla="*/ 11796963 w 12945979"/>
              <a:gd name="csY134" fmla="*/ 78205 h 3050005"/>
              <a:gd name="csX135" fmla="*/ 12542921 w 12945979"/>
              <a:gd name="csY135" fmla="*/ 198521 h 3050005"/>
              <a:gd name="csX136" fmla="*/ 12849726 w 12945979"/>
              <a:gd name="csY136" fmla="*/ 246647 h 3050005"/>
              <a:gd name="csX137" fmla="*/ 12945979 w 12945979"/>
              <a:gd name="csY137" fmla="*/ 270711 h 30500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Lst>
            <a:rect l="l" t="t" r="r" b="b"/>
            <a:pathLst>
              <a:path w="12945979" h="3050005">
                <a:moveTo>
                  <a:pt x="0" y="1503947"/>
                </a:moveTo>
                <a:cubicBezTo>
                  <a:pt x="10026" y="1493921"/>
                  <a:pt x="20594" y="1484407"/>
                  <a:pt x="30079" y="1473868"/>
                </a:cubicBezTo>
                <a:cubicBezTo>
                  <a:pt x="38668" y="1464324"/>
                  <a:pt x="45466" y="1453254"/>
                  <a:pt x="54142" y="1443789"/>
                </a:cubicBezTo>
                <a:cubicBezTo>
                  <a:pt x="75402" y="1420596"/>
                  <a:pt x="100110" y="1395971"/>
                  <a:pt x="126331" y="1377616"/>
                </a:cubicBezTo>
                <a:cubicBezTo>
                  <a:pt x="135910" y="1370911"/>
                  <a:pt x="146495" y="1365765"/>
                  <a:pt x="156410" y="1359568"/>
                </a:cubicBezTo>
                <a:cubicBezTo>
                  <a:pt x="162541" y="1355736"/>
                  <a:pt x="168257" y="1351257"/>
                  <a:pt x="174457" y="1347537"/>
                </a:cubicBezTo>
                <a:cubicBezTo>
                  <a:pt x="212273" y="1324848"/>
                  <a:pt x="239816" y="1310089"/>
                  <a:pt x="282742" y="1293395"/>
                </a:cubicBezTo>
                <a:cubicBezTo>
                  <a:pt x="301792" y="1285987"/>
                  <a:pt x="354820" y="1274520"/>
                  <a:pt x="372979" y="1269332"/>
                </a:cubicBezTo>
                <a:cubicBezTo>
                  <a:pt x="459320" y="1244663"/>
                  <a:pt x="346898" y="1269735"/>
                  <a:pt x="469231" y="1245268"/>
                </a:cubicBezTo>
                <a:cubicBezTo>
                  <a:pt x="601578" y="1249279"/>
                  <a:pt x="734123" y="1249041"/>
                  <a:pt x="866273" y="1257300"/>
                </a:cubicBezTo>
                <a:cubicBezTo>
                  <a:pt x="894928" y="1259091"/>
                  <a:pt x="922300" y="1269925"/>
                  <a:pt x="950494" y="1275347"/>
                </a:cubicBezTo>
                <a:cubicBezTo>
                  <a:pt x="974450" y="1279954"/>
                  <a:pt x="998669" y="1283091"/>
                  <a:pt x="1022684" y="1287379"/>
                </a:cubicBezTo>
                <a:cubicBezTo>
                  <a:pt x="1049212" y="1292116"/>
                  <a:pt x="1165825" y="1313035"/>
                  <a:pt x="1197142" y="1323474"/>
                </a:cubicBezTo>
                <a:cubicBezTo>
                  <a:pt x="1226118" y="1333133"/>
                  <a:pt x="1253828" y="1346351"/>
                  <a:pt x="1281363" y="1359568"/>
                </a:cubicBezTo>
                <a:cubicBezTo>
                  <a:pt x="1304014" y="1370441"/>
                  <a:pt x="1326159" y="1382460"/>
                  <a:pt x="1347536" y="1395663"/>
                </a:cubicBezTo>
                <a:cubicBezTo>
                  <a:pt x="1423317" y="1442469"/>
                  <a:pt x="1488032" y="1481569"/>
                  <a:pt x="1552073" y="1540042"/>
                </a:cubicBezTo>
                <a:cubicBezTo>
                  <a:pt x="1664629" y="1642811"/>
                  <a:pt x="1595239" y="1595241"/>
                  <a:pt x="1726531" y="1726532"/>
                </a:cubicBezTo>
                <a:cubicBezTo>
                  <a:pt x="1760621" y="1760621"/>
                  <a:pt x="1797054" y="1792518"/>
                  <a:pt x="1828800" y="1828800"/>
                </a:cubicBezTo>
                <a:cubicBezTo>
                  <a:pt x="1842837" y="1844842"/>
                  <a:pt x="1855837" y="1861853"/>
                  <a:pt x="1870910" y="1876926"/>
                </a:cubicBezTo>
                <a:cubicBezTo>
                  <a:pt x="1891989" y="1898005"/>
                  <a:pt x="1915542" y="1916478"/>
                  <a:pt x="1937084" y="1937084"/>
                </a:cubicBezTo>
                <a:cubicBezTo>
                  <a:pt x="1961676" y="1960607"/>
                  <a:pt x="1984303" y="1986153"/>
                  <a:pt x="2009273" y="2009274"/>
                </a:cubicBezTo>
                <a:cubicBezTo>
                  <a:pt x="2038479" y="2036317"/>
                  <a:pt x="2071364" y="2059334"/>
                  <a:pt x="2099510" y="2087479"/>
                </a:cubicBezTo>
                <a:cubicBezTo>
                  <a:pt x="2113547" y="2101516"/>
                  <a:pt x="2126549" y="2116670"/>
                  <a:pt x="2141621" y="2129589"/>
                </a:cubicBezTo>
                <a:cubicBezTo>
                  <a:pt x="2154718" y="2140815"/>
                  <a:pt x="2170876" y="2148166"/>
                  <a:pt x="2183731" y="2159668"/>
                </a:cubicBezTo>
                <a:cubicBezTo>
                  <a:pt x="2209092" y="2182360"/>
                  <a:pt x="2229509" y="2210398"/>
                  <a:pt x="2255921" y="2231858"/>
                </a:cubicBezTo>
                <a:cubicBezTo>
                  <a:pt x="2293915" y="2262728"/>
                  <a:pt x="2336400" y="2287625"/>
                  <a:pt x="2376236" y="2316079"/>
                </a:cubicBezTo>
                <a:cubicBezTo>
                  <a:pt x="2510520" y="2411996"/>
                  <a:pt x="2293078" y="2269801"/>
                  <a:pt x="2574757" y="2448426"/>
                </a:cubicBezTo>
                <a:cubicBezTo>
                  <a:pt x="2606709" y="2468688"/>
                  <a:pt x="2637169" y="2491664"/>
                  <a:pt x="2671010" y="2508584"/>
                </a:cubicBezTo>
                <a:cubicBezTo>
                  <a:pt x="2695073" y="2520616"/>
                  <a:pt x="2719896" y="2531235"/>
                  <a:pt x="2743200" y="2544679"/>
                </a:cubicBezTo>
                <a:cubicBezTo>
                  <a:pt x="2772108" y="2561357"/>
                  <a:pt x="2798482" y="2582197"/>
                  <a:pt x="2827421" y="2598821"/>
                </a:cubicBezTo>
                <a:cubicBezTo>
                  <a:pt x="2842545" y="2607509"/>
                  <a:pt x="3055909" y="2724058"/>
                  <a:pt x="3116179" y="2755232"/>
                </a:cubicBezTo>
                <a:cubicBezTo>
                  <a:pt x="3144058" y="2769652"/>
                  <a:pt x="3172521" y="2782922"/>
                  <a:pt x="3200400" y="2797342"/>
                </a:cubicBezTo>
                <a:cubicBezTo>
                  <a:pt x="3230679" y="2813003"/>
                  <a:pt x="3258169" y="2835078"/>
                  <a:pt x="3290636" y="2845468"/>
                </a:cubicBezTo>
                <a:cubicBezTo>
                  <a:pt x="3340768" y="2861510"/>
                  <a:pt x="3391478" y="2875845"/>
                  <a:pt x="3441031" y="2893595"/>
                </a:cubicBezTo>
                <a:cubicBezTo>
                  <a:pt x="3663975" y="2973455"/>
                  <a:pt x="3643504" y="2982709"/>
                  <a:pt x="3826042" y="3025942"/>
                </a:cubicBezTo>
                <a:cubicBezTo>
                  <a:pt x="3857806" y="3033465"/>
                  <a:pt x="3889798" y="3040894"/>
                  <a:pt x="3922294" y="3043989"/>
                </a:cubicBezTo>
                <a:cubicBezTo>
                  <a:pt x="3974235" y="3048936"/>
                  <a:pt x="4026568" y="3048000"/>
                  <a:pt x="4078705" y="3050005"/>
                </a:cubicBezTo>
                <a:cubicBezTo>
                  <a:pt x="4150894" y="3039979"/>
                  <a:pt x="4224043" y="3035359"/>
                  <a:pt x="4295273" y="3019926"/>
                </a:cubicBezTo>
                <a:cubicBezTo>
                  <a:pt x="4366651" y="3004461"/>
                  <a:pt x="4465678" y="2966481"/>
                  <a:pt x="4529889" y="2923674"/>
                </a:cubicBezTo>
                <a:cubicBezTo>
                  <a:pt x="4555952" y="2906299"/>
                  <a:pt x="4579340" y="2885059"/>
                  <a:pt x="4602079" y="2863516"/>
                </a:cubicBezTo>
                <a:cubicBezTo>
                  <a:pt x="4617554" y="2848856"/>
                  <a:pt x="4631488" y="2832508"/>
                  <a:pt x="4644189" y="2815389"/>
                </a:cubicBezTo>
                <a:cubicBezTo>
                  <a:pt x="4872922" y="2507096"/>
                  <a:pt x="4648344" y="2803764"/>
                  <a:pt x="4788568" y="2598821"/>
                </a:cubicBezTo>
                <a:cubicBezTo>
                  <a:pt x="4823451" y="2547839"/>
                  <a:pt x="4860825" y="2498606"/>
                  <a:pt x="4896852" y="2448426"/>
                </a:cubicBezTo>
                <a:cubicBezTo>
                  <a:pt x="4916973" y="2420401"/>
                  <a:pt x="4936504" y="2391949"/>
                  <a:pt x="4957010" y="2364205"/>
                </a:cubicBezTo>
                <a:cubicBezTo>
                  <a:pt x="4970600" y="2345819"/>
                  <a:pt x="4987138" y="2329535"/>
                  <a:pt x="4999121" y="2310063"/>
                </a:cubicBezTo>
                <a:cubicBezTo>
                  <a:pt x="5015163" y="2283995"/>
                  <a:pt x="5028882" y="2256345"/>
                  <a:pt x="5047247" y="2231858"/>
                </a:cubicBezTo>
                <a:cubicBezTo>
                  <a:pt x="5065133" y="2208010"/>
                  <a:pt x="5088248" y="2188525"/>
                  <a:pt x="5107405" y="2165684"/>
                </a:cubicBezTo>
                <a:cubicBezTo>
                  <a:pt x="5140409" y="2126333"/>
                  <a:pt x="5164661" y="2078792"/>
                  <a:pt x="5203657" y="2045368"/>
                </a:cubicBezTo>
                <a:cubicBezTo>
                  <a:pt x="5217694" y="2033337"/>
                  <a:pt x="5232420" y="2022066"/>
                  <a:pt x="5245768" y="2009274"/>
                </a:cubicBezTo>
                <a:cubicBezTo>
                  <a:pt x="5280575" y="1975917"/>
                  <a:pt x="5311754" y="1938751"/>
                  <a:pt x="5348036" y="1907005"/>
                </a:cubicBezTo>
                <a:cubicBezTo>
                  <a:pt x="5443235" y="1823708"/>
                  <a:pt x="5349026" y="1904008"/>
                  <a:pt x="5444289" y="1828800"/>
                </a:cubicBezTo>
                <a:cubicBezTo>
                  <a:pt x="5461216" y="1815437"/>
                  <a:pt x="5525159" y="1759931"/>
                  <a:pt x="5552573" y="1744579"/>
                </a:cubicBezTo>
                <a:cubicBezTo>
                  <a:pt x="5587783" y="1724861"/>
                  <a:pt x="5625580" y="1710035"/>
                  <a:pt x="5660857" y="1690437"/>
                </a:cubicBezTo>
                <a:cubicBezTo>
                  <a:pt x="5678905" y="1680411"/>
                  <a:pt x="5695909" y="1668219"/>
                  <a:pt x="5715000" y="1660358"/>
                </a:cubicBezTo>
                <a:cubicBezTo>
                  <a:pt x="5754581" y="1644060"/>
                  <a:pt x="5807652" y="1645146"/>
                  <a:pt x="5847347" y="1642311"/>
                </a:cubicBezTo>
                <a:cubicBezTo>
                  <a:pt x="5975408" y="1622609"/>
                  <a:pt x="5982312" y="1614819"/>
                  <a:pt x="6160168" y="1654342"/>
                </a:cubicBezTo>
                <a:cubicBezTo>
                  <a:pt x="6209911" y="1665396"/>
                  <a:pt x="6267062" y="1717809"/>
                  <a:pt x="6310563" y="1744579"/>
                </a:cubicBezTo>
                <a:cubicBezTo>
                  <a:pt x="6315963" y="1747902"/>
                  <a:pt x="6322782" y="1748097"/>
                  <a:pt x="6328610" y="1750595"/>
                </a:cubicBezTo>
                <a:cubicBezTo>
                  <a:pt x="6372649" y="1769469"/>
                  <a:pt x="6332374" y="1757551"/>
                  <a:pt x="6376736" y="1768642"/>
                </a:cubicBezTo>
                <a:cubicBezTo>
                  <a:pt x="6382752" y="1774658"/>
                  <a:pt x="6389338" y="1780153"/>
                  <a:pt x="6394784" y="1786689"/>
                </a:cubicBezTo>
                <a:cubicBezTo>
                  <a:pt x="6406138" y="1800314"/>
                  <a:pt x="6418723" y="1827324"/>
                  <a:pt x="6424863" y="1840832"/>
                </a:cubicBezTo>
                <a:cubicBezTo>
                  <a:pt x="6429331" y="1850663"/>
                  <a:pt x="6431536" y="1861535"/>
                  <a:pt x="6436894" y="1870911"/>
                </a:cubicBezTo>
                <a:cubicBezTo>
                  <a:pt x="6447655" y="1889743"/>
                  <a:pt x="6461679" y="1906545"/>
                  <a:pt x="6472989" y="1925053"/>
                </a:cubicBezTo>
                <a:cubicBezTo>
                  <a:pt x="6483755" y="1942669"/>
                  <a:pt x="6491410" y="1962156"/>
                  <a:pt x="6503068" y="1979195"/>
                </a:cubicBezTo>
                <a:cubicBezTo>
                  <a:pt x="6538765" y="2031368"/>
                  <a:pt x="6590596" y="2081471"/>
                  <a:pt x="6635415" y="2123574"/>
                </a:cubicBezTo>
                <a:cubicBezTo>
                  <a:pt x="6696417" y="2180878"/>
                  <a:pt x="6747647" y="2229463"/>
                  <a:pt x="6815889" y="2273968"/>
                </a:cubicBezTo>
                <a:cubicBezTo>
                  <a:pt x="6839223" y="2289186"/>
                  <a:pt x="6863380" y="2303193"/>
                  <a:pt x="6888079" y="2316079"/>
                </a:cubicBezTo>
                <a:cubicBezTo>
                  <a:pt x="6909560" y="2327287"/>
                  <a:pt x="6931886" y="2336839"/>
                  <a:pt x="6954252" y="2346158"/>
                </a:cubicBezTo>
                <a:cubicBezTo>
                  <a:pt x="7019032" y="2373150"/>
                  <a:pt x="7070449" y="2390940"/>
                  <a:pt x="7140742" y="2406316"/>
                </a:cubicBezTo>
                <a:cubicBezTo>
                  <a:pt x="7168446" y="2412376"/>
                  <a:pt x="7196990" y="2413685"/>
                  <a:pt x="7224963" y="2418347"/>
                </a:cubicBezTo>
                <a:cubicBezTo>
                  <a:pt x="7257162" y="2423714"/>
                  <a:pt x="7288851" y="2432137"/>
                  <a:pt x="7321215" y="2436395"/>
                </a:cubicBezTo>
                <a:cubicBezTo>
                  <a:pt x="7365134" y="2442174"/>
                  <a:pt x="7409485" y="2444018"/>
                  <a:pt x="7453563" y="2448426"/>
                </a:cubicBezTo>
                <a:cubicBezTo>
                  <a:pt x="7695006" y="2472570"/>
                  <a:pt x="7543435" y="2463058"/>
                  <a:pt x="7760368" y="2472489"/>
                </a:cubicBezTo>
                <a:cubicBezTo>
                  <a:pt x="8056882" y="2463504"/>
                  <a:pt x="8068523" y="2472335"/>
                  <a:pt x="8277726" y="2448426"/>
                </a:cubicBezTo>
                <a:cubicBezTo>
                  <a:pt x="8307875" y="2444980"/>
                  <a:pt x="8338080" y="2441668"/>
                  <a:pt x="8367963" y="2436395"/>
                </a:cubicBezTo>
                <a:cubicBezTo>
                  <a:pt x="8413189" y="2428414"/>
                  <a:pt x="8649845" y="2375473"/>
                  <a:pt x="8662736" y="2370221"/>
                </a:cubicBezTo>
                <a:cubicBezTo>
                  <a:pt x="8716878" y="2348163"/>
                  <a:pt x="8769700" y="2322534"/>
                  <a:pt x="8825163" y="2304047"/>
                </a:cubicBezTo>
                <a:cubicBezTo>
                  <a:pt x="9011107" y="2242067"/>
                  <a:pt x="8856958" y="2297313"/>
                  <a:pt x="9041731" y="2219826"/>
                </a:cubicBezTo>
                <a:cubicBezTo>
                  <a:pt x="9067488" y="2209025"/>
                  <a:pt x="9094955" y="2202238"/>
                  <a:pt x="9119936" y="2189747"/>
                </a:cubicBezTo>
                <a:cubicBezTo>
                  <a:pt x="9147314" y="2176058"/>
                  <a:pt x="9171027" y="2155824"/>
                  <a:pt x="9198142" y="2141621"/>
                </a:cubicBezTo>
                <a:cubicBezTo>
                  <a:pt x="9213319" y="2133671"/>
                  <a:pt x="9231091" y="2131524"/>
                  <a:pt x="9246268" y="2123574"/>
                </a:cubicBezTo>
                <a:cubicBezTo>
                  <a:pt x="9273382" y="2109371"/>
                  <a:pt x="9297938" y="2090705"/>
                  <a:pt x="9324473" y="2075447"/>
                </a:cubicBezTo>
                <a:cubicBezTo>
                  <a:pt x="9636564" y="1895995"/>
                  <a:pt x="9369933" y="2061573"/>
                  <a:pt x="9571121" y="1925053"/>
                </a:cubicBezTo>
                <a:cubicBezTo>
                  <a:pt x="9598737" y="1906313"/>
                  <a:pt x="9627945" y="1889970"/>
                  <a:pt x="9655342" y="1870911"/>
                </a:cubicBezTo>
                <a:cubicBezTo>
                  <a:pt x="9693020" y="1844700"/>
                  <a:pt x="9744713" y="1799586"/>
                  <a:pt x="9775657" y="1768642"/>
                </a:cubicBezTo>
                <a:cubicBezTo>
                  <a:pt x="9792731" y="1751568"/>
                  <a:pt x="9809646" y="1734075"/>
                  <a:pt x="9823784" y="1714500"/>
                </a:cubicBezTo>
                <a:cubicBezTo>
                  <a:pt x="9846020" y="1683712"/>
                  <a:pt x="9860027" y="1647880"/>
                  <a:pt x="9871910" y="1612232"/>
                </a:cubicBezTo>
                <a:cubicBezTo>
                  <a:pt x="9876527" y="1598382"/>
                  <a:pt x="9880935" y="1584407"/>
                  <a:pt x="9883942" y="1570121"/>
                </a:cubicBezTo>
                <a:cubicBezTo>
                  <a:pt x="9888968" y="1546249"/>
                  <a:pt x="9891963" y="1521995"/>
                  <a:pt x="9895973" y="1497932"/>
                </a:cubicBezTo>
                <a:cubicBezTo>
                  <a:pt x="9893968" y="1447800"/>
                  <a:pt x="9895654" y="1397384"/>
                  <a:pt x="9889957" y="1347537"/>
                </a:cubicBezTo>
                <a:cubicBezTo>
                  <a:pt x="9886809" y="1319992"/>
                  <a:pt x="9866087" y="1272162"/>
                  <a:pt x="9853863" y="1245268"/>
                </a:cubicBezTo>
                <a:cubicBezTo>
                  <a:pt x="9850152" y="1237104"/>
                  <a:pt x="9846974" y="1228552"/>
                  <a:pt x="9841831" y="1221205"/>
                </a:cubicBezTo>
                <a:cubicBezTo>
                  <a:pt x="9832850" y="1208375"/>
                  <a:pt x="9821536" y="1197341"/>
                  <a:pt x="9811752" y="1185111"/>
                </a:cubicBezTo>
                <a:cubicBezTo>
                  <a:pt x="9791750" y="1160108"/>
                  <a:pt x="9800329" y="1163114"/>
                  <a:pt x="9775657" y="1149016"/>
                </a:cubicBezTo>
                <a:cubicBezTo>
                  <a:pt x="9758250" y="1139069"/>
                  <a:pt x="9740276" y="1131988"/>
                  <a:pt x="9721515" y="1124953"/>
                </a:cubicBezTo>
                <a:cubicBezTo>
                  <a:pt x="9715578" y="1122727"/>
                  <a:pt x="9709620" y="1120475"/>
                  <a:pt x="9703468" y="1118937"/>
                </a:cubicBezTo>
                <a:lnTo>
                  <a:pt x="9655342" y="1106905"/>
                </a:lnTo>
                <a:lnTo>
                  <a:pt x="9613231" y="1118937"/>
                </a:lnTo>
                <a:cubicBezTo>
                  <a:pt x="9607157" y="1120759"/>
                  <a:pt x="9599668" y="1120469"/>
                  <a:pt x="9595184" y="1124953"/>
                </a:cubicBezTo>
                <a:cubicBezTo>
                  <a:pt x="9588843" y="1131294"/>
                  <a:pt x="9586483" y="1140690"/>
                  <a:pt x="9583152" y="1149016"/>
                </a:cubicBezTo>
                <a:cubicBezTo>
                  <a:pt x="9578442" y="1160791"/>
                  <a:pt x="9571121" y="1185111"/>
                  <a:pt x="9571121" y="1185111"/>
                </a:cubicBezTo>
                <a:cubicBezTo>
                  <a:pt x="9575131" y="1235242"/>
                  <a:pt x="9577977" y="1285480"/>
                  <a:pt x="9583152" y="1335505"/>
                </a:cubicBezTo>
                <a:cubicBezTo>
                  <a:pt x="9584003" y="1343729"/>
                  <a:pt x="9585988" y="1351936"/>
                  <a:pt x="9589168" y="1359568"/>
                </a:cubicBezTo>
                <a:cubicBezTo>
                  <a:pt x="9596066" y="1376124"/>
                  <a:pt x="9600548" y="1395013"/>
                  <a:pt x="9613231" y="1407695"/>
                </a:cubicBezTo>
                <a:cubicBezTo>
                  <a:pt x="9619247" y="1413711"/>
                  <a:pt x="9624033" y="1421283"/>
                  <a:pt x="9631279" y="1425742"/>
                </a:cubicBezTo>
                <a:cubicBezTo>
                  <a:pt x="9650373" y="1437492"/>
                  <a:pt x="9669154" y="1453345"/>
                  <a:pt x="9691436" y="1455821"/>
                </a:cubicBezTo>
                <a:lnTo>
                  <a:pt x="9745579" y="1461837"/>
                </a:lnTo>
                <a:cubicBezTo>
                  <a:pt x="9762835" y="1460111"/>
                  <a:pt x="9802103" y="1460645"/>
                  <a:pt x="9823784" y="1449805"/>
                </a:cubicBezTo>
                <a:cubicBezTo>
                  <a:pt x="9830251" y="1446572"/>
                  <a:pt x="9835948" y="1441976"/>
                  <a:pt x="9841831" y="1437774"/>
                </a:cubicBezTo>
                <a:cubicBezTo>
                  <a:pt x="9874071" y="1414745"/>
                  <a:pt x="9864989" y="1419246"/>
                  <a:pt x="9901989" y="1389647"/>
                </a:cubicBezTo>
                <a:cubicBezTo>
                  <a:pt x="9909818" y="1383384"/>
                  <a:pt x="9918962" y="1378690"/>
                  <a:pt x="9926052" y="1371600"/>
                </a:cubicBezTo>
                <a:cubicBezTo>
                  <a:pt x="9933142" y="1364510"/>
                  <a:pt x="9937498" y="1355083"/>
                  <a:pt x="9944100" y="1347537"/>
                </a:cubicBezTo>
                <a:cubicBezTo>
                  <a:pt x="9951570" y="1339000"/>
                  <a:pt x="9960142" y="1331495"/>
                  <a:pt x="9968163" y="1323474"/>
                </a:cubicBezTo>
                <a:cubicBezTo>
                  <a:pt x="10002578" y="1254641"/>
                  <a:pt x="9967664" y="1318170"/>
                  <a:pt x="10010273" y="1257300"/>
                </a:cubicBezTo>
                <a:cubicBezTo>
                  <a:pt x="10067798" y="1175122"/>
                  <a:pt x="9984921" y="1281472"/>
                  <a:pt x="10052384" y="1197142"/>
                </a:cubicBezTo>
                <a:cubicBezTo>
                  <a:pt x="10056394" y="1183105"/>
                  <a:pt x="10058242" y="1168261"/>
                  <a:pt x="10064415" y="1155032"/>
                </a:cubicBezTo>
                <a:cubicBezTo>
                  <a:pt x="10072415" y="1137889"/>
                  <a:pt x="10085108" y="1123330"/>
                  <a:pt x="10094494" y="1106905"/>
                </a:cubicBezTo>
                <a:cubicBezTo>
                  <a:pt x="10101168" y="1095226"/>
                  <a:pt x="10106101" y="1082620"/>
                  <a:pt x="10112542" y="1070811"/>
                </a:cubicBezTo>
                <a:cubicBezTo>
                  <a:pt x="10118141" y="1060546"/>
                  <a:pt x="10124573" y="1050758"/>
                  <a:pt x="10130589" y="1040732"/>
                </a:cubicBezTo>
                <a:cubicBezTo>
                  <a:pt x="10150822" y="969916"/>
                  <a:pt x="10136369" y="1015785"/>
                  <a:pt x="10172700" y="920416"/>
                </a:cubicBezTo>
                <a:cubicBezTo>
                  <a:pt x="10178799" y="904405"/>
                  <a:pt x="10186040" y="888763"/>
                  <a:pt x="10190747" y="872289"/>
                </a:cubicBezTo>
                <a:cubicBezTo>
                  <a:pt x="10203066" y="829174"/>
                  <a:pt x="10211670" y="794347"/>
                  <a:pt x="10232857" y="751974"/>
                </a:cubicBezTo>
                <a:cubicBezTo>
                  <a:pt x="10238873" y="739942"/>
                  <a:pt x="10243984" y="727414"/>
                  <a:pt x="10250905" y="715879"/>
                </a:cubicBezTo>
                <a:cubicBezTo>
                  <a:pt x="10256063" y="707282"/>
                  <a:pt x="10263390" y="700158"/>
                  <a:pt x="10268952" y="691816"/>
                </a:cubicBezTo>
                <a:cubicBezTo>
                  <a:pt x="10275438" y="682087"/>
                  <a:pt x="10280514" y="671466"/>
                  <a:pt x="10287000" y="661737"/>
                </a:cubicBezTo>
                <a:cubicBezTo>
                  <a:pt x="10292562" y="653395"/>
                  <a:pt x="10299486" y="646016"/>
                  <a:pt x="10305047" y="637674"/>
                </a:cubicBezTo>
                <a:cubicBezTo>
                  <a:pt x="10311533" y="627945"/>
                  <a:pt x="10315790" y="616725"/>
                  <a:pt x="10323094" y="607595"/>
                </a:cubicBezTo>
                <a:cubicBezTo>
                  <a:pt x="10331952" y="596523"/>
                  <a:pt x="10343945" y="588282"/>
                  <a:pt x="10353173" y="577516"/>
                </a:cubicBezTo>
                <a:cubicBezTo>
                  <a:pt x="10569546" y="325082"/>
                  <a:pt x="10334174" y="586542"/>
                  <a:pt x="10479505" y="433137"/>
                </a:cubicBezTo>
                <a:cubicBezTo>
                  <a:pt x="10500007" y="411496"/>
                  <a:pt x="10517074" y="386415"/>
                  <a:pt x="10539663" y="366963"/>
                </a:cubicBezTo>
                <a:cubicBezTo>
                  <a:pt x="10589507" y="324042"/>
                  <a:pt x="10643752" y="286511"/>
                  <a:pt x="10696073" y="246647"/>
                </a:cubicBezTo>
                <a:cubicBezTo>
                  <a:pt x="10799645" y="167735"/>
                  <a:pt x="10957788" y="46316"/>
                  <a:pt x="11069052" y="24063"/>
                </a:cubicBezTo>
                <a:lnTo>
                  <a:pt x="11189368" y="0"/>
                </a:lnTo>
                <a:cubicBezTo>
                  <a:pt x="11307679" y="4011"/>
                  <a:pt x="11426890" y="-3080"/>
                  <a:pt x="11544300" y="12032"/>
                </a:cubicBezTo>
                <a:cubicBezTo>
                  <a:pt x="11630649" y="23146"/>
                  <a:pt x="11711534" y="61424"/>
                  <a:pt x="11796963" y="78205"/>
                </a:cubicBezTo>
                <a:cubicBezTo>
                  <a:pt x="12354055" y="187634"/>
                  <a:pt x="11917945" y="109239"/>
                  <a:pt x="12542921" y="198521"/>
                </a:cubicBezTo>
                <a:cubicBezTo>
                  <a:pt x="12645399" y="213161"/>
                  <a:pt x="12747616" y="229629"/>
                  <a:pt x="12849726" y="246647"/>
                </a:cubicBezTo>
                <a:cubicBezTo>
                  <a:pt x="12939023" y="261530"/>
                  <a:pt x="12918617" y="243349"/>
                  <a:pt x="12945979" y="270711"/>
                </a:cubicBezTo>
              </a:path>
            </a:pathLst>
          </a:custGeom>
          <a:noFill/>
          <a:ln w="19050">
            <a:solidFill>
              <a:srgbClr val="19592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Ellips 4">
            <a:extLst>
              <a:ext uri="{FF2B5EF4-FFF2-40B4-BE49-F238E27FC236}">
                <a16:creationId xmlns:a16="http://schemas.microsoft.com/office/drawing/2014/main" id="{FC6BB8C2-F354-AB16-F3F8-304561D5A850}"/>
              </a:ext>
            </a:extLst>
          </p:cNvPr>
          <p:cNvSpPr/>
          <p:nvPr/>
        </p:nvSpPr>
        <p:spPr>
          <a:xfrm>
            <a:off x="1212182" y="2890601"/>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rPr>
              <a:t>Planera kartläggning</a:t>
            </a:r>
            <a:endParaRPr kumimoji="0" lang="en-SE" sz="1200" b="0" i="0" u="none" strike="noStrike" kern="1200" cap="none" spc="0" normalizeH="0" baseline="0" noProof="0">
              <a:ln>
                <a:noFill/>
              </a:ln>
              <a:solidFill>
                <a:schemeClr val="tx1"/>
              </a:solidFill>
              <a:effectLst/>
              <a:uLnTx/>
              <a:uFillTx/>
            </a:endParaRPr>
          </a:p>
        </p:txBody>
      </p:sp>
      <p:sp>
        <p:nvSpPr>
          <p:cNvPr id="6" name="Ellips 5">
            <a:extLst>
              <a:ext uri="{FF2B5EF4-FFF2-40B4-BE49-F238E27FC236}">
                <a16:creationId xmlns:a16="http://schemas.microsoft.com/office/drawing/2014/main" id="{23B84534-C18F-79C7-5DC7-295A13699D2D}"/>
              </a:ext>
            </a:extLst>
          </p:cNvPr>
          <p:cNvSpPr/>
          <p:nvPr/>
        </p:nvSpPr>
        <p:spPr>
          <a:xfrm>
            <a:off x="3594646" y="4101172"/>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Roboto Mono" pitchFamily="2" charset="0"/>
              </a:rPr>
              <a:t>Genomföra kartläggning</a:t>
            </a:r>
            <a:endParaRPr kumimoji="0" lang="en-SE" sz="1200" b="0" i="0" u="none" strike="noStrike" kern="1200" cap="none" spc="0" normalizeH="0" baseline="0" noProof="0">
              <a:ln>
                <a:noFill/>
              </a:ln>
              <a:solidFill>
                <a:schemeClr val="tx1"/>
              </a:solidFill>
              <a:effectLst/>
              <a:uLnTx/>
              <a:uFillTx/>
              <a:ea typeface="Roboto Mono" pitchFamily="2" charset="0"/>
            </a:endParaRPr>
          </a:p>
        </p:txBody>
      </p:sp>
      <p:sp>
        <p:nvSpPr>
          <p:cNvPr id="7" name="Ellips 6">
            <a:extLst>
              <a:ext uri="{FF2B5EF4-FFF2-40B4-BE49-F238E27FC236}">
                <a16:creationId xmlns:a16="http://schemas.microsoft.com/office/drawing/2014/main" id="{5DBD348B-1F1A-36AE-A67A-EDB9FF772C6A}"/>
              </a:ext>
            </a:extLst>
          </p:cNvPr>
          <p:cNvSpPr/>
          <p:nvPr/>
        </p:nvSpPr>
        <p:spPr>
          <a:xfrm>
            <a:off x="6764197" y="3170976"/>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rPr>
              <a:t>Samman-ställa och analysera resultatet</a:t>
            </a:r>
            <a:endParaRPr kumimoji="0" lang="en-SE" sz="1200" b="0" i="0" u="none" strike="noStrike" kern="1200" cap="none" spc="0" normalizeH="0" baseline="0" noProof="0">
              <a:ln>
                <a:noFill/>
              </a:ln>
              <a:solidFill>
                <a:schemeClr val="tx1"/>
              </a:solidFill>
              <a:effectLst/>
              <a:uLnTx/>
              <a:uFillTx/>
            </a:endParaRPr>
          </a:p>
        </p:txBody>
      </p:sp>
      <p:sp>
        <p:nvSpPr>
          <p:cNvPr id="8" name="Ellips 7">
            <a:extLst>
              <a:ext uri="{FF2B5EF4-FFF2-40B4-BE49-F238E27FC236}">
                <a16:creationId xmlns:a16="http://schemas.microsoft.com/office/drawing/2014/main" id="{07C4C4A4-18AD-2FEE-5133-13DEEE063484}"/>
              </a:ext>
            </a:extLst>
          </p:cNvPr>
          <p:cNvSpPr/>
          <p:nvPr/>
        </p:nvSpPr>
        <p:spPr>
          <a:xfrm>
            <a:off x="9639079" y="1358856"/>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rPr>
              <a:t>Prioritera behov</a:t>
            </a:r>
            <a:endParaRPr kumimoji="0" lang="en-SE" sz="1200" b="0" i="0" u="none" strike="noStrike" kern="1200" cap="none" spc="0" normalizeH="0" baseline="0" noProof="0">
              <a:ln>
                <a:noFill/>
              </a:ln>
              <a:solidFill>
                <a:schemeClr val="tx1"/>
              </a:solidFill>
              <a:effectLst/>
              <a:uLnTx/>
              <a:uFillTx/>
            </a:endParaRPr>
          </a:p>
        </p:txBody>
      </p:sp>
      <p:sp>
        <p:nvSpPr>
          <p:cNvPr id="11" name="textruta 10">
            <a:extLst>
              <a:ext uri="{FF2B5EF4-FFF2-40B4-BE49-F238E27FC236}">
                <a16:creationId xmlns:a16="http://schemas.microsoft.com/office/drawing/2014/main" id="{E2410754-A3D2-0CC5-9719-27EE2EFA208D}"/>
              </a:ext>
            </a:extLst>
          </p:cNvPr>
          <p:cNvSpPr txBox="1"/>
          <p:nvPr/>
        </p:nvSpPr>
        <p:spPr>
          <a:xfrm>
            <a:off x="701039" y="676656"/>
            <a:ext cx="92993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i="0" u="none" strike="noStrike" kern="1200" cap="none" spc="0" normalizeH="0" baseline="0" noProof="0">
                <a:ln>
                  <a:noFill/>
                </a:ln>
                <a:solidFill>
                  <a:prstClr val="black"/>
                </a:solidFill>
                <a:effectLst/>
                <a:uLnTx/>
                <a:uFillTx/>
                <a:latin typeface="+mj-lt"/>
              </a:rPr>
              <a:t>Steg för att kartlägga behov och resurser</a:t>
            </a:r>
            <a:endParaRPr kumimoji="0" lang="en-SE" sz="3000" i="0" u="none" strike="noStrike" kern="1200" cap="none" spc="0" normalizeH="0" baseline="0" noProof="0">
              <a:ln>
                <a:noFill/>
              </a:ln>
              <a:solidFill>
                <a:prstClr val="black"/>
              </a:solidFill>
              <a:effectLst/>
              <a:uLnTx/>
              <a:uFillTx/>
              <a:latin typeface="+mj-lt"/>
            </a:endParaRPr>
          </a:p>
        </p:txBody>
      </p:sp>
      <p:sp>
        <p:nvSpPr>
          <p:cNvPr id="2" name="Platshållare för bildnummer 1">
            <a:extLst>
              <a:ext uri="{FF2B5EF4-FFF2-40B4-BE49-F238E27FC236}">
                <a16:creationId xmlns:a16="http://schemas.microsoft.com/office/drawing/2014/main" id="{68371C65-CA81-2137-21BF-50AED25A4F16}"/>
              </a:ext>
            </a:extLst>
          </p:cNvPr>
          <p:cNvSpPr>
            <a:spLocks noGrp="1"/>
          </p:cNvSpPr>
          <p:nvPr>
            <p:ph type="sldNum" sz="quarter" idx="12"/>
          </p:nvPr>
        </p:nvSpPr>
        <p:spPr>
          <a:xfrm>
            <a:off x="9221788" y="6360066"/>
            <a:ext cx="2743200" cy="365125"/>
          </a:xfrm>
        </p:spPr>
        <p:txBody>
          <a:bodyPr/>
          <a:lstStyle/>
          <a:p>
            <a:fld id="{2066355A-084C-D24E-9AD2-7E4FC41EA627}" type="slidenum">
              <a:rPr lang="sv-SE" smtClean="0"/>
              <a:pPr/>
              <a:t>5</a:t>
            </a:fld>
            <a:endParaRPr lang="sv-SE"/>
          </a:p>
        </p:txBody>
      </p:sp>
      <p:pic>
        <p:nvPicPr>
          <p:cNvPr id="3" name="Bildobjekt 2">
            <a:extLst>
              <a:ext uri="{FF2B5EF4-FFF2-40B4-BE49-F238E27FC236}">
                <a16:creationId xmlns:a16="http://schemas.microsoft.com/office/drawing/2014/main" id="{238F9D1C-493F-DA90-8B0D-3919A2976DB6}"/>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186271186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68715-36AF-AFBE-933D-69E83E905A0C}"/>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4466E7E1-3397-6449-BF39-82E047BED4DC}"/>
              </a:ext>
            </a:extLst>
          </p:cNvPr>
          <p:cNvSpPr txBox="1"/>
          <p:nvPr/>
        </p:nvSpPr>
        <p:spPr>
          <a:xfrm>
            <a:off x="7522494" y="1966886"/>
            <a:ext cx="1804737" cy="646331"/>
          </a:xfrm>
          <a:prstGeom prst="rect">
            <a:avLst/>
          </a:prstGeom>
          <a:noFill/>
        </p:spPr>
        <p:txBody>
          <a:bodyPr wrap="square" rtlCol="0">
            <a:spAutoFit/>
          </a:bodyPr>
          <a:lstStyle/>
          <a:p>
            <a:r>
              <a:rPr lang="sv-SE">
                <a:highlight>
                  <a:srgbClr val="FFFF00"/>
                </a:highlight>
              </a:rPr>
              <a:t>Bild på olika behovsnivåer</a:t>
            </a:r>
            <a:endParaRPr lang="en-SE">
              <a:highlight>
                <a:srgbClr val="FFFF00"/>
              </a:highlight>
            </a:endParaRPr>
          </a:p>
        </p:txBody>
      </p:sp>
      <p:grpSp>
        <p:nvGrpSpPr>
          <p:cNvPr id="5" name="Grupp 4">
            <a:extLst>
              <a:ext uri="{FF2B5EF4-FFF2-40B4-BE49-F238E27FC236}">
                <a16:creationId xmlns:a16="http://schemas.microsoft.com/office/drawing/2014/main" id="{FC8E8E68-18DE-D323-C1E8-15AB11F7C2CA}"/>
              </a:ext>
            </a:extLst>
          </p:cNvPr>
          <p:cNvGrpSpPr/>
          <p:nvPr/>
        </p:nvGrpSpPr>
        <p:grpSpPr>
          <a:xfrm>
            <a:off x="5940343" y="531333"/>
            <a:ext cx="5257168" cy="5588420"/>
            <a:chOff x="1028148" y="0"/>
            <a:chExt cx="4665561" cy="4665561"/>
          </a:xfrm>
          <a:solidFill>
            <a:srgbClr val="195929"/>
          </a:solidFill>
        </p:grpSpPr>
        <p:sp>
          <p:nvSpPr>
            <p:cNvPr id="6" name="Ellips 5">
              <a:extLst>
                <a:ext uri="{FF2B5EF4-FFF2-40B4-BE49-F238E27FC236}">
                  <a16:creationId xmlns:a16="http://schemas.microsoft.com/office/drawing/2014/main" id="{E6209770-4386-6D3D-EEE0-9AB095AA4BE2}"/>
                </a:ext>
              </a:extLst>
            </p:cNvPr>
            <p:cNvSpPr/>
            <p:nvPr/>
          </p:nvSpPr>
          <p:spPr>
            <a:xfrm>
              <a:off x="1028148" y="0"/>
              <a:ext cx="4665561" cy="4665561"/>
            </a:xfrm>
            <a:prstGeom prst="ellipse">
              <a:avLst/>
            </a:prstGeom>
            <a:grpFill/>
            <a:ln w="25400" cap="flat" cmpd="sng" algn="ctr">
              <a:solidFill>
                <a:sysClr val="window" lastClr="FFFFFF">
                  <a:hueOff val="0"/>
                  <a:satOff val="0"/>
                  <a:lumOff val="0"/>
                  <a:alphaOff val="0"/>
                </a:sysClr>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ea typeface="+mn-ea"/>
                <a:cs typeface="+mn-cs"/>
              </a:endParaRPr>
            </a:p>
          </p:txBody>
        </p:sp>
        <p:sp>
          <p:nvSpPr>
            <p:cNvPr id="7" name="Ellips 4">
              <a:extLst>
                <a:ext uri="{FF2B5EF4-FFF2-40B4-BE49-F238E27FC236}">
                  <a16:creationId xmlns:a16="http://schemas.microsoft.com/office/drawing/2014/main" id="{EA5DC2BE-1B06-9F6D-2333-CF3131C52256}"/>
                </a:ext>
              </a:extLst>
            </p:cNvPr>
            <p:cNvSpPr txBox="1"/>
            <p:nvPr/>
          </p:nvSpPr>
          <p:spPr>
            <a:xfrm>
              <a:off x="2545621" y="233278"/>
              <a:ext cx="1630613" cy="699834"/>
            </a:xfrm>
            <a:prstGeom prst="rect">
              <a:avLst/>
            </a:prstGeom>
            <a:grpFill/>
            <a:ln>
              <a:noFill/>
            </a:ln>
            <a:effectLst/>
          </p:spPr>
          <p:txBody>
            <a:bodyPr spcFirstLastPara="0" vert="horz" wrap="square" lIns="128016" tIns="128016" rIns="128016"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schemeClr val="bg1"/>
                  </a:solidFill>
                  <a:effectLst/>
                  <a:uLnTx/>
                  <a:uFillTx/>
                  <a:ea typeface="+mn-ea"/>
                  <a:cs typeface="+mn-cs"/>
                </a:rPr>
                <a:t>Samhälle</a:t>
              </a:r>
              <a:br>
                <a:rPr kumimoji="0" lang="sv-SE" sz="1800" b="0" i="0" u="none" strike="noStrike" kern="1200" cap="none" spc="0" normalizeH="0" baseline="0" noProof="0">
                  <a:ln>
                    <a:noFill/>
                  </a:ln>
                  <a:solidFill>
                    <a:schemeClr val="bg1"/>
                  </a:solidFill>
                  <a:effectLst/>
                  <a:uLnTx/>
                  <a:uFillTx/>
                  <a:ea typeface="+mn-ea"/>
                  <a:cs typeface="+mn-cs"/>
                </a:rPr>
              </a:br>
              <a:r>
                <a:rPr kumimoji="0" lang="sv-SE" sz="1800" b="0" i="0" u="none" strike="noStrike" kern="1200" cap="none" spc="0" normalizeH="0" baseline="0" noProof="0">
                  <a:ln>
                    <a:noFill/>
                  </a:ln>
                  <a:solidFill>
                    <a:schemeClr val="bg1"/>
                  </a:solidFill>
                  <a:effectLst/>
                  <a:uLnTx/>
                  <a:uFillTx/>
                  <a:ea typeface="+mn-ea"/>
                  <a:cs typeface="+mn-cs"/>
                </a:rPr>
                <a:t>/struktur</a:t>
              </a:r>
            </a:p>
          </p:txBody>
        </p:sp>
      </p:grpSp>
      <p:grpSp>
        <p:nvGrpSpPr>
          <p:cNvPr id="8" name="Grupp 7">
            <a:extLst>
              <a:ext uri="{FF2B5EF4-FFF2-40B4-BE49-F238E27FC236}">
                <a16:creationId xmlns:a16="http://schemas.microsoft.com/office/drawing/2014/main" id="{32E6CFBA-4FB0-21D5-4F9C-128D9FCA18F8}"/>
              </a:ext>
            </a:extLst>
          </p:cNvPr>
          <p:cNvGrpSpPr/>
          <p:nvPr/>
        </p:nvGrpSpPr>
        <p:grpSpPr>
          <a:xfrm>
            <a:off x="6427266" y="1642842"/>
            <a:ext cx="4409927" cy="4476911"/>
            <a:chOff x="1623380" y="1166390"/>
            <a:chExt cx="3499170" cy="3499170"/>
          </a:xfrm>
          <a:solidFill>
            <a:srgbClr val="228A5D"/>
          </a:solidFill>
        </p:grpSpPr>
        <p:sp>
          <p:nvSpPr>
            <p:cNvPr id="10" name="Ellips 9">
              <a:extLst>
                <a:ext uri="{FF2B5EF4-FFF2-40B4-BE49-F238E27FC236}">
                  <a16:creationId xmlns:a16="http://schemas.microsoft.com/office/drawing/2014/main" id="{6AA024DF-7576-FC1A-7C84-9BB4027DC002}"/>
                </a:ext>
              </a:extLst>
            </p:cNvPr>
            <p:cNvSpPr/>
            <p:nvPr/>
          </p:nvSpPr>
          <p:spPr>
            <a:xfrm>
              <a:off x="1623380" y="1166390"/>
              <a:ext cx="3499170" cy="3499170"/>
            </a:xfrm>
            <a:prstGeom prst="ellipse">
              <a:avLst/>
            </a:prstGeom>
            <a:grpFill/>
            <a:ln w="25400" cap="flat" cmpd="sng" algn="ctr">
              <a:solidFill>
                <a:sysClr val="window" lastClr="FFFFFF">
                  <a:hueOff val="0"/>
                  <a:satOff val="0"/>
                  <a:lumOff val="0"/>
                  <a:alphaOff val="0"/>
                </a:sysClr>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ea typeface="+mn-ea"/>
                <a:cs typeface="+mn-cs"/>
              </a:endParaRPr>
            </a:p>
          </p:txBody>
        </p:sp>
        <p:sp>
          <p:nvSpPr>
            <p:cNvPr id="11" name="Ellips 4">
              <a:extLst>
                <a:ext uri="{FF2B5EF4-FFF2-40B4-BE49-F238E27FC236}">
                  <a16:creationId xmlns:a16="http://schemas.microsoft.com/office/drawing/2014/main" id="{E7C5CF44-8E07-913B-57E6-20CAC7E11228}"/>
                </a:ext>
              </a:extLst>
            </p:cNvPr>
            <p:cNvSpPr txBox="1"/>
            <p:nvPr/>
          </p:nvSpPr>
          <p:spPr>
            <a:xfrm>
              <a:off x="2557658" y="1385088"/>
              <a:ext cx="1630613" cy="656094"/>
            </a:xfrm>
            <a:prstGeom prst="rect">
              <a:avLst/>
            </a:prstGeom>
            <a:grpFill/>
            <a:ln>
              <a:noFill/>
            </a:ln>
            <a:effectLst/>
          </p:spPr>
          <p:txBody>
            <a:bodyPr spcFirstLastPara="0" vert="horz" wrap="square" lIns="128016" tIns="128016" rIns="128016"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schemeClr val="bg1"/>
                  </a:solidFill>
                  <a:effectLst/>
                  <a:uLnTx/>
                  <a:uFillTx/>
                  <a:ea typeface="+mn-ea"/>
                  <a:cs typeface="+mn-cs"/>
                </a:rPr>
                <a:t>Området/platsen</a:t>
              </a:r>
            </a:p>
          </p:txBody>
        </p:sp>
      </p:grpSp>
      <p:grpSp>
        <p:nvGrpSpPr>
          <p:cNvPr id="12" name="Grupp 11">
            <a:extLst>
              <a:ext uri="{FF2B5EF4-FFF2-40B4-BE49-F238E27FC236}">
                <a16:creationId xmlns:a16="http://schemas.microsoft.com/office/drawing/2014/main" id="{9122FCC8-18FB-9FD4-775B-411DD3862921}"/>
              </a:ext>
            </a:extLst>
          </p:cNvPr>
          <p:cNvGrpSpPr/>
          <p:nvPr/>
        </p:nvGrpSpPr>
        <p:grpSpPr>
          <a:xfrm>
            <a:off x="6946701" y="2585859"/>
            <a:ext cx="3499170" cy="3499170"/>
            <a:chOff x="1623380" y="1166390"/>
            <a:chExt cx="3499170" cy="3499170"/>
          </a:xfrm>
          <a:solidFill>
            <a:srgbClr val="5FB98B"/>
          </a:solidFill>
        </p:grpSpPr>
        <p:sp>
          <p:nvSpPr>
            <p:cNvPr id="13" name="Ellips 12">
              <a:extLst>
                <a:ext uri="{FF2B5EF4-FFF2-40B4-BE49-F238E27FC236}">
                  <a16:creationId xmlns:a16="http://schemas.microsoft.com/office/drawing/2014/main" id="{08088853-8E10-F6FA-C6A5-B74ECF970673}"/>
                </a:ext>
              </a:extLst>
            </p:cNvPr>
            <p:cNvSpPr/>
            <p:nvPr/>
          </p:nvSpPr>
          <p:spPr>
            <a:xfrm>
              <a:off x="1623380" y="1166390"/>
              <a:ext cx="3499170" cy="3499170"/>
            </a:xfrm>
            <a:prstGeom prst="ellipse">
              <a:avLst/>
            </a:prstGeom>
            <a:grpFill/>
            <a:ln w="25400" cap="flat" cmpd="sng" algn="ctr">
              <a:solidFill>
                <a:sysClr val="window" lastClr="FFFFFF">
                  <a:hueOff val="0"/>
                  <a:satOff val="0"/>
                  <a:lumOff val="0"/>
                  <a:alphaOff val="0"/>
                </a:sysClr>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ea typeface="+mn-ea"/>
                <a:cs typeface="+mn-cs"/>
              </a:endParaRPr>
            </a:p>
          </p:txBody>
        </p:sp>
        <p:sp>
          <p:nvSpPr>
            <p:cNvPr id="14" name="Ellips 4">
              <a:extLst>
                <a:ext uri="{FF2B5EF4-FFF2-40B4-BE49-F238E27FC236}">
                  <a16:creationId xmlns:a16="http://schemas.microsoft.com/office/drawing/2014/main" id="{42158F5D-6BC7-C485-3E3D-4B404E463685}"/>
                </a:ext>
              </a:extLst>
            </p:cNvPr>
            <p:cNvSpPr txBox="1"/>
            <p:nvPr/>
          </p:nvSpPr>
          <p:spPr>
            <a:xfrm>
              <a:off x="2557658" y="1385088"/>
              <a:ext cx="1630613" cy="656094"/>
            </a:xfrm>
            <a:prstGeom prst="rect">
              <a:avLst/>
            </a:prstGeom>
            <a:grpFill/>
            <a:ln>
              <a:noFill/>
            </a:ln>
            <a:effectLst/>
          </p:spPr>
          <p:txBody>
            <a:bodyPr spcFirstLastPara="0" vert="horz" wrap="square" lIns="128016" tIns="128016" rIns="128016"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schemeClr val="bg1"/>
                  </a:solidFill>
                  <a:effectLst/>
                  <a:uLnTx/>
                  <a:uFillTx/>
                  <a:ea typeface="+mn-ea"/>
                  <a:cs typeface="+mn-cs"/>
                </a:rPr>
                <a:t>Bolaget</a:t>
              </a:r>
            </a:p>
          </p:txBody>
        </p:sp>
      </p:grpSp>
      <p:grpSp>
        <p:nvGrpSpPr>
          <p:cNvPr id="15" name="Grupp 14">
            <a:extLst>
              <a:ext uri="{FF2B5EF4-FFF2-40B4-BE49-F238E27FC236}">
                <a16:creationId xmlns:a16="http://schemas.microsoft.com/office/drawing/2014/main" id="{57BAAD4E-9B12-37E3-7CCC-8812CD8BF465}"/>
              </a:ext>
            </a:extLst>
          </p:cNvPr>
          <p:cNvGrpSpPr/>
          <p:nvPr/>
        </p:nvGrpSpPr>
        <p:grpSpPr>
          <a:xfrm>
            <a:off x="7492140" y="3665164"/>
            <a:ext cx="2408289" cy="2408289"/>
            <a:chOff x="0" y="0"/>
            <a:chExt cx="2408289" cy="2408289"/>
          </a:xfrm>
          <a:solidFill>
            <a:srgbClr val="98CDA8"/>
          </a:solidFill>
        </p:grpSpPr>
        <p:sp>
          <p:nvSpPr>
            <p:cNvPr id="16" name="Ellips 15">
              <a:extLst>
                <a:ext uri="{FF2B5EF4-FFF2-40B4-BE49-F238E27FC236}">
                  <a16:creationId xmlns:a16="http://schemas.microsoft.com/office/drawing/2014/main" id="{ACA57153-E796-DFD9-F373-C60FCAB6E8A5}"/>
                </a:ext>
              </a:extLst>
            </p:cNvPr>
            <p:cNvSpPr/>
            <p:nvPr/>
          </p:nvSpPr>
          <p:spPr>
            <a:xfrm>
              <a:off x="0" y="0"/>
              <a:ext cx="2408289" cy="2408289"/>
            </a:xfrm>
            <a:prstGeom prst="ellipse">
              <a:avLst/>
            </a:prstGeom>
            <a:grpFill/>
            <a:ln w="25400" cap="flat" cmpd="sng" algn="ctr">
              <a:solidFill>
                <a:sysClr val="window" lastClr="FFFFFF">
                  <a:hueOff val="0"/>
                  <a:satOff val="0"/>
                  <a:lumOff val="0"/>
                  <a:alphaOff val="0"/>
                </a:sysClr>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ea typeface="+mn-ea"/>
                <a:cs typeface="+mn-cs"/>
              </a:endParaRPr>
            </a:p>
          </p:txBody>
        </p:sp>
        <p:sp>
          <p:nvSpPr>
            <p:cNvPr id="17" name="Ellips 4">
              <a:extLst>
                <a:ext uri="{FF2B5EF4-FFF2-40B4-BE49-F238E27FC236}">
                  <a16:creationId xmlns:a16="http://schemas.microsoft.com/office/drawing/2014/main" id="{5B431E76-A13F-772F-65CE-1D11A8820799}"/>
                </a:ext>
              </a:extLst>
            </p:cNvPr>
            <p:cNvSpPr txBox="1"/>
            <p:nvPr/>
          </p:nvSpPr>
          <p:spPr>
            <a:xfrm>
              <a:off x="352685" y="602072"/>
              <a:ext cx="1702917" cy="1204144"/>
            </a:xfrm>
            <a:prstGeom prst="rect">
              <a:avLst/>
            </a:prstGeom>
            <a:grpFill/>
            <a:ln>
              <a:noFill/>
            </a:ln>
            <a:effectLst/>
          </p:spPr>
          <p:txBody>
            <a:bodyPr spcFirstLastPara="0" vert="horz" wrap="square" lIns="128016" tIns="128016" rIns="128016"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0" cap="none" spc="0" normalizeH="0" baseline="0" noProof="0">
                  <a:ln>
                    <a:noFill/>
                  </a:ln>
                  <a:solidFill>
                    <a:schemeClr val="bg1"/>
                  </a:solidFill>
                  <a:effectLst/>
                  <a:uLnTx/>
                  <a:uFillTx/>
                  <a:ea typeface="+mn-ea"/>
                  <a:cs typeface="+mn-cs"/>
                </a:rPr>
                <a:t>Målgrupp</a:t>
              </a:r>
              <a:br>
                <a:rPr kumimoji="0" lang="sv-SE" sz="1800" b="0" i="0" u="none" strike="noStrike" kern="0" cap="none" spc="0" normalizeH="0" baseline="0" noProof="0">
                  <a:ln>
                    <a:noFill/>
                  </a:ln>
                  <a:solidFill>
                    <a:schemeClr val="bg1"/>
                  </a:solidFill>
                  <a:effectLst/>
                  <a:uLnTx/>
                  <a:uFillTx/>
                  <a:ea typeface="+mn-ea"/>
                  <a:cs typeface="+mn-cs"/>
                </a:rPr>
              </a:br>
              <a:r>
                <a:rPr kumimoji="0" lang="sv-SE" sz="1800" b="0" i="0" u="none" strike="noStrike" kern="0" cap="none" spc="0" normalizeH="0" baseline="0" noProof="0">
                  <a:ln>
                    <a:noFill/>
                  </a:ln>
                  <a:solidFill>
                    <a:schemeClr val="bg1"/>
                  </a:solidFill>
                  <a:effectLst/>
                  <a:uLnTx/>
                  <a:uFillTx/>
                  <a:ea typeface="+mn-ea"/>
                  <a:cs typeface="+mn-cs"/>
                </a:rPr>
                <a:t>/individ</a:t>
              </a:r>
            </a:p>
          </p:txBody>
        </p:sp>
      </p:grpSp>
      <p:sp>
        <p:nvSpPr>
          <p:cNvPr id="19" name="textruta 18">
            <a:extLst>
              <a:ext uri="{FF2B5EF4-FFF2-40B4-BE49-F238E27FC236}">
                <a16:creationId xmlns:a16="http://schemas.microsoft.com/office/drawing/2014/main" id="{326C2735-1B4A-0FEE-269A-563D1F93F67E}"/>
              </a:ext>
            </a:extLst>
          </p:cNvPr>
          <p:cNvSpPr txBox="1"/>
          <p:nvPr/>
        </p:nvSpPr>
        <p:spPr>
          <a:xfrm>
            <a:off x="300037" y="243512"/>
            <a:ext cx="4638523" cy="6370975"/>
          </a:xfrm>
          <a:prstGeom prst="rect">
            <a:avLst/>
          </a:prstGeom>
          <a:noFill/>
        </p:spPr>
        <p:txBody>
          <a:bodyPr wrap="square" rtlCol="0">
            <a:spAutoFit/>
          </a:bodyPr>
          <a:lstStyle/>
          <a:p>
            <a:r>
              <a:rPr lang="sv-SE" sz="3600">
                <a:latin typeface="+mj-lt"/>
              </a:rPr>
              <a:t>Kartläggning som utgångspunkt för välmotiverade insatser</a:t>
            </a:r>
          </a:p>
          <a:p>
            <a:endParaRPr lang="sv-SE" sz="1200"/>
          </a:p>
          <a:p>
            <a:r>
              <a:rPr lang="sv-SE" sz="1400" b="1"/>
              <a:t>För att skapa förändring behövs kunskap om nuläget</a:t>
            </a:r>
            <a:r>
              <a:rPr lang="sv-SE" sz="1400"/>
              <a:t>. En kartläggning ger en gemensam bild av vilka </a:t>
            </a:r>
            <a:r>
              <a:rPr lang="sv-SE" sz="1400" b="1"/>
              <a:t>behov, utmaningar och resurser som finns i ett område</a:t>
            </a:r>
            <a:r>
              <a:rPr lang="sv-SE" sz="1400"/>
              <a:t>.</a:t>
            </a:r>
          </a:p>
          <a:p>
            <a:endParaRPr lang="sv-SE" sz="1400"/>
          </a:p>
          <a:p>
            <a:r>
              <a:rPr lang="sv-SE" sz="1400"/>
              <a:t>I kartläggningen tittar vi på </a:t>
            </a:r>
            <a:r>
              <a:rPr lang="sv-SE" sz="1400" b="1"/>
              <a:t>behov och resurser på flera nivåer</a:t>
            </a:r>
            <a:r>
              <a:rPr lang="sv-SE" sz="1400"/>
              <a:t>: hos individer och grupper, i det egna bolaget, i området vi verkar/planerar att verka i, samt i det omgivande samhället. </a:t>
            </a:r>
          </a:p>
          <a:p>
            <a:endParaRPr lang="sv-SE" sz="1400"/>
          </a:p>
          <a:p>
            <a:r>
              <a:rPr lang="sv-SE" sz="1400"/>
              <a:t>I kartläggningsarbetet kan vi använda både </a:t>
            </a:r>
            <a:r>
              <a:rPr lang="sv-SE" sz="1400" b="1"/>
              <a:t>kvalitativa källor</a:t>
            </a:r>
            <a:r>
              <a:rPr lang="sv-SE" sz="1400"/>
              <a:t>, till exempel intervjuer med boende i området, och </a:t>
            </a:r>
            <a:r>
              <a:rPr lang="sv-SE" sz="1400" b="1"/>
              <a:t>kvantitativa källor</a:t>
            </a:r>
            <a:r>
              <a:rPr lang="sv-SE" sz="1400"/>
              <a:t>, till exempel öppen data och statistik från kommuner, myndigheter eller egna enkäter. </a:t>
            </a:r>
          </a:p>
          <a:p>
            <a:endParaRPr lang="sv-SE" sz="1400"/>
          </a:p>
          <a:p>
            <a:r>
              <a:rPr lang="sv-SE" sz="1400"/>
              <a:t>Kartläggningen kan hjälpa oss att få syn på </a:t>
            </a:r>
            <a:r>
              <a:rPr lang="sv-SE" sz="1400" b="1"/>
              <a:t>gap mellan behov och befintliga insatser</a:t>
            </a:r>
            <a:r>
              <a:rPr lang="sv-SE" sz="1400"/>
              <a:t> och ge underlag för </a:t>
            </a:r>
            <a:r>
              <a:rPr lang="sv-SE" sz="1400" b="1"/>
              <a:t>beslut om insatser som bygger på kunskap </a:t>
            </a:r>
            <a:r>
              <a:rPr lang="sv-SE" sz="1400"/>
              <a:t>snarare än antaganden.</a:t>
            </a:r>
          </a:p>
        </p:txBody>
      </p:sp>
      <p:sp>
        <p:nvSpPr>
          <p:cNvPr id="2" name="Platshållare för bildnummer 1">
            <a:extLst>
              <a:ext uri="{FF2B5EF4-FFF2-40B4-BE49-F238E27FC236}">
                <a16:creationId xmlns:a16="http://schemas.microsoft.com/office/drawing/2014/main" id="{79D77F69-4290-62F4-F5D3-C8C25ECA8042}"/>
              </a:ext>
            </a:extLst>
          </p:cNvPr>
          <p:cNvSpPr>
            <a:spLocks noGrp="1"/>
          </p:cNvSpPr>
          <p:nvPr>
            <p:ph type="sldNum" sz="quarter" idx="12"/>
          </p:nvPr>
        </p:nvSpPr>
        <p:spPr>
          <a:xfrm>
            <a:off x="9148763" y="6356350"/>
            <a:ext cx="2743200" cy="365125"/>
          </a:xfrm>
        </p:spPr>
        <p:txBody>
          <a:bodyPr/>
          <a:lstStyle/>
          <a:p>
            <a:fld id="{2066355A-084C-D24E-9AD2-7E4FC41EA627}" type="slidenum">
              <a:rPr lang="sv-SE" smtClean="0"/>
              <a:pPr/>
              <a:t>6</a:t>
            </a:fld>
            <a:endParaRPr lang="sv-SE"/>
          </a:p>
        </p:txBody>
      </p:sp>
      <p:pic>
        <p:nvPicPr>
          <p:cNvPr id="3" name="Bildobjekt 2">
            <a:extLst>
              <a:ext uri="{FF2B5EF4-FFF2-40B4-BE49-F238E27FC236}">
                <a16:creationId xmlns:a16="http://schemas.microsoft.com/office/drawing/2014/main" id="{1E0ADB05-7DFF-A5AA-AA97-F8E20A59C14D}"/>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83181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D06E9-515F-179C-7AD2-A19A54AB420F}"/>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789A889C-1E2A-A049-997C-61C57D405505}"/>
              </a:ext>
            </a:extLst>
          </p:cNvPr>
          <p:cNvSpPr/>
          <p:nvPr/>
        </p:nvSpPr>
        <p:spPr>
          <a:xfrm>
            <a:off x="1204218" y="1279699"/>
            <a:ext cx="4388674" cy="4641181"/>
          </a:xfrm>
          <a:custGeom>
            <a:avLst/>
            <a:gdLst>
              <a:gd name="csX0" fmla="*/ 0 w 4388674"/>
              <a:gd name="csY0" fmla="*/ 0 h 4641181"/>
              <a:gd name="csX1" fmla="*/ 4388674 w 4388674"/>
              <a:gd name="csY1" fmla="*/ 0 h 4641181"/>
              <a:gd name="csX2" fmla="*/ 4388674 w 4388674"/>
              <a:gd name="csY2" fmla="*/ 4641181 h 4641181"/>
              <a:gd name="csX3" fmla="*/ 0 w 4388674"/>
              <a:gd name="csY3" fmla="*/ 4641181 h 4641181"/>
              <a:gd name="csX4" fmla="*/ 0 w 4388674"/>
              <a:gd name="csY4" fmla="*/ 0 h 4641181"/>
            </a:gdLst>
            <a:ahLst/>
            <a:cxnLst>
              <a:cxn ang="0">
                <a:pos x="csX0" y="csY0"/>
              </a:cxn>
              <a:cxn ang="0">
                <a:pos x="csX1" y="csY1"/>
              </a:cxn>
              <a:cxn ang="0">
                <a:pos x="csX2" y="csY2"/>
              </a:cxn>
              <a:cxn ang="0">
                <a:pos x="csX3" y="csY3"/>
              </a:cxn>
              <a:cxn ang="0">
                <a:pos x="csX4" y="csY4"/>
              </a:cxn>
            </a:cxnLst>
            <a:rect l="l" t="t" r="r" b="b"/>
            <a:pathLst>
              <a:path w="4388674" h="4641181" fill="none" extrusionOk="0">
                <a:moveTo>
                  <a:pt x="0" y="0"/>
                </a:moveTo>
                <a:cubicBezTo>
                  <a:pt x="1409947" y="-33775"/>
                  <a:pt x="2418483" y="138873"/>
                  <a:pt x="4388674" y="0"/>
                </a:cubicBezTo>
                <a:cubicBezTo>
                  <a:pt x="4314903" y="1439071"/>
                  <a:pt x="4232791" y="2791874"/>
                  <a:pt x="4388674" y="4641181"/>
                </a:cubicBezTo>
                <a:cubicBezTo>
                  <a:pt x="3379070" y="4503851"/>
                  <a:pt x="1425377" y="4503325"/>
                  <a:pt x="0" y="4641181"/>
                </a:cubicBezTo>
                <a:cubicBezTo>
                  <a:pt x="152408" y="2764395"/>
                  <a:pt x="73868" y="1358366"/>
                  <a:pt x="0" y="0"/>
                </a:cubicBezTo>
                <a:close/>
              </a:path>
              <a:path w="4388674" h="4641181" stroke="0" extrusionOk="0">
                <a:moveTo>
                  <a:pt x="0" y="0"/>
                </a:moveTo>
                <a:cubicBezTo>
                  <a:pt x="1192098" y="-101487"/>
                  <a:pt x="2218827" y="-162162"/>
                  <a:pt x="4388674" y="0"/>
                </a:cubicBezTo>
                <a:cubicBezTo>
                  <a:pt x="4449387" y="606879"/>
                  <a:pt x="4327602" y="2484217"/>
                  <a:pt x="4388674" y="4641181"/>
                </a:cubicBezTo>
                <a:cubicBezTo>
                  <a:pt x="3416584" y="4691246"/>
                  <a:pt x="1569011" y="4482732"/>
                  <a:pt x="0" y="4641181"/>
                </a:cubicBezTo>
                <a:cubicBezTo>
                  <a:pt x="-24452" y="2931715"/>
                  <a:pt x="-67663" y="1039289"/>
                  <a:pt x="0" y="0"/>
                </a:cubicBezTo>
                <a:close/>
              </a:path>
            </a:pathLst>
          </a:custGeom>
          <a:solidFill>
            <a:srgbClr val="98CDA8"/>
          </a:solidFill>
          <a:ln w="25400">
            <a:solidFill>
              <a:schemeClr val="tx1"/>
            </a:solidFill>
            <a:miter lim="800000"/>
            <a:tailEnd type="triangle" w="lg" len="me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529" b="1">
              <a:solidFill>
                <a:schemeClr val="tx1"/>
              </a:solidFill>
              <a:ea typeface="Roboto Mono" pitchFamily="2" charset="0"/>
            </a:endParaRPr>
          </a:p>
          <a:p>
            <a:pPr algn="ctr"/>
            <a:r>
              <a:rPr lang="sv-SE" b="1">
                <a:solidFill>
                  <a:schemeClr val="tx1"/>
                </a:solidFill>
                <a:ea typeface="Roboto Mono" pitchFamily="2" charset="0"/>
              </a:rPr>
              <a:t>Frågor att ställa sig vid kartläggning inför ett </a:t>
            </a:r>
            <a:r>
              <a:rPr lang="sv-SE" b="1" u="sng">
                <a:solidFill>
                  <a:schemeClr val="tx1"/>
                </a:solidFill>
                <a:ea typeface="Roboto Mono" pitchFamily="2" charset="0"/>
              </a:rPr>
              <a:t>utvecklingsprojekt</a:t>
            </a:r>
            <a:r>
              <a:rPr lang="sv-SE" b="1">
                <a:solidFill>
                  <a:schemeClr val="tx1"/>
                </a:solidFill>
                <a:ea typeface="Roboto Mono" pitchFamily="2" charset="0"/>
              </a:rPr>
              <a:t>:</a:t>
            </a:r>
          </a:p>
          <a:p>
            <a:pPr algn="ctr"/>
            <a:endParaRPr lang="sv-SE" sz="1400">
              <a:solidFill>
                <a:schemeClr val="tx1"/>
              </a:solidFill>
              <a:ea typeface="Roboto Mono" pitchFamily="2" charset="0"/>
            </a:endParaRPr>
          </a:p>
          <a:p>
            <a:pPr algn="ctr"/>
            <a:r>
              <a:rPr lang="sv-SE" sz="1400">
                <a:solidFill>
                  <a:schemeClr val="tx1"/>
                </a:solidFill>
                <a:ea typeface="Roboto Mono" pitchFamily="2" charset="0"/>
              </a:rPr>
              <a:t>Vilka bostadsbehov är mest framträdande i stadsdelen? </a:t>
            </a:r>
          </a:p>
          <a:p>
            <a:pPr algn="ctr"/>
            <a:endParaRPr lang="sv-SE" sz="1400">
              <a:solidFill>
                <a:schemeClr val="tx1"/>
              </a:solidFill>
              <a:ea typeface="Roboto Mono" pitchFamily="2" charset="0"/>
            </a:endParaRPr>
          </a:p>
          <a:p>
            <a:pPr algn="ctr"/>
            <a:r>
              <a:rPr lang="sv-SE" sz="1400">
                <a:solidFill>
                  <a:schemeClr val="tx1"/>
                </a:solidFill>
                <a:ea typeface="Roboto Mono" pitchFamily="2" charset="0"/>
              </a:rPr>
              <a:t>Hur ser tillgången till offentliga rum, grönska, arkitektoniska och kulturella värden ut på utvecklingsplatsen? </a:t>
            </a:r>
          </a:p>
          <a:p>
            <a:pPr algn="ctr"/>
            <a:endParaRPr lang="sv-SE" sz="1400">
              <a:solidFill>
                <a:schemeClr val="tx1"/>
              </a:solidFill>
              <a:ea typeface="Roboto Mono" pitchFamily="2" charset="0"/>
            </a:endParaRPr>
          </a:p>
          <a:p>
            <a:pPr algn="ctr"/>
            <a:r>
              <a:rPr lang="sv-SE" sz="1400">
                <a:solidFill>
                  <a:schemeClr val="tx1"/>
                </a:solidFill>
                <a:ea typeface="Roboto Mono" pitchFamily="2" charset="0"/>
              </a:rPr>
              <a:t>Hur ser behovet/utbudet av service ut på utvecklingsplatsen?</a:t>
            </a:r>
          </a:p>
          <a:p>
            <a:pPr algn="ctr"/>
            <a:endParaRPr lang="sv-SE" sz="1400">
              <a:solidFill>
                <a:schemeClr val="tx1"/>
              </a:solidFill>
            </a:endParaRPr>
          </a:p>
          <a:p>
            <a:pPr algn="ctr"/>
            <a:r>
              <a:rPr lang="sv-SE" sz="1400">
                <a:solidFill>
                  <a:schemeClr val="tx1"/>
                </a:solidFill>
                <a:ea typeface="Roboto Mono" pitchFamily="2" charset="0"/>
              </a:rPr>
              <a:t>Vilka perspektiv representeras – och vilka saknas? Hur påverkar det kartläggningens resultat?</a:t>
            </a:r>
          </a:p>
          <a:p>
            <a:pPr algn="ctr"/>
            <a:r>
              <a:rPr lang="sv-SE" sz="2116"/>
              <a:t> </a:t>
            </a:r>
            <a:endParaRPr lang="en-SE" sz="2116"/>
          </a:p>
        </p:txBody>
      </p:sp>
      <p:sp>
        <p:nvSpPr>
          <p:cNvPr id="3" name="Rektangel 2">
            <a:extLst>
              <a:ext uri="{FF2B5EF4-FFF2-40B4-BE49-F238E27FC236}">
                <a16:creationId xmlns:a16="http://schemas.microsoft.com/office/drawing/2014/main" id="{527320E8-410F-F04C-F0D7-5AD751ED3C20}"/>
              </a:ext>
            </a:extLst>
          </p:cNvPr>
          <p:cNvSpPr/>
          <p:nvPr/>
        </p:nvSpPr>
        <p:spPr>
          <a:xfrm>
            <a:off x="6599108" y="1279699"/>
            <a:ext cx="4388674" cy="4641180"/>
          </a:xfrm>
          <a:custGeom>
            <a:avLst/>
            <a:gdLst>
              <a:gd name="csX0" fmla="*/ 0 w 4388674"/>
              <a:gd name="csY0" fmla="*/ 0 h 4641180"/>
              <a:gd name="csX1" fmla="*/ 4388674 w 4388674"/>
              <a:gd name="csY1" fmla="*/ 0 h 4641180"/>
              <a:gd name="csX2" fmla="*/ 4388674 w 4388674"/>
              <a:gd name="csY2" fmla="*/ 4641180 h 4641180"/>
              <a:gd name="csX3" fmla="*/ 0 w 4388674"/>
              <a:gd name="csY3" fmla="*/ 4641180 h 4641180"/>
              <a:gd name="csX4" fmla="*/ 0 w 4388674"/>
              <a:gd name="csY4" fmla="*/ 0 h 4641180"/>
            </a:gdLst>
            <a:ahLst/>
            <a:cxnLst>
              <a:cxn ang="0">
                <a:pos x="csX0" y="csY0"/>
              </a:cxn>
              <a:cxn ang="0">
                <a:pos x="csX1" y="csY1"/>
              </a:cxn>
              <a:cxn ang="0">
                <a:pos x="csX2" y="csY2"/>
              </a:cxn>
              <a:cxn ang="0">
                <a:pos x="csX3" y="csY3"/>
              </a:cxn>
              <a:cxn ang="0">
                <a:pos x="csX4" y="csY4"/>
              </a:cxn>
            </a:cxnLst>
            <a:rect l="l" t="t" r="r" b="b"/>
            <a:pathLst>
              <a:path w="4388674" h="4641180" fill="none" extrusionOk="0">
                <a:moveTo>
                  <a:pt x="0" y="0"/>
                </a:moveTo>
                <a:cubicBezTo>
                  <a:pt x="1409947" y="-33775"/>
                  <a:pt x="2418483" y="138873"/>
                  <a:pt x="4388674" y="0"/>
                </a:cubicBezTo>
                <a:cubicBezTo>
                  <a:pt x="4314903" y="1439122"/>
                  <a:pt x="4232791" y="2792267"/>
                  <a:pt x="4388674" y="4641180"/>
                </a:cubicBezTo>
                <a:cubicBezTo>
                  <a:pt x="3379070" y="4503850"/>
                  <a:pt x="1425377" y="4503324"/>
                  <a:pt x="0" y="4641180"/>
                </a:cubicBezTo>
                <a:cubicBezTo>
                  <a:pt x="152408" y="2763937"/>
                  <a:pt x="73868" y="1358326"/>
                  <a:pt x="0" y="0"/>
                </a:cubicBezTo>
                <a:close/>
              </a:path>
              <a:path w="4388674" h="4641180" stroke="0" extrusionOk="0">
                <a:moveTo>
                  <a:pt x="0" y="0"/>
                </a:moveTo>
                <a:cubicBezTo>
                  <a:pt x="1192098" y="-101487"/>
                  <a:pt x="2218827" y="-162162"/>
                  <a:pt x="4388674" y="0"/>
                </a:cubicBezTo>
                <a:cubicBezTo>
                  <a:pt x="4449387" y="607345"/>
                  <a:pt x="4327602" y="2484718"/>
                  <a:pt x="4388674" y="4641180"/>
                </a:cubicBezTo>
                <a:cubicBezTo>
                  <a:pt x="3416584" y="4691245"/>
                  <a:pt x="1569011" y="4482731"/>
                  <a:pt x="0" y="4641180"/>
                </a:cubicBezTo>
                <a:cubicBezTo>
                  <a:pt x="-24452" y="2931231"/>
                  <a:pt x="-67663" y="1039137"/>
                  <a:pt x="0" y="0"/>
                </a:cubicBezTo>
                <a:close/>
              </a:path>
            </a:pathLst>
          </a:custGeom>
          <a:solidFill>
            <a:srgbClr val="EDC8BC"/>
          </a:solidFill>
          <a:ln w="25400">
            <a:solidFill>
              <a:schemeClr val="tx1"/>
            </a:solidFill>
            <a:miter lim="800000"/>
            <a:tailEnd type="triangle" w="lg" len="me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529" b="1">
              <a:solidFill>
                <a:schemeClr val="tx1"/>
              </a:solidFill>
              <a:ea typeface="Roboto Mono" pitchFamily="2" charset="0"/>
            </a:endParaRPr>
          </a:p>
          <a:p>
            <a:pPr algn="ctr"/>
            <a:r>
              <a:rPr lang="sv-SE" b="1">
                <a:solidFill>
                  <a:schemeClr val="tx1"/>
                </a:solidFill>
                <a:ea typeface="Roboto Mono" pitchFamily="2" charset="0"/>
              </a:rPr>
              <a:t>Frågor att ställa sig vid kartläggning inför ett </a:t>
            </a:r>
            <a:r>
              <a:rPr lang="sv-SE" b="1" u="sng">
                <a:solidFill>
                  <a:schemeClr val="tx1"/>
                </a:solidFill>
                <a:ea typeface="Roboto Mono" pitchFamily="2" charset="0"/>
              </a:rPr>
              <a:t>förvaltningsprojekt</a:t>
            </a:r>
            <a:r>
              <a:rPr lang="sv-SE" b="1">
                <a:solidFill>
                  <a:schemeClr val="tx1"/>
                </a:solidFill>
                <a:ea typeface="Roboto Mono" pitchFamily="2" charset="0"/>
              </a:rPr>
              <a:t>:</a:t>
            </a:r>
          </a:p>
          <a:p>
            <a:pPr algn="ctr"/>
            <a:endParaRPr lang="sv-SE" sz="1400">
              <a:solidFill>
                <a:schemeClr val="tx1"/>
              </a:solidFill>
              <a:ea typeface="Roboto Mono" pitchFamily="2" charset="0"/>
            </a:endParaRPr>
          </a:p>
          <a:p>
            <a:pPr algn="ctr"/>
            <a:r>
              <a:rPr lang="sv-SE" sz="1400">
                <a:solidFill>
                  <a:schemeClr val="tx1"/>
                </a:solidFill>
                <a:ea typeface="Roboto Mono" pitchFamily="2" charset="0"/>
              </a:rPr>
              <a:t>Vilka utmaningar och resurser är mest framträdande i området? </a:t>
            </a:r>
          </a:p>
          <a:p>
            <a:pPr algn="ctr"/>
            <a:endParaRPr lang="sv-SE" sz="1400">
              <a:solidFill>
                <a:schemeClr val="tx1"/>
              </a:solidFill>
              <a:ea typeface="Roboto Mono" pitchFamily="2" charset="0"/>
            </a:endParaRPr>
          </a:p>
          <a:p>
            <a:pPr algn="ctr"/>
            <a:r>
              <a:rPr lang="sv-SE" sz="1400">
                <a:solidFill>
                  <a:schemeClr val="tx1"/>
                </a:solidFill>
                <a:ea typeface="Roboto Mono" pitchFamily="2" charset="0"/>
              </a:rPr>
              <a:t>Vad görs redan i området och av vilka personer/aktörer?</a:t>
            </a:r>
          </a:p>
          <a:p>
            <a:pPr algn="ctr"/>
            <a:endParaRPr lang="sv-SE" sz="1400">
              <a:solidFill>
                <a:schemeClr val="tx1"/>
              </a:solidFill>
              <a:ea typeface="Roboto Mono" pitchFamily="2" charset="0"/>
            </a:endParaRPr>
          </a:p>
          <a:p>
            <a:pPr algn="ctr"/>
            <a:r>
              <a:rPr lang="sv-SE" sz="1400">
                <a:solidFill>
                  <a:schemeClr val="tx1"/>
                </a:solidFill>
                <a:ea typeface="Roboto Mono" pitchFamily="2" charset="0"/>
              </a:rPr>
              <a:t>Hur skapas dialog och förtroende med boende? </a:t>
            </a:r>
          </a:p>
          <a:p>
            <a:pPr algn="ctr"/>
            <a:endParaRPr lang="sv-SE" sz="1400">
              <a:solidFill>
                <a:schemeClr val="tx1"/>
              </a:solidFill>
            </a:endParaRPr>
          </a:p>
          <a:p>
            <a:pPr algn="ctr"/>
            <a:r>
              <a:rPr lang="sv-SE" sz="1400">
                <a:solidFill>
                  <a:schemeClr val="tx1"/>
                </a:solidFill>
                <a:ea typeface="Roboto Mono" pitchFamily="2" charset="0"/>
              </a:rPr>
              <a:t>Vilka grupper representeras – och vilka saknas? Hur påverkar det kartläggningens resultat?</a:t>
            </a:r>
          </a:p>
          <a:p>
            <a:pPr algn="ctr"/>
            <a:r>
              <a:rPr lang="sv-SE" sz="2116"/>
              <a:t> </a:t>
            </a:r>
            <a:endParaRPr lang="en-SE" sz="2116"/>
          </a:p>
        </p:txBody>
      </p:sp>
      <p:sp>
        <p:nvSpPr>
          <p:cNvPr id="4" name="Platshållare för bildnummer 3">
            <a:extLst>
              <a:ext uri="{FF2B5EF4-FFF2-40B4-BE49-F238E27FC236}">
                <a16:creationId xmlns:a16="http://schemas.microsoft.com/office/drawing/2014/main" id="{98314815-5DFC-ECAC-9B27-397055790445}"/>
              </a:ext>
            </a:extLst>
          </p:cNvPr>
          <p:cNvSpPr>
            <a:spLocks noGrp="1"/>
          </p:cNvSpPr>
          <p:nvPr>
            <p:ph type="sldNum" sz="quarter" idx="12"/>
          </p:nvPr>
        </p:nvSpPr>
        <p:spPr>
          <a:xfrm>
            <a:off x="9148763" y="6356350"/>
            <a:ext cx="2743200" cy="365125"/>
          </a:xfrm>
        </p:spPr>
        <p:txBody>
          <a:bodyPr/>
          <a:lstStyle/>
          <a:p>
            <a:fld id="{5086C185-E49F-4BA3-9A0D-DD62A1B71CE4}" type="slidenum">
              <a:rPr lang="sv-SE" smtClean="0"/>
              <a:t>7</a:t>
            </a:fld>
            <a:endParaRPr lang="sv-SE"/>
          </a:p>
        </p:txBody>
      </p:sp>
      <p:pic>
        <p:nvPicPr>
          <p:cNvPr id="2" name="Bildobjekt 1">
            <a:extLst>
              <a:ext uri="{FF2B5EF4-FFF2-40B4-BE49-F238E27FC236}">
                <a16:creationId xmlns:a16="http://schemas.microsoft.com/office/drawing/2014/main" id="{33D409DE-DC84-9CF6-8A56-E5DD5423E167}"/>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123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C8BC"/>
        </a:solidFill>
        <a:effectLst/>
      </p:bgPr>
    </p:bg>
    <p:spTree>
      <p:nvGrpSpPr>
        <p:cNvPr id="1" name="">
          <a:extLst>
            <a:ext uri="{FF2B5EF4-FFF2-40B4-BE49-F238E27FC236}">
              <a16:creationId xmlns:a16="http://schemas.microsoft.com/office/drawing/2014/main" id="{E24D6B0D-CE88-9686-76E0-0C7FFEAB199C}"/>
            </a:ext>
          </a:extLst>
        </p:cNvPr>
        <p:cNvGrpSpPr/>
        <p:nvPr/>
      </p:nvGrpSpPr>
      <p:grpSpPr>
        <a:xfrm>
          <a:off x="0" y="0"/>
          <a:ext cx="0" cy="0"/>
          <a:chOff x="0" y="0"/>
          <a:chExt cx="0" cy="0"/>
        </a:xfrm>
      </p:grpSpPr>
      <p:pic>
        <p:nvPicPr>
          <p:cNvPr id="8" name="Bild 7" descr="Förstoringsglas med hel fyllning">
            <a:extLst>
              <a:ext uri="{FF2B5EF4-FFF2-40B4-BE49-F238E27FC236}">
                <a16:creationId xmlns:a16="http://schemas.microsoft.com/office/drawing/2014/main" id="{D6D9A03E-D912-70F4-DADC-8AF65D0EA3F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886282" y="410728"/>
            <a:ext cx="3812309" cy="3812309"/>
          </a:xfrm>
          <a:prstGeom prst="rect">
            <a:avLst/>
          </a:prstGeom>
        </p:spPr>
      </p:pic>
      <p:sp>
        <p:nvSpPr>
          <p:cNvPr id="4" name="Rubrik 3">
            <a:extLst>
              <a:ext uri="{FF2B5EF4-FFF2-40B4-BE49-F238E27FC236}">
                <a16:creationId xmlns:a16="http://schemas.microsoft.com/office/drawing/2014/main" id="{E0534CDA-B19C-1303-DDF2-0A92994261F6}"/>
              </a:ext>
            </a:extLst>
          </p:cNvPr>
          <p:cNvSpPr>
            <a:spLocks noGrp="1"/>
          </p:cNvSpPr>
          <p:nvPr>
            <p:ph type="title"/>
          </p:nvPr>
        </p:nvSpPr>
        <p:spPr>
          <a:xfrm>
            <a:off x="1863260" y="3029637"/>
            <a:ext cx="8249579" cy="2386800"/>
          </a:xfrm>
        </p:spPr>
        <p:txBody>
          <a:bodyPr>
            <a:normAutofit fontScale="90000"/>
          </a:bodyPr>
          <a:lstStyle/>
          <a:p>
            <a:pPr algn="ctr"/>
            <a:r>
              <a:rPr lang="sv-SE">
                <a:solidFill>
                  <a:srgbClr val="195929"/>
                </a:solidFill>
              </a:rPr>
              <a:t>Stödmaterial </a:t>
            </a:r>
            <a:br>
              <a:rPr lang="sv-SE">
                <a:solidFill>
                  <a:srgbClr val="195929"/>
                </a:solidFill>
              </a:rPr>
            </a:br>
            <a:r>
              <a:rPr lang="sv-SE">
                <a:solidFill>
                  <a:srgbClr val="195929"/>
                </a:solidFill>
              </a:rPr>
              <a:t>för behovskartläggning</a:t>
            </a:r>
            <a:endParaRPr lang="en-SE">
              <a:solidFill>
                <a:srgbClr val="195929"/>
              </a:solidFill>
            </a:endParaRPr>
          </a:p>
        </p:txBody>
      </p:sp>
      <p:sp>
        <p:nvSpPr>
          <p:cNvPr id="3" name="Platshållare för bildnummer 2">
            <a:extLst>
              <a:ext uri="{FF2B5EF4-FFF2-40B4-BE49-F238E27FC236}">
                <a16:creationId xmlns:a16="http://schemas.microsoft.com/office/drawing/2014/main" id="{DD70FF3C-777C-AD66-A783-EA6C799E8C49}"/>
              </a:ext>
            </a:extLst>
          </p:cNvPr>
          <p:cNvSpPr>
            <a:spLocks noGrp="1"/>
          </p:cNvSpPr>
          <p:nvPr>
            <p:ph type="sldNum" sz="quarter" idx="12"/>
          </p:nvPr>
        </p:nvSpPr>
        <p:spPr>
          <a:xfrm>
            <a:off x="9167799" y="6337300"/>
            <a:ext cx="2743200" cy="365125"/>
          </a:xfrm>
        </p:spPr>
        <p:txBody>
          <a:bodyPr/>
          <a:lstStyle/>
          <a:p>
            <a:fld id="{0CBCBD9C-3C31-42D4-A78B-497858E3EA19}" type="slidenum">
              <a:rPr lang="en-GB" smtClean="0"/>
              <a:t>8</a:t>
            </a:fld>
            <a:endParaRPr lang="en-GB"/>
          </a:p>
        </p:txBody>
      </p:sp>
      <p:grpSp>
        <p:nvGrpSpPr>
          <p:cNvPr id="2" name="Grupp 1">
            <a:extLst>
              <a:ext uri="{FF2B5EF4-FFF2-40B4-BE49-F238E27FC236}">
                <a16:creationId xmlns:a16="http://schemas.microsoft.com/office/drawing/2014/main" id="{80232EE5-1E0A-4B46-8C1F-D84E7DCCAC9F}"/>
              </a:ext>
            </a:extLst>
          </p:cNvPr>
          <p:cNvGrpSpPr/>
          <p:nvPr/>
        </p:nvGrpSpPr>
        <p:grpSpPr>
          <a:xfrm>
            <a:off x="10790899" y="314356"/>
            <a:ext cx="1120100" cy="572175"/>
            <a:chOff x="10790899" y="314356"/>
            <a:chExt cx="1120100" cy="572175"/>
          </a:xfrm>
        </p:grpSpPr>
        <p:pic>
          <p:nvPicPr>
            <p:cNvPr id="5" name="Bildobjekt 4">
              <a:extLst>
                <a:ext uri="{FF2B5EF4-FFF2-40B4-BE49-F238E27FC236}">
                  <a16:creationId xmlns:a16="http://schemas.microsoft.com/office/drawing/2014/main" id="{81A445FC-E216-BE82-0298-B60682134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6" name="Platshållare för text 2">
              <a:extLst>
                <a:ext uri="{FF2B5EF4-FFF2-40B4-BE49-F238E27FC236}">
                  <a16:creationId xmlns:a16="http://schemas.microsoft.com/office/drawing/2014/main" id="{28752CC6-8767-FBA3-1FD4-26D1288584C4}"/>
                </a:ext>
              </a:extLst>
            </p:cNvPr>
            <p:cNvSpPr txBox="1">
              <a:spLocks/>
            </p:cNvSpPr>
            <p:nvPr/>
          </p:nvSpPr>
          <p:spPr>
            <a:xfrm>
              <a:off x="10790899" y="315371"/>
              <a:ext cx="444273" cy="571160"/>
            </a:xfrm>
            <a:prstGeom prst="rect">
              <a:avLst/>
            </a:prstGeom>
            <a:blipFill>
              <a:blip r:embed="rId4"/>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117338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1CF958-1EC9-90B8-2D33-4C739C586CAD}"/>
              </a:ext>
            </a:extLst>
          </p:cNvPr>
          <p:cNvSpPr>
            <a:spLocks noGrp="1"/>
          </p:cNvSpPr>
          <p:nvPr>
            <p:ph type="title"/>
          </p:nvPr>
        </p:nvSpPr>
        <p:spPr>
          <a:xfrm>
            <a:off x="1055883" y="829082"/>
            <a:ext cx="8891517" cy="423299"/>
          </a:xfrm>
        </p:spPr>
        <p:txBody>
          <a:bodyPr>
            <a:normAutofit fontScale="90000"/>
          </a:bodyPr>
          <a:lstStyle/>
          <a:p>
            <a:r>
              <a:rPr lang="sv-SE" sz="3200" dirty="0"/>
              <a:t>Följ länk till kartläggningsverktyget</a:t>
            </a:r>
            <a:br>
              <a:rPr lang="sv-SE" sz="3200" dirty="0"/>
            </a:br>
            <a:endParaRPr lang="en-SE" sz="1600" dirty="0">
              <a:latin typeface="Lato" panose="020F0502020204030203" pitchFamily="34" charset="0"/>
            </a:endParaRPr>
          </a:p>
        </p:txBody>
      </p:sp>
      <p:sp>
        <p:nvSpPr>
          <p:cNvPr id="3" name="Platshållare för innehåll 2">
            <a:extLst>
              <a:ext uri="{FF2B5EF4-FFF2-40B4-BE49-F238E27FC236}">
                <a16:creationId xmlns:a16="http://schemas.microsoft.com/office/drawing/2014/main" id="{93FDDF00-F9DC-7CFE-FC8B-F978834E1B3F}"/>
              </a:ext>
            </a:extLst>
          </p:cNvPr>
          <p:cNvSpPr>
            <a:spLocks noGrp="1"/>
          </p:cNvSpPr>
          <p:nvPr>
            <p:ph idx="1"/>
          </p:nvPr>
        </p:nvSpPr>
        <p:spPr>
          <a:xfrm>
            <a:off x="1055883" y="1460776"/>
            <a:ext cx="2951243" cy="371981"/>
          </a:xfrm>
        </p:spPr>
        <p:txBody>
          <a:bodyPr>
            <a:normAutofit fontScale="85000" lnSpcReduction="20000"/>
          </a:bodyPr>
          <a:lstStyle/>
          <a:p>
            <a:pPr marL="0" indent="0">
              <a:buNone/>
            </a:pPr>
            <a:r>
              <a:rPr lang="sv-SE" dirty="0">
                <a:hlinkClick r:id="rId3"/>
              </a:rPr>
              <a:t>Mallar</a:t>
            </a:r>
            <a:endParaRPr lang="en-SE" dirty="0"/>
          </a:p>
        </p:txBody>
      </p:sp>
      <p:sp>
        <p:nvSpPr>
          <p:cNvPr id="6" name="Platshållare för bildnummer 5">
            <a:extLst>
              <a:ext uri="{FF2B5EF4-FFF2-40B4-BE49-F238E27FC236}">
                <a16:creationId xmlns:a16="http://schemas.microsoft.com/office/drawing/2014/main" id="{C935C3A4-DABE-E35E-546F-298B27BFB06D}"/>
              </a:ext>
            </a:extLst>
          </p:cNvPr>
          <p:cNvSpPr>
            <a:spLocks noGrp="1"/>
          </p:cNvSpPr>
          <p:nvPr>
            <p:ph type="sldNum" sz="quarter" idx="12"/>
          </p:nvPr>
        </p:nvSpPr>
        <p:spPr>
          <a:xfrm>
            <a:off x="9148763" y="6356350"/>
            <a:ext cx="2743200" cy="365125"/>
          </a:xfrm>
        </p:spPr>
        <p:txBody>
          <a:bodyPr/>
          <a:lstStyle/>
          <a:p>
            <a:fld id="{2066355A-084C-D24E-9AD2-7E4FC41EA627}" type="slidenum">
              <a:rPr lang="sv-SE" noProof="0" smtClean="0"/>
              <a:t>9</a:t>
            </a:fld>
            <a:endParaRPr lang="sv-SE" noProof="0"/>
          </a:p>
        </p:txBody>
      </p:sp>
      <p:sp>
        <p:nvSpPr>
          <p:cNvPr id="4" name="Pratbubbla: rektangel med rundade hörn 3">
            <a:extLst>
              <a:ext uri="{FF2B5EF4-FFF2-40B4-BE49-F238E27FC236}">
                <a16:creationId xmlns:a16="http://schemas.microsoft.com/office/drawing/2014/main" id="{48E6C54F-EABF-E388-4521-76C1EEE5E5B1}"/>
              </a:ext>
            </a:extLst>
          </p:cNvPr>
          <p:cNvSpPr/>
          <p:nvPr/>
        </p:nvSpPr>
        <p:spPr>
          <a:xfrm>
            <a:off x="7581197" y="1460776"/>
            <a:ext cx="3420994" cy="2895289"/>
          </a:xfrm>
          <a:prstGeom prst="wedgeRoundRectCallout">
            <a:avLst>
              <a:gd name="adj1" fmla="val -39957"/>
              <a:gd name="adj2" fmla="val 60795"/>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Fundera först internt på vilka kartläggningsfrågor som är relevanta att titta på inför ert projekt samt vilken information ni redan har och vilken information ni behöver samla in.</a:t>
            </a:r>
          </a:p>
          <a:p>
            <a:pPr algn="ctr"/>
            <a:endParaRPr lang="sv-SE" sz="1200"/>
          </a:p>
          <a:p>
            <a:pPr algn="ctr"/>
            <a:r>
              <a:rPr lang="sv-SE" sz="1200"/>
              <a:t>Kartlägg sedan behov och resurser under en workshop á ca 2-3 timmar tillsammans med relevanta intressenter och samarbetsaktörer. Inkludera boende om projektet fokuserar på bostadsförvaltning. </a:t>
            </a:r>
          </a:p>
          <a:p>
            <a:pPr algn="ctr"/>
            <a:endParaRPr lang="sv-SE" sz="1200"/>
          </a:p>
          <a:p>
            <a:pPr algn="ctr"/>
            <a:r>
              <a:rPr lang="sv-SE" sz="1200"/>
              <a:t>Prioritera behov på en separat workshop eller arbetsmöte.</a:t>
            </a:r>
            <a:endParaRPr lang="en-SE" sz="1200"/>
          </a:p>
        </p:txBody>
      </p:sp>
      <p:pic>
        <p:nvPicPr>
          <p:cNvPr id="5" name="Bild 4" descr="Postit-lappar med hel fyllning">
            <a:extLst>
              <a:ext uri="{FF2B5EF4-FFF2-40B4-BE49-F238E27FC236}">
                <a16:creationId xmlns:a16="http://schemas.microsoft.com/office/drawing/2014/main" id="{699CA208-9DC6-A3CE-D61C-E008BA5540A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96300" y="442179"/>
            <a:ext cx="914400" cy="914400"/>
          </a:xfrm>
          <a:prstGeom prst="rect">
            <a:avLst/>
          </a:prstGeom>
        </p:spPr>
      </p:pic>
      <p:pic>
        <p:nvPicPr>
          <p:cNvPr id="8" name="Bildobjekt 7">
            <a:extLst>
              <a:ext uri="{FF2B5EF4-FFF2-40B4-BE49-F238E27FC236}">
                <a16:creationId xmlns:a16="http://schemas.microsoft.com/office/drawing/2014/main" id="{A0A24AB1-5943-B419-8D7E-DFC9F8CD4179}"/>
              </a:ext>
            </a:extLst>
          </p:cNvPr>
          <p:cNvPicPr>
            <a:picLocks noChangeAspect="1"/>
          </p:cNvPicPr>
          <p:nvPr/>
        </p:nvPicPr>
        <p:blipFill>
          <a:blip r:embed="rId5"/>
          <a:stretch>
            <a:fillRect/>
          </a:stretch>
        </p:blipFill>
        <p:spPr>
          <a:xfrm>
            <a:off x="1055883" y="1996244"/>
            <a:ext cx="6361246" cy="3793207"/>
          </a:xfrm>
          <a:prstGeom prst="rect">
            <a:avLst/>
          </a:prstGeom>
          <a:effectLst>
            <a:outerShdw blurRad="50800" dist="38100" dir="8100000" algn="tr" rotWithShape="0">
              <a:prstClr val="black">
                <a:alpha val="40000"/>
              </a:prstClr>
            </a:outerShdw>
          </a:effectLst>
        </p:spPr>
      </p:pic>
      <p:pic>
        <p:nvPicPr>
          <p:cNvPr id="9" name="Bildobjekt 8">
            <a:extLst>
              <a:ext uri="{FF2B5EF4-FFF2-40B4-BE49-F238E27FC236}">
                <a16:creationId xmlns:a16="http://schemas.microsoft.com/office/drawing/2014/main" id="{D44B0571-F407-C509-B009-37453AE05C15}"/>
              </a:ext>
            </a:extLst>
          </p:cNvPr>
          <p:cNvPicPr>
            <a:picLocks noChangeAspect="1"/>
          </p:cNvPicPr>
          <p:nvPr/>
        </p:nvPicPr>
        <p:blipFill>
          <a:blip r:embed="rId6"/>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160403728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IMING" val="|8.1|10.9|8.3|11.6|8.2|7.6|6.7|12.5"/>
</p:tagLst>
</file>

<file path=ppt/tags/tag2.xml><?xml version="1.0" encoding="utf-8"?>
<p:tagLst xmlns:a="http://schemas.openxmlformats.org/drawingml/2006/main" xmlns:r="http://schemas.openxmlformats.org/officeDocument/2006/relationships" xmlns:p="http://schemas.openxmlformats.org/presentationml/2006/main">
  <p:tag name="TIMING" val="|17.2|1.7|4|2.3"/>
</p:tagLst>
</file>

<file path=ppt/tags/tag3.xml><?xml version="1.0" encoding="utf-8"?>
<p:tagLst xmlns:a="http://schemas.openxmlformats.org/drawingml/2006/main" xmlns:r="http://schemas.openxmlformats.org/officeDocument/2006/relationships" xmlns:p="http://schemas.openxmlformats.org/presentationml/2006/main">
  <p:tag name="TIMING" val="|17.7|25.4"/>
</p:tagLst>
</file>

<file path=ppt/tags/tag4.xml><?xml version="1.0" encoding="utf-8"?>
<p:tagLst xmlns:a="http://schemas.openxmlformats.org/drawingml/2006/main" xmlns:r="http://schemas.openxmlformats.org/officeDocument/2006/relationships" xmlns:p="http://schemas.openxmlformats.org/presentationml/2006/main">
  <p:tag name="TIMING" val="|8.1|10.9|8.3|11.6|8.2|7.6|6.7|12.5"/>
</p:tagLst>
</file>

<file path=ppt/tags/tag5.xml><?xml version="1.0" encoding="utf-8"?>
<p:tagLst xmlns:a="http://schemas.openxmlformats.org/drawingml/2006/main" xmlns:r="http://schemas.openxmlformats.org/officeDocument/2006/relationships" xmlns:p="http://schemas.openxmlformats.org/presentationml/2006/main">
  <p:tag name="TIMING" val="|12.6|9.2|18.6|16.6"/>
</p:tagLst>
</file>

<file path=ppt/tags/tag6.xml><?xml version="1.0" encoding="utf-8"?>
<p:tagLst xmlns:a="http://schemas.openxmlformats.org/drawingml/2006/main" xmlns:r="http://schemas.openxmlformats.org/officeDocument/2006/relationships" xmlns:p="http://schemas.openxmlformats.org/presentationml/2006/main">
  <p:tag name="TIMING" val="|12.6|9.2|18.6|16.6"/>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HS30">
      <a:majorFont>
        <a:latin typeface="Arial Black"/>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HS30">
      <a:majorFont>
        <a:latin typeface="Arial Black"/>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3abf6d-b793-4870-8b50-1ced115e8d57">
      <Terms xmlns="http://schemas.microsoft.com/office/infopath/2007/PartnerControls"/>
    </lcf76f155ced4ddcb4097134ff3c332f>
    <SharedWithUsers xmlns="1bc54efc-55f2-4ce1-8244-4f6788524ece">
      <UserInfo>
        <DisplayName/>
        <AccountId xsi:nil="true"/>
        <AccountType/>
      </UserInfo>
    </SharedWithUsers>
    <TaxCatchAll xmlns="48bf5a78-e357-47de-8b5d-f85b0ac68f4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E85611553B26B49974D3FBDFA50F7D0" ma:contentTypeVersion="16" ma:contentTypeDescription="Skapa ett nytt dokument." ma:contentTypeScope="" ma:versionID="bd8ea1a7b7387ab60eafc175cc3bcfab">
  <xsd:schema xmlns:xsd="http://www.w3.org/2001/XMLSchema" xmlns:xs="http://www.w3.org/2001/XMLSchema" xmlns:p="http://schemas.microsoft.com/office/2006/metadata/properties" xmlns:ns2="f13abf6d-b793-4870-8b50-1ced115e8d57" xmlns:ns3="48bf5a78-e357-47de-8b5d-f85b0ac68f40" xmlns:ns4="1bc54efc-55f2-4ce1-8244-4f6788524ece" targetNamespace="http://schemas.microsoft.com/office/2006/metadata/properties" ma:root="true" ma:fieldsID="38af45f65f93ef31ef9f905f9f1eb37e" ns2:_="" ns3:_="" ns4:_="">
    <xsd:import namespace="f13abf6d-b793-4870-8b50-1ced115e8d57"/>
    <xsd:import namespace="48bf5a78-e357-47de-8b5d-f85b0ac68f40"/>
    <xsd:import namespace="1bc54efc-55f2-4ce1-8244-4f6788524e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abf6d-b793-4870-8b50-1ced115e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416e829d-f284-4ff7-8186-3ac0651d97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bf5a78-e357-47de-8b5d-f85b0ac68f4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c5dd41-2b83-4c70-9553-cdfc8f7defc0}" ma:internalName="TaxCatchAll" ma:showField="CatchAllData" ma:web="1bc54efc-55f2-4ce1-8244-4f6788524ec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c54efc-55f2-4ce1-8244-4f6788524ece" elementFormDefault="qualified">
    <xsd:import namespace="http://schemas.microsoft.com/office/2006/documentManagement/types"/>
    <xsd:import namespace="http://schemas.microsoft.com/office/infopath/2007/PartnerControls"/>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FA83CD-1AAA-4E17-B059-AE39F65C3B8F}">
  <ds:schemaRefs>
    <ds:schemaRef ds:uri="http://schemas.microsoft.com/office/2006/documentManagement/types"/>
    <ds:schemaRef ds:uri="http://schemas.microsoft.com/office/2006/metadata/properties"/>
    <ds:schemaRef ds:uri="48bf5a78-e357-47de-8b5d-f85b0ac68f40"/>
    <ds:schemaRef ds:uri="http://purl.org/dc/elements/1.1/"/>
    <ds:schemaRef ds:uri="http://www.w3.org/XML/1998/namespace"/>
    <ds:schemaRef ds:uri="f13abf6d-b793-4870-8b50-1ced115e8d57"/>
    <ds:schemaRef ds:uri="http://purl.org/dc/terms/"/>
    <ds:schemaRef ds:uri="http://schemas.microsoft.com/office/infopath/2007/PartnerControls"/>
    <ds:schemaRef ds:uri="http://schemas.openxmlformats.org/package/2006/metadata/core-properties"/>
    <ds:schemaRef ds:uri="1bc54efc-55f2-4ce1-8244-4f6788524ece"/>
    <ds:schemaRef ds:uri="http://purl.org/dc/dcmitype/"/>
  </ds:schemaRefs>
</ds:datastoreItem>
</file>

<file path=customXml/itemProps2.xml><?xml version="1.0" encoding="utf-8"?>
<ds:datastoreItem xmlns:ds="http://schemas.openxmlformats.org/officeDocument/2006/customXml" ds:itemID="{F2048443-5892-496E-A8C8-E5AD18BA8AD4}">
  <ds:schemaRefs>
    <ds:schemaRef ds:uri="http://schemas.microsoft.com/sharepoint/v3/contenttype/forms"/>
  </ds:schemaRefs>
</ds:datastoreItem>
</file>

<file path=customXml/itemProps3.xml><?xml version="1.0" encoding="utf-8"?>
<ds:datastoreItem xmlns:ds="http://schemas.openxmlformats.org/officeDocument/2006/customXml" ds:itemID="{9B45226A-5B54-4319-9A96-34654F793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abf6d-b793-4870-8b50-1ced115e8d57"/>
    <ds:schemaRef ds:uri="48bf5a78-e357-47de-8b5d-f85b0ac68f40"/>
    <ds:schemaRef ds:uri="1bc54efc-55f2-4ce1-8244-4f6788524e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1030</TotalTime>
  <Words>5099</Words>
  <Application>Microsoft Office PowerPoint</Application>
  <PresentationFormat>Bredbild</PresentationFormat>
  <Paragraphs>644</Paragraphs>
  <Slides>42</Slides>
  <Notes>14</Notes>
  <HiddenSlides>0</HiddenSlides>
  <MMClips>0</MMClips>
  <ScaleCrop>false</ScaleCrop>
  <HeadingPairs>
    <vt:vector size="6" baseType="variant">
      <vt:variant>
        <vt:lpstr>Använt teckensnitt</vt:lpstr>
      </vt:variant>
      <vt:variant>
        <vt:i4>12</vt:i4>
      </vt:variant>
      <vt:variant>
        <vt:lpstr>Tema</vt:lpstr>
      </vt:variant>
      <vt:variant>
        <vt:i4>2</vt:i4>
      </vt:variant>
      <vt:variant>
        <vt:lpstr>Bildrubriker</vt:lpstr>
      </vt:variant>
      <vt:variant>
        <vt:i4>42</vt:i4>
      </vt:variant>
    </vt:vector>
  </HeadingPairs>
  <TitlesOfParts>
    <vt:vector size="56" baseType="lpstr">
      <vt:lpstr>Abadi Extra Light</vt:lpstr>
      <vt:lpstr>Aptos</vt:lpstr>
      <vt:lpstr>Arial</vt:lpstr>
      <vt:lpstr>Arial Black</vt:lpstr>
      <vt:lpstr>Bahnschrift</vt:lpstr>
      <vt:lpstr>Calibri</vt:lpstr>
      <vt:lpstr>Code Pro Bold</vt:lpstr>
      <vt:lpstr>Lato</vt:lpstr>
      <vt:lpstr>Lato Light</vt:lpstr>
      <vt:lpstr>Lato Regular</vt:lpstr>
      <vt:lpstr>Roboto Mono</vt:lpstr>
      <vt:lpstr>Times New Roman</vt:lpstr>
      <vt:lpstr>Office-tema</vt:lpstr>
      <vt:lpstr>1_Office-tema</vt:lpstr>
      <vt:lpstr>PowerPoint-presentation</vt:lpstr>
      <vt:lpstr>PowerPoint-presentation</vt:lpstr>
      <vt:lpstr>Innehållsförteckning</vt:lpstr>
      <vt:lpstr>1. Kartlägga behov och resurser</vt:lpstr>
      <vt:lpstr>PowerPoint-presentation</vt:lpstr>
      <vt:lpstr>PowerPoint-presentation</vt:lpstr>
      <vt:lpstr>PowerPoint-presentation</vt:lpstr>
      <vt:lpstr>Stödmaterial  för behovskartläggning</vt:lpstr>
      <vt:lpstr>Följ länk till kartläggningsverktyget </vt:lpstr>
      <vt:lpstr>PowerPoint-presentation</vt:lpstr>
      <vt:lpstr>PowerPoint-presentation</vt:lpstr>
      <vt:lpstr>2. Utveckla förändringsteori och KPI:er</vt:lpstr>
      <vt:lpstr>PowerPoint-presentation</vt:lpstr>
      <vt:lpstr>PowerPoint-presentation</vt:lpstr>
      <vt:lpstr>PowerPoint-presentation</vt:lpstr>
      <vt:lpstr>Stödmaterial  för förändringsteori och KPI:er</vt:lpstr>
      <vt:lpstr>Länk till:   -Mallar för förändringsteori i Excel  -HS30 KPI:er -Vägledning för prioritering </vt:lpstr>
      <vt:lpstr>PowerPoint-presentation</vt:lpstr>
      <vt:lpstr>PowerPoint-presentation</vt:lpstr>
      <vt:lpstr>PowerPoint-presentation</vt:lpstr>
      <vt:lpstr>Att få syn på antaganden om samband</vt:lpstr>
      <vt:lpstr>PowerPoint-presentation</vt:lpstr>
      <vt:lpstr>PowerPoint-presentation</vt:lpstr>
      <vt:lpstr>3.  Mäta och följa upp</vt:lpstr>
      <vt:lpstr>PowerPoint-presentation</vt:lpstr>
      <vt:lpstr>PowerPoint-presentation</vt:lpstr>
      <vt:lpstr>PowerPoint-presentation</vt:lpstr>
      <vt:lpstr>Stödmaterial  för mätning och uppföljning</vt:lpstr>
      <vt:lpstr>PowerPoint-presentation</vt:lpstr>
      <vt:lpstr>PowerPoint-presentation</vt:lpstr>
      <vt:lpstr>Att mäta förändring (utfall) </vt:lpstr>
      <vt:lpstr>PowerPoint-presentation</vt:lpstr>
      <vt:lpstr>PowerPoint-presentation</vt:lpstr>
      <vt:lpstr>Källor och vidare läsning</vt:lpstr>
      <vt:lpstr>Mera källor</vt:lpstr>
      <vt:lpstr>Mallar  Behovs- och resurskartläggning (Excel) Förändringsteori (PPT och Excel) Antaganden kring samband (PPT) Indikatorer (PPT) Datakällor (PPT) Uppföljningsplan (PPT) Analys (PPT)</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Ximena Horjales</dc:creator>
  <cp:lastModifiedBy>Ximena Horjales</cp:lastModifiedBy>
  <cp:revision>1</cp:revision>
  <dcterms:created xsi:type="dcterms:W3CDTF">2026-04-21T06:51:40Z</dcterms:created>
  <dcterms:modified xsi:type="dcterms:W3CDTF">2026-05-26T07:32:06Z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0afd86-dcf7-4483-b9eb-5af1dcd104e1_Enabled">
    <vt:lpwstr>true</vt:lpwstr>
  </property>
  <property fmtid="{D5CDD505-2E9C-101B-9397-08002B2CF9AE}" pid="3" name="MSIP_Label_680afd86-dcf7-4483-b9eb-5af1dcd104e1_SetDate">
    <vt:lpwstr>2026-04-21T08:27:51Z</vt:lpwstr>
  </property>
  <property fmtid="{D5CDD505-2E9C-101B-9397-08002B2CF9AE}" pid="4" name="MSIP_Label_680afd86-dcf7-4483-b9eb-5af1dcd104e1_Method">
    <vt:lpwstr>Standard</vt:lpwstr>
  </property>
  <property fmtid="{D5CDD505-2E9C-101B-9397-08002B2CF9AE}" pid="5" name="MSIP_Label_680afd86-dcf7-4483-b9eb-5af1dcd104e1_Name">
    <vt:lpwstr>K2 Intern</vt:lpwstr>
  </property>
  <property fmtid="{D5CDD505-2E9C-101B-9397-08002B2CF9AE}" pid="6" name="MSIP_Label_680afd86-dcf7-4483-b9eb-5af1dcd104e1_SiteId">
    <vt:lpwstr>5a9809cf-0bcb-413a-838a-09ecc40cc9e8</vt:lpwstr>
  </property>
  <property fmtid="{D5CDD505-2E9C-101B-9397-08002B2CF9AE}" pid="7" name="MSIP_Label_680afd86-dcf7-4483-b9eb-5af1dcd104e1_ActionId">
    <vt:lpwstr>6ce8789e-0aca-4367-acbc-39e39af3d6fa</vt:lpwstr>
  </property>
  <property fmtid="{D5CDD505-2E9C-101B-9397-08002B2CF9AE}" pid="8" name="MSIP_Label_680afd86-dcf7-4483-b9eb-5af1dcd104e1_ContentBits">
    <vt:lpwstr>0</vt:lpwstr>
  </property>
  <property fmtid="{D5CDD505-2E9C-101B-9397-08002B2CF9AE}" pid="9" name="MSIP_Label_680afd86-dcf7-4483-b9eb-5af1dcd104e1_Tag">
    <vt:lpwstr>10, 3, 0, 1</vt:lpwstr>
  </property>
  <property fmtid="{D5CDD505-2E9C-101B-9397-08002B2CF9AE}" pid="10" name="ContentTypeId">
    <vt:lpwstr>0x010100AE85611553B26B49974D3FBDFA50F7D0</vt:lpwstr>
  </property>
  <property fmtid="{D5CDD505-2E9C-101B-9397-08002B2CF9AE}" pid="11" name="MediaServiceImageTags">
    <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ies>
</file>