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modernComment_7FB4796B_D000F497.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comments/modernComment_7FFFF8C0_3194901F.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7FFFF87D_7C09A72B.xml" ContentType="application/vnd.ms-powerpoint.comment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46" r:id="rId5"/>
  </p:sldMasterIdLst>
  <p:notesMasterIdLst>
    <p:notesMasterId r:id="rId48"/>
  </p:notesMasterIdLst>
  <p:sldIdLst>
    <p:sldId id="2142533995" r:id="rId6"/>
    <p:sldId id="2147481842" r:id="rId7"/>
    <p:sldId id="2147481843" r:id="rId8"/>
    <p:sldId id="2147481790" r:id="rId9"/>
    <p:sldId id="2147481791" r:id="rId10"/>
    <p:sldId id="2147481792" r:id="rId11"/>
    <p:sldId id="2147474741" r:id="rId12"/>
    <p:sldId id="2147481793" r:id="rId13"/>
    <p:sldId id="2147481829" r:id="rId14"/>
    <p:sldId id="2147481796" r:id="rId15"/>
    <p:sldId id="2147481844" r:id="rId16"/>
    <p:sldId id="260" r:id="rId17"/>
    <p:sldId id="2147481797" r:id="rId18"/>
    <p:sldId id="2147481722" r:id="rId19"/>
    <p:sldId id="2147481798" r:id="rId20"/>
    <p:sldId id="2147481664" r:id="rId21"/>
    <p:sldId id="2147481833" r:id="rId22"/>
    <p:sldId id="2147481665" r:id="rId23"/>
    <p:sldId id="2147481837" r:id="rId24"/>
    <p:sldId id="2147481666" r:id="rId25"/>
    <p:sldId id="2147481800" r:id="rId26"/>
    <p:sldId id="2147481801" r:id="rId27"/>
    <p:sldId id="2147481802" r:id="rId28"/>
    <p:sldId id="2147474743" r:id="rId29"/>
    <p:sldId id="2147481677" r:id="rId30"/>
    <p:sldId id="2147481803" r:id="rId31"/>
    <p:sldId id="2147481805" r:id="rId32"/>
    <p:sldId id="2147481806" r:id="rId33"/>
    <p:sldId id="2147481807" r:id="rId34"/>
    <p:sldId id="5697" r:id="rId35"/>
    <p:sldId id="2147481725" r:id="rId36"/>
    <p:sldId id="2147481835" r:id="rId37"/>
    <p:sldId id="2147481810" r:id="rId38"/>
    <p:sldId id="2147481816" r:id="rId39"/>
    <p:sldId id="2147481845" r:id="rId40"/>
    <p:sldId id="2147481811" r:id="rId41"/>
    <p:sldId id="2147481812" r:id="rId42"/>
    <p:sldId id="2147481813" r:id="rId43"/>
    <p:sldId id="2147473340" r:id="rId44"/>
    <p:sldId id="2147473338" r:id="rId45"/>
    <p:sldId id="2147481814" r:id="rId46"/>
    <p:sldId id="2147481815" r:id="rId4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E077CB78-89B6-4442-9EE0-9AAEB60923A7}">
          <p14:sldIdLst>
            <p14:sldId id="2142533995"/>
            <p14:sldId id="2147481842"/>
            <p14:sldId id="2147481843"/>
          </p14:sldIdLst>
        </p14:section>
        <p14:section name="1. Kartlägga behov och resurser" id="{0E092731-1BDB-42FA-A018-4A20D4E37838}">
          <p14:sldIdLst>
            <p14:sldId id="2147481790"/>
            <p14:sldId id="2147481791"/>
            <p14:sldId id="2147481792"/>
            <p14:sldId id="2147474741"/>
          </p14:sldIdLst>
        </p14:section>
        <p14:section name="Stödmaterial för behovskartläggning" id="{CEF3B063-4BBA-4FF7-BE6A-AD53F956F4A9}">
          <p14:sldIdLst>
            <p14:sldId id="2147481793"/>
            <p14:sldId id="2147481829"/>
            <p14:sldId id="2147481796"/>
            <p14:sldId id="2147481844"/>
          </p14:sldIdLst>
        </p14:section>
        <p14:section name="2. Utveckla förändringsteori och KPI:er" id="{1E524D84-958D-42D5-BB7A-CB87CB137500}">
          <p14:sldIdLst>
            <p14:sldId id="260"/>
            <p14:sldId id="2147481797"/>
            <p14:sldId id="2147481722"/>
            <p14:sldId id="2147481798"/>
          </p14:sldIdLst>
        </p14:section>
        <p14:section name="Stödmaterial för förändringsteori och KPI:er" id="{3D1052B1-43FF-489B-81D8-1904EAAF92F9}">
          <p14:sldIdLst>
            <p14:sldId id="2147481664"/>
            <p14:sldId id="2147481833"/>
            <p14:sldId id="2147481665"/>
            <p14:sldId id="2147481837"/>
            <p14:sldId id="2147481666"/>
            <p14:sldId id="2147481800"/>
            <p14:sldId id="2147481801"/>
            <p14:sldId id="2147481802"/>
          </p14:sldIdLst>
        </p14:section>
        <p14:section name="3. Följa upp och lära" id="{48CAC516-4310-4A53-BAED-8914D3589596}">
          <p14:sldIdLst>
            <p14:sldId id="2147474743"/>
            <p14:sldId id="2147481677"/>
            <p14:sldId id="2147481803"/>
            <p14:sldId id="2147481805"/>
          </p14:sldIdLst>
        </p14:section>
        <p14:section name="Stödmaterial för uppföljning" id="{23C16905-7664-407E-80F7-C9D6C79E7D6A}">
          <p14:sldIdLst>
            <p14:sldId id="2147481806"/>
            <p14:sldId id="2147481807"/>
            <p14:sldId id="5697"/>
            <p14:sldId id="2147481725"/>
            <p14:sldId id="2147481835"/>
            <p14:sldId id="2147481810"/>
          </p14:sldIdLst>
        </p14:section>
        <p14:section name="Källor och vidare läsning" id="{99815894-514F-446A-A131-D3B958EA3A46}">
          <p14:sldIdLst>
            <p14:sldId id="2147481816"/>
            <p14:sldId id="2147481845"/>
          </p14:sldIdLst>
        </p14:section>
        <p14:section name="Mallar" id="{0E680E07-E058-460E-9E27-9462A6833ADD}">
          <p14:sldIdLst>
            <p14:sldId id="2147481811"/>
            <p14:sldId id="2147481812"/>
            <p14:sldId id="2147481813"/>
            <p14:sldId id="2147473340"/>
            <p14:sldId id="2147473338"/>
            <p14:sldId id="2147481814"/>
            <p14:sldId id="2147481815"/>
          </p14:sldIdLst>
        </p14:section>
      </p14:sectionLst>
    </p:ext>
    <p:ext uri="{EFAFB233-063F-42B5-8137-9DF3F51BA10A}">
      <p15:sldGuideLst xmlns:p15="http://schemas.microsoft.com/office/powerpoint/2012/main">
        <p15:guide id="1" orient="horz" pos="187" userDrawn="1">
          <p15:clr>
            <a:srgbClr val="A4A3A4"/>
          </p15:clr>
        </p15:guide>
        <p15:guide id="2" pos="189" userDrawn="1">
          <p15:clr>
            <a:srgbClr val="A4A3A4"/>
          </p15:clr>
        </p15:guide>
        <p15:guide id="3" orient="horz" pos="4156" userDrawn="1">
          <p15:clr>
            <a:srgbClr val="A4A3A4"/>
          </p15:clr>
        </p15:guide>
        <p15:guide id="4" pos="7537" userDrawn="1">
          <p15:clr>
            <a:srgbClr val="A4A3A4"/>
          </p15:clr>
        </p15:guide>
        <p15:guide id="5" pos="3908" userDrawn="1">
          <p15:clr>
            <a:srgbClr val="A4A3A4"/>
          </p15:clr>
        </p15:guide>
        <p15:guide id="6" pos="377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A0690B-962A-7968-DFB2-0B66E69D294F}" name="Jens Mattsson" initials="JM" userId="S::jens.mattsson@ri.se::b4af7036-09f1-45c5-a5f0-331d2fae0247" providerId="AD"/>
  <p188:author id="{9DE22012-861A-CEEC-40CC-ED5E039A242D}" name="Maria Uhrus" initials="MU" userId="S::maria.uhrus_akesundvall.se#ext#@risecloud.onmicrosoft.com::e8abc35c-5a56-4ed4-a331-f1431d52ff3d" providerId="AD"/>
  <p188:author id="{0A7E0C29-3F06-41C0-EFA9-E72B501B2839}" name="Andreas Huss" initials="AH" userId="S::andreas.huss@ri.se::03e0700f-a162-4e69-8d40-f21d6b99280f" providerId="AD"/>
  <p188:author id="{A1FC76D5-4FA1-16EE-DC5A-146C0C32E8D7}" name="Ximena Horjales" initials="" userId="S::ximena.horjales@ri.se::084eaf7d-54e0-4fe0-a8bd-fc4f1eb28b85" providerId="AD"/>
  <p188:author id="{4B1C8CF8-5E87-6788-BE52-4728E6873782}" name="Beatrice Amsenius" initials="BA" userId="S::beatrice.amsenius@ri.se::d1e6a9fa-1230-4ddf-8626-077eb870ad2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E2D8"/>
    <a:srgbClr val="EDC8BC"/>
    <a:srgbClr val="EBF5F0"/>
    <a:srgbClr val="5FB98B"/>
    <a:srgbClr val="C4E2CD"/>
    <a:srgbClr val="195929"/>
    <a:srgbClr val="228A5D"/>
    <a:srgbClr val="156082"/>
    <a:srgbClr val="CDEAF7"/>
    <a:srgbClr val="98CD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3386AC-0CF6-4CC6-BEBF-F76628DED7EC}" v="10" dt="2026-05-25T08:21:05.6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16" y="120"/>
      </p:cViewPr>
      <p:guideLst>
        <p:guide orient="horz" pos="187"/>
        <p:guide pos="189"/>
        <p:guide orient="horz" pos="4156"/>
        <p:guide pos="7537"/>
        <p:guide pos="3908"/>
        <p:guide pos="37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viewProps" Target="viewProps.xml"/><Relationship Id="rId55"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atrice Amsenius" userId="d1e6a9fa-1230-4ddf-8626-077eb870ad26" providerId="ADAL" clId="{3DAECAAE-F1BE-4291-8869-184E82E73916}"/>
    <pc:docChg chg="undo redo custSel addSld delSld modSld sldOrd modSection">
      <pc:chgData name="Beatrice Amsenius" userId="d1e6a9fa-1230-4ddf-8626-077eb870ad26" providerId="ADAL" clId="{3DAECAAE-F1BE-4291-8869-184E82E73916}" dt="2026-05-18T11:28:52.490" v="2422" actId="20577"/>
      <pc:docMkLst>
        <pc:docMk/>
      </pc:docMkLst>
      <pc:sldChg chg="delSp modSp mod setBg">
        <pc:chgData name="Beatrice Amsenius" userId="d1e6a9fa-1230-4ddf-8626-077eb870ad26" providerId="ADAL" clId="{3DAECAAE-F1BE-4291-8869-184E82E73916}" dt="2026-05-12T14:56:17.713" v="1664" actId="1076"/>
        <pc:sldMkLst>
          <pc:docMk/>
          <pc:sldMk cId="3953164887" sldId="260"/>
        </pc:sldMkLst>
        <pc:spChg chg="mod">
          <ac:chgData name="Beatrice Amsenius" userId="d1e6a9fa-1230-4ddf-8626-077eb870ad26" providerId="ADAL" clId="{3DAECAAE-F1BE-4291-8869-184E82E73916}" dt="2026-05-12T14:56:17.713" v="1664" actId="1076"/>
          <ac:spMkLst>
            <pc:docMk/>
            <pc:sldMk cId="3953164887" sldId="260"/>
            <ac:spMk id="2" creationId="{779DBB7B-C089-4AC1-A2B8-E2767B45998E}"/>
          </ac:spMkLst>
        </pc:spChg>
      </pc:sldChg>
      <pc:sldChg chg="modSp mod setBg">
        <pc:chgData name="Beatrice Amsenius" userId="d1e6a9fa-1230-4ddf-8626-077eb870ad26" providerId="ADAL" clId="{3DAECAAE-F1BE-4291-8869-184E82E73916}" dt="2026-05-13T15:18:26.297" v="2369"/>
        <pc:sldMkLst>
          <pc:docMk/>
          <pc:sldMk cId="1381001572" sldId="5697"/>
        </pc:sldMkLst>
        <pc:spChg chg="mod">
          <ac:chgData name="Beatrice Amsenius" userId="d1e6a9fa-1230-4ddf-8626-077eb870ad26" providerId="ADAL" clId="{3DAECAAE-F1BE-4291-8869-184E82E73916}" dt="2026-05-12T13:05:07.194" v="439" actId="1076"/>
          <ac:spMkLst>
            <pc:docMk/>
            <pc:sldMk cId="1381001572" sldId="5697"/>
            <ac:spMk id="3" creationId="{FC2424CD-F488-995E-A815-253057E2E71F}"/>
          </ac:spMkLst>
        </pc:spChg>
      </pc:sldChg>
      <pc:sldChg chg="modSp mod modCm">
        <pc:chgData name="Beatrice Amsenius" userId="d1e6a9fa-1230-4ddf-8626-077eb870ad26" providerId="ADAL" clId="{3DAECAAE-F1BE-4291-8869-184E82E73916}" dt="2026-05-13T09:03:36.423" v="1724" actId="20577"/>
        <pc:sldMkLst>
          <pc:docMk/>
          <pc:sldMk cId="3489723543" sldId="2142533995"/>
        </pc:sldMkLst>
        <pc:spChg chg="mod">
          <ac:chgData name="Beatrice Amsenius" userId="d1e6a9fa-1230-4ddf-8626-077eb870ad26" providerId="ADAL" clId="{3DAECAAE-F1BE-4291-8869-184E82E73916}" dt="2026-05-13T09:03:36.423" v="1724" actId="20577"/>
          <ac:spMkLst>
            <pc:docMk/>
            <pc:sldMk cId="3489723543" sldId="2142533995"/>
            <ac:spMk id="2" creationId="{788DA990-791E-7253-10AE-3AB814758665}"/>
          </ac:spMkLst>
        </pc:spChg>
        <pc:picChg chg="mod">
          <ac:chgData name="Beatrice Amsenius" userId="d1e6a9fa-1230-4ddf-8626-077eb870ad26" providerId="ADAL" clId="{3DAECAAE-F1BE-4291-8869-184E82E73916}" dt="2026-05-12T13:12:37.725" v="530" actId="1076"/>
          <ac:picMkLst>
            <pc:docMk/>
            <pc:sldMk cId="3489723543" sldId="2142533995"/>
            <ac:picMk id="7" creationId="{D40ED998-E65B-77AF-D4CC-058FB0776EB2}"/>
          </ac:picMkLst>
        </pc:pic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3T09:03:36.423" v="1724" actId="20577"/>
              <pc2:cmMkLst xmlns:pc2="http://schemas.microsoft.com/office/powerpoint/2019/9/main/command">
                <pc:docMk/>
                <pc:sldMk cId="3489723543" sldId="2142533995"/>
                <pc2:cmMk id="{F12813F9-6F61-40B7-8FCF-BDB03CB43DFF}"/>
              </pc2:cmMkLst>
            </pc226:cmChg>
          </p:ext>
        </pc:extLst>
      </pc:sldChg>
      <pc:sldChg chg="modSp mod">
        <pc:chgData name="Beatrice Amsenius" userId="d1e6a9fa-1230-4ddf-8626-077eb870ad26" providerId="ADAL" clId="{3DAECAAE-F1BE-4291-8869-184E82E73916}" dt="2026-05-12T14:10:59.948" v="1526" actId="20577"/>
        <pc:sldMkLst>
          <pc:docMk/>
          <pc:sldMk cId="2707626154" sldId="2147473338"/>
        </pc:sldMkLst>
        <pc:spChg chg="mod">
          <ac:chgData name="Beatrice Amsenius" userId="d1e6a9fa-1230-4ddf-8626-077eb870ad26" providerId="ADAL" clId="{3DAECAAE-F1BE-4291-8869-184E82E73916}" dt="2026-05-12T14:09:34.818" v="1519" actId="114"/>
          <ac:spMkLst>
            <pc:docMk/>
            <pc:sldMk cId="2707626154" sldId="2147473338"/>
            <ac:spMk id="3" creationId="{C457DA34-5E87-ABE6-FE61-B4E2F860B33C}"/>
          </ac:spMkLst>
        </pc:spChg>
        <pc:graphicFrameChg chg="modGraphic">
          <ac:chgData name="Beatrice Amsenius" userId="d1e6a9fa-1230-4ddf-8626-077eb870ad26" providerId="ADAL" clId="{3DAECAAE-F1BE-4291-8869-184E82E73916}" dt="2026-05-12T14:10:59.948" v="1526" actId="20577"/>
          <ac:graphicFrameMkLst>
            <pc:docMk/>
            <pc:sldMk cId="2707626154" sldId="2147473338"/>
            <ac:graphicFrameMk id="4" creationId="{04FF35A8-D7B5-ED40-98DE-635A0EE8275D}"/>
          </ac:graphicFrameMkLst>
        </pc:graphicFrameChg>
      </pc:sldChg>
      <pc:sldChg chg="delSp modSp mod">
        <pc:chgData name="Beatrice Amsenius" userId="d1e6a9fa-1230-4ddf-8626-077eb870ad26" providerId="ADAL" clId="{3DAECAAE-F1BE-4291-8869-184E82E73916}" dt="2026-05-12T14:10:48.024" v="1523" actId="478"/>
        <pc:sldMkLst>
          <pc:docMk/>
          <pc:sldMk cId="972337275" sldId="2147473340"/>
        </pc:sldMkLst>
        <pc:spChg chg="mod">
          <ac:chgData name="Beatrice Amsenius" userId="d1e6a9fa-1230-4ddf-8626-077eb870ad26" providerId="ADAL" clId="{3DAECAAE-F1BE-4291-8869-184E82E73916}" dt="2026-05-12T14:09:30.704" v="1518" actId="114"/>
          <ac:spMkLst>
            <pc:docMk/>
            <pc:sldMk cId="972337275" sldId="2147473340"/>
            <ac:spMk id="3" creationId="{D99A44C1-A672-66F9-4598-E8E39548E04B}"/>
          </ac:spMkLst>
        </pc:spChg>
      </pc:sldChg>
      <pc:sldChg chg="modSp mod">
        <pc:chgData name="Beatrice Amsenius" userId="d1e6a9fa-1230-4ddf-8626-077eb870ad26" providerId="ADAL" clId="{3DAECAAE-F1BE-4291-8869-184E82E73916}" dt="2026-05-12T12:37:17.005" v="240" actId="20577"/>
        <pc:sldMkLst>
          <pc:docMk/>
          <pc:sldMk cId="1767794256" sldId="2147474743"/>
        </pc:sldMkLst>
        <pc:spChg chg="mod">
          <ac:chgData name="Beatrice Amsenius" userId="d1e6a9fa-1230-4ddf-8626-077eb870ad26" providerId="ADAL" clId="{3DAECAAE-F1BE-4291-8869-184E82E73916}" dt="2026-05-12T12:37:17.005" v="240" actId="20577"/>
          <ac:spMkLst>
            <pc:docMk/>
            <pc:sldMk cId="1767794256" sldId="2147474743"/>
            <ac:spMk id="2" creationId="{6B73DB22-9251-E6A6-48BF-0FD2A4E8AF56}"/>
          </ac:spMkLst>
        </pc:spChg>
      </pc:sldChg>
      <pc:sldChg chg="modSp mod">
        <pc:chgData name="Beatrice Amsenius" userId="d1e6a9fa-1230-4ddf-8626-077eb870ad26" providerId="ADAL" clId="{3DAECAAE-F1BE-4291-8869-184E82E73916}" dt="2026-05-12T13:03:53.100" v="434" actId="20577"/>
        <pc:sldMkLst>
          <pc:docMk/>
          <pc:sldMk cId="887108674" sldId="2147481664"/>
        </pc:sldMkLst>
        <pc:spChg chg="mod">
          <ac:chgData name="Beatrice Amsenius" userId="d1e6a9fa-1230-4ddf-8626-077eb870ad26" providerId="ADAL" clId="{3DAECAAE-F1BE-4291-8869-184E82E73916}" dt="2026-05-12T13:03:53.100" v="434" actId="20577"/>
          <ac:spMkLst>
            <pc:docMk/>
            <pc:sldMk cId="887108674" sldId="2147481664"/>
            <ac:spMk id="4" creationId="{6D235E76-64EE-8FA9-0418-4F18B3A4FD6F}"/>
          </ac:spMkLst>
        </pc:spChg>
        <pc:graphicFrameChg chg="mod ord">
          <ac:chgData name="Beatrice Amsenius" userId="d1e6a9fa-1230-4ddf-8626-077eb870ad26" providerId="ADAL" clId="{3DAECAAE-F1BE-4291-8869-184E82E73916}" dt="2026-05-12T12:46:20.454" v="291" actId="1076"/>
          <ac:graphicFrameMkLst>
            <pc:docMk/>
            <pc:sldMk cId="887108674" sldId="2147481664"/>
            <ac:graphicFrameMk id="3" creationId="{002D4816-7A3A-CBD5-6E3A-52DBF60F526F}"/>
          </ac:graphicFrameMkLst>
        </pc:graphicFrameChg>
      </pc:sldChg>
      <pc:sldChg chg="delSp modSp mod setBg">
        <pc:chgData name="Beatrice Amsenius" userId="d1e6a9fa-1230-4ddf-8626-077eb870ad26" providerId="ADAL" clId="{3DAECAAE-F1BE-4291-8869-184E82E73916}" dt="2026-05-18T10:39:01.375" v="2375" actId="1076"/>
        <pc:sldMkLst>
          <pc:docMk/>
          <pc:sldMk cId="2430708025" sldId="2147481665"/>
        </pc:sldMkLst>
        <pc:spChg chg="mod">
          <ac:chgData name="Beatrice Amsenius" userId="d1e6a9fa-1230-4ddf-8626-077eb870ad26" providerId="ADAL" clId="{3DAECAAE-F1BE-4291-8869-184E82E73916}" dt="2026-05-12T12:49:04.094" v="385" actId="20577"/>
          <ac:spMkLst>
            <pc:docMk/>
            <pc:sldMk cId="2430708025" sldId="2147481665"/>
            <ac:spMk id="6" creationId="{64DA9FCB-6A6F-10DE-4375-FFDCF19BF8DA}"/>
          </ac:spMkLst>
        </pc:spChg>
        <pc:spChg chg="mod">
          <ac:chgData name="Beatrice Amsenius" userId="d1e6a9fa-1230-4ddf-8626-077eb870ad26" providerId="ADAL" clId="{3DAECAAE-F1BE-4291-8869-184E82E73916}" dt="2026-05-12T12:48:53.349" v="382" actId="14100"/>
          <ac:spMkLst>
            <pc:docMk/>
            <pc:sldMk cId="2430708025" sldId="2147481665"/>
            <ac:spMk id="8" creationId="{16ED20E6-6C97-1492-1620-DB000C499014}"/>
          </ac:spMkLst>
        </pc:spChg>
        <pc:spChg chg="mod">
          <ac:chgData name="Beatrice Amsenius" userId="d1e6a9fa-1230-4ddf-8626-077eb870ad26" providerId="ADAL" clId="{3DAECAAE-F1BE-4291-8869-184E82E73916}" dt="2026-05-12T14:26:40.429" v="1656" actId="207"/>
          <ac:spMkLst>
            <pc:docMk/>
            <pc:sldMk cId="2430708025" sldId="2147481665"/>
            <ac:spMk id="20" creationId="{DFA181E7-96A2-DC57-EE1A-C9D0EAFA2DEC}"/>
          </ac:spMkLst>
        </pc:spChg>
        <pc:spChg chg="mod">
          <ac:chgData name="Beatrice Amsenius" userId="d1e6a9fa-1230-4ddf-8626-077eb870ad26" providerId="ADAL" clId="{3DAECAAE-F1BE-4291-8869-184E82E73916}" dt="2026-05-12T14:26:40.429" v="1656" actId="207"/>
          <ac:spMkLst>
            <pc:docMk/>
            <pc:sldMk cId="2430708025" sldId="2147481665"/>
            <ac:spMk id="21" creationId="{94F59222-27E6-4C98-4456-5FDEB156283D}"/>
          </ac:spMkLst>
        </pc:spChg>
        <pc:spChg chg="mod">
          <ac:chgData name="Beatrice Amsenius" userId="d1e6a9fa-1230-4ddf-8626-077eb870ad26" providerId="ADAL" clId="{3DAECAAE-F1BE-4291-8869-184E82E73916}" dt="2026-05-12T14:26:40.429" v="1656" actId="207"/>
          <ac:spMkLst>
            <pc:docMk/>
            <pc:sldMk cId="2430708025" sldId="2147481665"/>
            <ac:spMk id="22" creationId="{1EAEF9D4-B609-BACA-BB68-77F5153E0D23}"/>
          </ac:spMkLst>
        </pc:spChg>
        <pc:spChg chg="mod">
          <ac:chgData name="Beatrice Amsenius" userId="d1e6a9fa-1230-4ddf-8626-077eb870ad26" providerId="ADAL" clId="{3DAECAAE-F1BE-4291-8869-184E82E73916}" dt="2026-05-12T14:26:40.429" v="1656" actId="207"/>
          <ac:spMkLst>
            <pc:docMk/>
            <pc:sldMk cId="2430708025" sldId="2147481665"/>
            <ac:spMk id="23" creationId="{6D7258B1-A934-8F59-296C-59F4B92B844F}"/>
          </ac:spMkLst>
        </pc:spChg>
        <pc:grpChg chg="mod">
          <ac:chgData name="Beatrice Amsenius" userId="d1e6a9fa-1230-4ddf-8626-077eb870ad26" providerId="ADAL" clId="{3DAECAAE-F1BE-4291-8869-184E82E73916}" dt="2026-05-18T10:39:01.375" v="2375" actId="1076"/>
          <ac:grpSpMkLst>
            <pc:docMk/>
            <pc:sldMk cId="2430708025" sldId="2147481665"/>
            <ac:grpSpMk id="11" creationId="{7208719C-2666-B81B-6D17-7131E65B107D}"/>
          </ac:grpSpMkLst>
        </pc:grpChg>
      </pc:sldChg>
      <pc:sldChg chg="setBg">
        <pc:chgData name="Beatrice Amsenius" userId="d1e6a9fa-1230-4ddf-8626-077eb870ad26" providerId="ADAL" clId="{3DAECAAE-F1BE-4291-8869-184E82E73916}" dt="2026-05-13T15:17:24.838" v="2361"/>
        <pc:sldMkLst>
          <pc:docMk/>
          <pc:sldMk cId="3490188074" sldId="2147481666"/>
        </pc:sldMkLst>
      </pc:sldChg>
      <pc:sldChg chg="modSp mod modCm">
        <pc:chgData name="Beatrice Amsenius" userId="d1e6a9fa-1230-4ddf-8626-077eb870ad26" providerId="ADAL" clId="{3DAECAAE-F1BE-4291-8869-184E82E73916}" dt="2026-05-12T12:44:54.999" v="282" actId="20577"/>
        <pc:sldMkLst>
          <pc:docMk/>
          <pc:sldMk cId="3866324184" sldId="2147481722"/>
        </pc:sldMkLst>
        <pc:spChg chg="mod">
          <ac:chgData name="Beatrice Amsenius" userId="d1e6a9fa-1230-4ddf-8626-077eb870ad26" providerId="ADAL" clId="{3DAECAAE-F1BE-4291-8869-184E82E73916}" dt="2026-05-12T12:44:54.999" v="282" actId="20577"/>
          <ac:spMkLst>
            <pc:docMk/>
            <pc:sldMk cId="3866324184" sldId="2147481722"/>
            <ac:spMk id="3" creationId="{32173C56-C662-DF6C-ADD7-CAB7C25D0068}"/>
          </ac:spMkLst>
        </pc:spChg>
        <pc:picChg chg="mod">
          <ac:chgData name="Beatrice Amsenius" userId="d1e6a9fa-1230-4ddf-8626-077eb870ad26" providerId="ADAL" clId="{3DAECAAE-F1BE-4291-8869-184E82E73916}" dt="2026-05-12T12:42:01.040" v="275" actId="1076"/>
          <ac:picMkLst>
            <pc:docMk/>
            <pc:sldMk cId="3866324184" sldId="2147481722"/>
            <ac:picMk id="8" creationId="{39C9ED7D-1748-CB36-2AD1-A12AA9BF05D6}"/>
          </ac:picMkLst>
        </pc:pic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2T12:44:54.999" v="282" actId="20577"/>
              <pc2:cmMkLst xmlns:pc2="http://schemas.microsoft.com/office/powerpoint/2019/9/main/command">
                <pc:docMk/>
                <pc:sldMk cId="3866324184" sldId="2147481722"/>
                <pc2:cmMk id="{A2712276-0169-4E42-B150-1A02F598C2F5}"/>
              </pc2:cmMkLst>
            </pc226:cmChg>
          </p:ext>
        </pc:extLst>
      </pc:sldChg>
      <pc:sldChg chg="addSp delSp modSp mod setBg">
        <pc:chgData name="Beatrice Amsenius" userId="d1e6a9fa-1230-4ddf-8626-077eb870ad26" providerId="ADAL" clId="{3DAECAAE-F1BE-4291-8869-184E82E73916}" dt="2026-05-13T15:18:32.697" v="2370"/>
        <pc:sldMkLst>
          <pc:docMk/>
          <pc:sldMk cId="2081007403" sldId="2147481725"/>
        </pc:sldMkLst>
        <pc:spChg chg="mod">
          <ac:chgData name="Beatrice Amsenius" userId="d1e6a9fa-1230-4ddf-8626-077eb870ad26" providerId="ADAL" clId="{3DAECAAE-F1BE-4291-8869-184E82E73916}" dt="2026-05-13T09:23:36.723" v="2052" actId="20577"/>
          <ac:spMkLst>
            <pc:docMk/>
            <pc:sldMk cId="2081007403" sldId="2147481725"/>
            <ac:spMk id="6" creationId="{24C9CACD-47F2-F1C3-A8E4-FF5424289DB6}"/>
          </ac:spMkLst>
        </pc:spChg>
      </pc:sldChg>
      <pc:sldChg chg="modSp mod">
        <pc:chgData name="Beatrice Amsenius" userId="d1e6a9fa-1230-4ddf-8626-077eb870ad26" providerId="ADAL" clId="{3DAECAAE-F1BE-4291-8869-184E82E73916}" dt="2026-05-12T14:38:42.918" v="1662" actId="207"/>
        <pc:sldMkLst>
          <pc:docMk/>
          <pc:sldMk cId="4046210623" sldId="2147481790"/>
        </pc:sldMkLst>
        <pc:spChg chg="mod">
          <ac:chgData name="Beatrice Amsenius" userId="d1e6a9fa-1230-4ddf-8626-077eb870ad26" providerId="ADAL" clId="{3DAECAAE-F1BE-4291-8869-184E82E73916}" dt="2026-05-12T14:38:42.918" v="1662" actId="207"/>
          <ac:spMkLst>
            <pc:docMk/>
            <pc:sldMk cId="4046210623" sldId="2147481790"/>
            <ac:spMk id="2" creationId="{F2B618AE-4FA4-4375-8AD1-E9D67982D40B}"/>
          </ac:spMkLst>
        </pc:spChg>
      </pc:sldChg>
      <pc:sldChg chg="modSp mod modCm">
        <pc:chgData name="Beatrice Amsenius" userId="d1e6a9fa-1230-4ddf-8626-077eb870ad26" providerId="ADAL" clId="{3DAECAAE-F1BE-4291-8869-184E82E73916}" dt="2026-05-12T12:39:02.094" v="262" actId="20577"/>
        <pc:sldMkLst>
          <pc:docMk/>
          <pc:sldMk cId="831819807" sldId="2147481792"/>
        </pc:sldMkLst>
        <pc:spChg chg="mod">
          <ac:chgData name="Beatrice Amsenius" userId="d1e6a9fa-1230-4ddf-8626-077eb870ad26" providerId="ADAL" clId="{3DAECAAE-F1BE-4291-8869-184E82E73916}" dt="2026-05-12T12:39:02.094" v="262" actId="20577"/>
          <ac:spMkLst>
            <pc:docMk/>
            <pc:sldMk cId="831819807" sldId="2147481792"/>
            <ac:spMk id="19" creationId="{326C2735-1B4A-0FEE-269A-563D1F93F67E}"/>
          </ac:spMkLst>
        </pc:sp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2T12:39:02.094" v="262" actId="20577"/>
              <pc2:cmMkLst xmlns:pc2="http://schemas.microsoft.com/office/powerpoint/2019/9/main/command">
                <pc:docMk/>
                <pc:sldMk cId="831819807" sldId="2147481792"/>
                <pc2:cmMk id="{B55DB1CE-7878-4237-A2D3-8BD439EBD6C3}"/>
              </pc2:cmMkLst>
            </pc226:cmChg>
          </p:ext>
        </pc:extLst>
      </pc:sldChg>
      <pc:sldChg chg="modSp mod">
        <pc:chgData name="Beatrice Amsenius" userId="d1e6a9fa-1230-4ddf-8626-077eb870ad26" providerId="ADAL" clId="{3DAECAAE-F1BE-4291-8869-184E82E73916}" dt="2026-05-12T13:03:43.483" v="433" actId="14100"/>
        <pc:sldMkLst>
          <pc:docMk/>
          <pc:sldMk cId="1173380918" sldId="2147481793"/>
        </pc:sldMkLst>
        <pc:spChg chg="mod">
          <ac:chgData name="Beatrice Amsenius" userId="d1e6a9fa-1230-4ddf-8626-077eb870ad26" providerId="ADAL" clId="{3DAECAAE-F1BE-4291-8869-184E82E73916}" dt="2026-05-12T13:03:43.483" v="433" actId="14100"/>
          <ac:spMkLst>
            <pc:docMk/>
            <pc:sldMk cId="1173380918" sldId="2147481793"/>
            <ac:spMk id="4" creationId="{E0534CDA-B19C-1303-DDF2-0A92994261F6}"/>
          </ac:spMkLst>
        </pc:spChg>
        <pc:picChg chg="mod">
          <ac:chgData name="Beatrice Amsenius" userId="d1e6a9fa-1230-4ddf-8626-077eb870ad26" providerId="ADAL" clId="{3DAECAAE-F1BE-4291-8869-184E82E73916}" dt="2026-05-12T12:46:03.090" v="289" actId="1076"/>
          <ac:picMkLst>
            <pc:docMk/>
            <pc:sldMk cId="1173380918" sldId="2147481793"/>
            <ac:picMk id="8" creationId="{D6D9A03E-D912-70F4-DADC-8AF65D0EA3F1}"/>
          </ac:picMkLst>
        </pc:picChg>
      </pc:sldChg>
      <pc:sldChg chg="modSp mod setBg">
        <pc:chgData name="Beatrice Amsenius" userId="d1e6a9fa-1230-4ddf-8626-077eb870ad26" providerId="ADAL" clId="{3DAECAAE-F1BE-4291-8869-184E82E73916}" dt="2026-05-13T15:16:35.235" v="2355"/>
        <pc:sldMkLst>
          <pc:docMk/>
          <pc:sldMk cId="2669048" sldId="2147481796"/>
        </pc:sldMkLst>
        <pc:spChg chg="mod">
          <ac:chgData name="Beatrice Amsenius" userId="d1e6a9fa-1230-4ddf-8626-077eb870ad26" providerId="ADAL" clId="{3DAECAAE-F1BE-4291-8869-184E82E73916}" dt="2026-05-12T12:40:48.290" v="274" actId="20577"/>
          <ac:spMkLst>
            <pc:docMk/>
            <pc:sldMk cId="2669048" sldId="2147481796"/>
            <ac:spMk id="8" creationId="{31B6DF51-B605-4C17-AD25-D6133BF0E973}"/>
          </ac:spMkLst>
        </pc:spChg>
      </pc:sldChg>
      <pc:sldChg chg="addSp modSp mod">
        <pc:chgData name="Beatrice Amsenius" userId="d1e6a9fa-1230-4ddf-8626-077eb870ad26" providerId="ADAL" clId="{3DAECAAE-F1BE-4291-8869-184E82E73916}" dt="2026-05-18T11:23:08.787" v="2404" actId="20577"/>
        <pc:sldMkLst>
          <pc:docMk/>
          <pc:sldMk cId="1359518969" sldId="2147481797"/>
        </pc:sldMkLst>
        <pc:spChg chg="add mod">
          <ac:chgData name="Beatrice Amsenius" userId="d1e6a9fa-1230-4ddf-8626-077eb870ad26" providerId="ADAL" clId="{3DAECAAE-F1BE-4291-8869-184E82E73916}" dt="2026-05-13T09:17:39.439" v="2005" actId="20577"/>
          <ac:spMkLst>
            <pc:docMk/>
            <pc:sldMk cId="1359518969" sldId="2147481797"/>
            <ac:spMk id="4" creationId="{CE23EADF-7F09-5647-F3E1-6318EEF21ADF}"/>
          </ac:spMkLst>
        </pc:spChg>
        <pc:spChg chg="mod">
          <ac:chgData name="Beatrice Amsenius" userId="d1e6a9fa-1230-4ddf-8626-077eb870ad26" providerId="ADAL" clId="{3DAECAAE-F1BE-4291-8869-184E82E73916}" dt="2026-05-18T11:19:00.866" v="2392" actId="20577"/>
          <ac:spMkLst>
            <pc:docMk/>
            <pc:sldMk cId="1359518969" sldId="2147481797"/>
            <ac:spMk id="5" creationId="{34F0807A-9356-28AB-4534-98C263438BBE}"/>
          </ac:spMkLst>
        </pc:spChg>
        <pc:spChg chg="mod">
          <ac:chgData name="Beatrice Amsenius" userId="d1e6a9fa-1230-4ddf-8626-077eb870ad26" providerId="ADAL" clId="{3DAECAAE-F1BE-4291-8869-184E82E73916}" dt="2026-05-18T11:23:08.787" v="2404" actId="20577"/>
          <ac:spMkLst>
            <pc:docMk/>
            <pc:sldMk cId="1359518969" sldId="2147481797"/>
            <ac:spMk id="9" creationId="{6401BCCC-5149-984A-221C-A8286BB20BB5}"/>
          </ac:spMkLst>
        </pc:spChg>
      </pc:sldChg>
      <pc:sldChg chg="modSp mod setBg">
        <pc:chgData name="Beatrice Amsenius" userId="d1e6a9fa-1230-4ddf-8626-077eb870ad26" providerId="ADAL" clId="{3DAECAAE-F1BE-4291-8869-184E82E73916}" dt="2026-05-13T15:17:30.874" v="2362"/>
        <pc:sldMkLst>
          <pc:docMk/>
          <pc:sldMk cId="975783814" sldId="2147481800"/>
        </pc:sldMkLst>
        <pc:spChg chg="mod">
          <ac:chgData name="Beatrice Amsenius" userId="d1e6a9fa-1230-4ddf-8626-077eb870ad26" providerId="ADAL" clId="{3DAECAAE-F1BE-4291-8869-184E82E73916}" dt="2026-05-12T12:50:50.194" v="410" actId="20577"/>
          <ac:spMkLst>
            <pc:docMk/>
            <pc:sldMk cId="975783814" sldId="2147481800"/>
            <ac:spMk id="7" creationId="{5C5D33D3-8126-6B2C-F592-00652C81F8E6}"/>
          </ac:spMkLst>
        </pc:spChg>
        <pc:spChg chg="mod">
          <ac:chgData name="Beatrice Amsenius" userId="d1e6a9fa-1230-4ddf-8626-077eb870ad26" providerId="ADAL" clId="{3DAECAAE-F1BE-4291-8869-184E82E73916}" dt="2026-05-12T14:26:46.198" v="1657" actId="207"/>
          <ac:spMkLst>
            <pc:docMk/>
            <pc:sldMk cId="975783814" sldId="2147481800"/>
            <ac:spMk id="9" creationId="{4DD5BC3B-109D-A1D3-FC80-5479EF3CDA0A}"/>
          </ac:spMkLst>
        </pc:spChg>
        <pc:spChg chg="mod">
          <ac:chgData name="Beatrice Amsenius" userId="d1e6a9fa-1230-4ddf-8626-077eb870ad26" providerId="ADAL" clId="{3DAECAAE-F1BE-4291-8869-184E82E73916}" dt="2026-05-12T14:26:46.198" v="1657" actId="207"/>
          <ac:spMkLst>
            <pc:docMk/>
            <pc:sldMk cId="975783814" sldId="2147481800"/>
            <ac:spMk id="10" creationId="{70BE2CB4-639C-5DF2-CA42-2EFDCA378456}"/>
          </ac:spMkLst>
        </pc:spChg>
        <pc:spChg chg="mod">
          <ac:chgData name="Beatrice Amsenius" userId="d1e6a9fa-1230-4ddf-8626-077eb870ad26" providerId="ADAL" clId="{3DAECAAE-F1BE-4291-8869-184E82E73916}" dt="2026-05-12T14:26:46.198" v="1657" actId="207"/>
          <ac:spMkLst>
            <pc:docMk/>
            <pc:sldMk cId="975783814" sldId="2147481800"/>
            <ac:spMk id="11" creationId="{3408F240-9DD7-2AB4-6E73-74304D1760ED}"/>
          </ac:spMkLst>
        </pc:spChg>
        <pc:picChg chg="mod">
          <ac:chgData name="Beatrice Amsenius" userId="d1e6a9fa-1230-4ddf-8626-077eb870ad26" providerId="ADAL" clId="{3DAECAAE-F1BE-4291-8869-184E82E73916}" dt="2026-05-12T12:51:22.541" v="411" actId="1076"/>
          <ac:picMkLst>
            <pc:docMk/>
            <pc:sldMk cId="975783814" sldId="2147481800"/>
            <ac:picMk id="3" creationId="{D7AABEBF-3201-0997-6ADE-3296268DC4E6}"/>
          </ac:picMkLst>
        </pc:picChg>
      </pc:sldChg>
      <pc:sldChg chg="modSp mod setBg">
        <pc:chgData name="Beatrice Amsenius" userId="d1e6a9fa-1230-4ddf-8626-077eb870ad26" providerId="ADAL" clId="{3DAECAAE-F1BE-4291-8869-184E82E73916}" dt="2026-05-13T15:17:48.181" v="2364" actId="207"/>
        <pc:sldMkLst>
          <pc:docMk/>
          <pc:sldMk cId="809529321" sldId="2147481801"/>
        </pc:sldMkLst>
        <pc:spChg chg="mod">
          <ac:chgData name="Beatrice Amsenius" userId="d1e6a9fa-1230-4ddf-8626-077eb870ad26" providerId="ADAL" clId="{3DAECAAE-F1BE-4291-8869-184E82E73916}" dt="2026-05-12T14:57:18.991" v="1692" actId="207"/>
          <ac:spMkLst>
            <pc:docMk/>
            <pc:sldMk cId="809529321" sldId="2147481801"/>
            <ac:spMk id="2" creationId="{25E43C88-A787-A41B-7A17-313049AC4DE5}"/>
          </ac:spMkLst>
        </pc:spChg>
        <pc:spChg chg="mod">
          <ac:chgData name="Beatrice Amsenius" userId="d1e6a9fa-1230-4ddf-8626-077eb870ad26" providerId="ADAL" clId="{3DAECAAE-F1BE-4291-8869-184E82E73916}" dt="2026-05-13T15:17:48.181" v="2364" actId="207"/>
          <ac:spMkLst>
            <pc:docMk/>
            <pc:sldMk cId="809529321" sldId="2147481801"/>
            <ac:spMk id="4" creationId="{1CE05A96-C93A-4675-5646-61FE5CA3B493}"/>
          </ac:spMkLst>
        </pc:spChg>
        <pc:spChg chg="mod">
          <ac:chgData name="Beatrice Amsenius" userId="d1e6a9fa-1230-4ddf-8626-077eb870ad26" providerId="ADAL" clId="{3DAECAAE-F1BE-4291-8869-184E82E73916}" dt="2026-05-13T15:17:48.181" v="2364" actId="207"/>
          <ac:spMkLst>
            <pc:docMk/>
            <pc:sldMk cId="809529321" sldId="2147481801"/>
            <ac:spMk id="5" creationId="{6C302C13-EE88-F206-5B36-F0FF5E58F0A5}"/>
          </ac:spMkLst>
        </pc:spChg>
        <pc:spChg chg="mod">
          <ac:chgData name="Beatrice Amsenius" userId="d1e6a9fa-1230-4ddf-8626-077eb870ad26" providerId="ADAL" clId="{3DAECAAE-F1BE-4291-8869-184E82E73916}" dt="2026-05-13T15:17:48.181" v="2364" actId="207"/>
          <ac:spMkLst>
            <pc:docMk/>
            <pc:sldMk cId="809529321" sldId="2147481801"/>
            <ac:spMk id="6" creationId="{02147B56-A974-5AFB-1819-3BF4E63A83D4}"/>
          </ac:spMkLst>
        </pc:spChg>
      </pc:sldChg>
      <pc:sldChg chg="addSp delSp modSp mod setBg">
        <pc:chgData name="Beatrice Amsenius" userId="d1e6a9fa-1230-4ddf-8626-077eb870ad26" providerId="ADAL" clId="{3DAECAAE-F1BE-4291-8869-184E82E73916}" dt="2026-05-13T15:18:07.326" v="2367" actId="207"/>
        <pc:sldMkLst>
          <pc:docMk/>
          <pc:sldMk cId="2189945317" sldId="2147481802"/>
        </pc:sldMkLst>
        <pc:spChg chg="mod">
          <ac:chgData name="Beatrice Amsenius" userId="d1e6a9fa-1230-4ddf-8626-077eb870ad26" providerId="ADAL" clId="{3DAECAAE-F1BE-4291-8869-184E82E73916}" dt="2026-05-12T14:57:28.386" v="1693" actId="1076"/>
          <ac:spMkLst>
            <pc:docMk/>
            <pc:sldMk cId="2189945317" sldId="2147481802"/>
            <ac:spMk id="8" creationId="{E6F9863D-C7B6-03CA-ACA3-2D1E88FA710C}"/>
          </ac:spMkLst>
        </pc:spChg>
        <pc:spChg chg="mod">
          <ac:chgData name="Beatrice Amsenius" userId="d1e6a9fa-1230-4ddf-8626-077eb870ad26" providerId="ADAL" clId="{3DAECAAE-F1BE-4291-8869-184E82E73916}" dt="2026-05-12T14:06:48.826" v="1467" actId="20577"/>
          <ac:spMkLst>
            <pc:docMk/>
            <pc:sldMk cId="2189945317" sldId="2147481802"/>
            <ac:spMk id="12" creationId="{CB01EA47-BA50-DDCD-4148-888919F2DD78}"/>
          </ac:spMkLst>
        </pc:spChg>
        <pc:spChg chg="mod">
          <ac:chgData name="Beatrice Amsenius" userId="d1e6a9fa-1230-4ddf-8626-077eb870ad26" providerId="ADAL" clId="{3DAECAAE-F1BE-4291-8869-184E82E73916}" dt="2026-05-12T13:18:06.352" v="554" actId="208"/>
          <ac:spMkLst>
            <pc:docMk/>
            <pc:sldMk cId="2189945317" sldId="2147481802"/>
            <ac:spMk id="13" creationId="{C7214BB1-DC00-F435-0D84-B9BC0C2D8984}"/>
          </ac:spMkLst>
        </pc:spChg>
        <pc:spChg chg="mod">
          <ac:chgData name="Beatrice Amsenius" userId="d1e6a9fa-1230-4ddf-8626-077eb870ad26" providerId="ADAL" clId="{3DAECAAE-F1BE-4291-8869-184E82E73916}" dt="2026-05-12T13:18:06.352" v="554" actId="208"/>
          <ac:spMkLst>
            <pc:docMk/>
            <pc:sldMk cId="2189945317" sldId="2147481802"/>
            <ac:spMk id="15" creationId="{45502846-9801-85AE-3136-7D01FC14D9F2}"/>
          </ac:spMkLst>
        </pc:spChg>
        <pc:spChg chg="mod">
          <ac:chgData name="Beatrice Amsenius" userId="d1e6a9fa-1230-4ddf-8626-077eb870ad26" providerId="ADAL" clId="{3DAECAAE-F1BE-4291-8869-184E82E73916}" dt="2026-05-12T13:18:06.352" v="554" actId="208"/>
          <ac:spMkLst>
            <pc:docMk/>
            <pc:sldMk cId="2189945317" sldId="2147481802"/>
            <ac:spMk id="16" creationId="{DEA095FB-8538-161D-0F0D-300A4995B310}"/>
          </ac:spMkLst>
        </pc:spChg>
        <pc:spChg chg="mod">
          <ac:chgData name="Beatrice Amsenius" userId="d1e6a9fa-1230-4ddf-8626-077eb870ad26" providerId="ADAL" clId="{3DAECAAE-F1BE-4291-8869-184E82E73916}" dt="2026-05-12T13:18:06.352" v="554" actId="208"/>
          <ac:spMkLst>
            <pc:docMk/>
            <pc:sldMk cId="2189945317" sldId="2147481802"/>
            <ac:spMk id="17" creationId="{995D3755-E079-1DA7-2A09-8186C75F30D2}"/>
          </ac:spMkLst>
        </pc:spChg>
        <pc:spChg chg="mod">
          <ac:chgData name="Beatrice Amsenius" userId="d1e6a9fa-1230-4ddf-8626-077eb870ad26" providerId="ADAL" clId="{3DAECAAE-F1BE-4291-8869-184E82E73916}" dt="2026-05-12T14:04:23.430" v="1409" actId="1076"/>
          <ac:spMkLst>
            <pc:docMk/>
            <pc:sldMk cId="2189945317" sldId="2147481802"/>
            <ac:spMk id="20" creationId="{412CE558-DAFB-476F-0827-0DEE4DC7C557}"/>
          </ac:spMkLst>
        </pc:spChg>
        <pc:spChg chg="add mod">
          <ac:chgData name="Beatrice Amsenius" userId="d1e6a9fa-1230-4ddf-8626-077eb870ad26" providerId="ADAL" clId="{3DAECAAE-F1BE-4291-8869-184E82E73916}" dt="2026-05-13T15:18:07.326" v="2367" actId="207"/>
          <ac:spMkLst>
            <pc:docMk/>
            <pc:sldMk cId="2189945317" sldId="2147481802"/>
            <ac:spMk id="24" creationId="{D17B2958-E11A-D855-9C0C-F69A751815BE}"/>
          </ac:spMkLst>
        </pc:spChg>
        <pc:spChg chg="add mod">
          <ac:chgData name="Beatrice Amsenius" userId="d1e6a9fa-1230-4ddf-8626-077eb870ad26" providerId="ADAL" clId="{3DAECAAE-F1BE-4291-8869-184E82E73916}" dt="2026-05-13T15:18:07.326" v="2367" actId="207"/>
          <ac:spMkLst>
            <pc:docMk/>
            <pc:sldMk cId="2189945317" sldId="2147481802"/>
            <ac:spMk id="30" creationId="{6C28682C-18AD-9D4E-EB43-71FE828FF94C}"/>
          </ac:spMkLst>
        </pc:spChg>
        <pc:spChg chg="add mod">
          <ac:chgData name="Beatrice Amsenius" userId="d1e6a9fa-1230-4ddf-8626-077eb870ad26" providerId="ADAL" clId="{3DAECAAE-F1BE-4291-8869-184E82E73916}" dt="2026-05-13T15:18:07.326" v="2367" actId="207"/>
          <ac:spMkLst>
            <pc:docMk/>
            <pc:sldMk cId="2189945317" sldId="2147481802"/>
            <ac:spMk id="31" creationId="{6C643F10-4F88-E3DF-3B86-AC9F0EC571F9}"/>
          </ac:spMkLst>
        </pc:spChg>
        <pc:spChg chg="add mod">
          <ac:chgData name="Beatrice Amsenius" userId="d1e6a9fa-1230-4ddf-8626-077eb870ad26" providerId="ADAL" clId="{3DAECAAE-F1BE-4291-8869-184E82E73916}" dt="2026-05-13T15:18:07.326" v="2367" actId="207"/>
          <ac:spMkLst>
            <pc:docMk/>
            <pc:sldMk cId="2189945317" sldId="2147481802"/>
            <ac:spMk id="32" creationId="{542879BA-AA60-C1CA-FE81-73D8F1050224}"/>
          </ac:spMkLst>
        </pc:spChg>
        <pc:spChg chg="add mod">
          <ac:chgData name="Beatrice Amsenius" userId="d1e6a9fa-1230-4ddf-8626-077eb870ad26" providerId="ADAL" clId="{3DAECAAE-F1BE-4291-8869-184E82E73916}" dt="2026-05-12T14:04:11.595" v="1405" actId="1076"/>
          <ac:spMkLst>
            <pc:docMk/>
            <pc:sldMk cId="2189945317" sldId="2147481802"/>
            <ac:spMk id="35" creationId="{F2C5850B-B295-D4AA-7EB8-0DC67BD7FA65}"/>
          </ac:spMkLst>
        </pc:spChg>
        <pc:grpChg chg="add del mod">
          <ac:chgData name="Beatrice Amsenius" userId="d1e6a9fa-1230-4ddf-8626-077eb870ad26" providerId="ADAL" clId="{3DAECAAE-F1BE-4291-8869-184E82E73916}" dt="2026-05-12T14:04:35.563" v="1411" actId="1076"/>
          <ac:grpSpMkLst>
            <pc:docMk/>
            <pc:sldMk cId="2189945317" sldId="2147481802"/>
            <ac:grpSpMk id="22" creationId="{CD091A27-D0A8-2FAD-EAF6-062E5E156CB8}"/>
          </ac:grpSpMkLst>
        </pc:grpChg>
        <pc:picChg chg="mod">
          <ac:chgData name="Beatrice Amsenius" userId="d1e6a9fa-1230-4ddf-8626-077eb870ad26" providerId="ADAL" clId="{3DAECAAE-F1BE-4291-8869-184E82E73916}" dt="2026-05-12T14:04:25.764" v="1410" actId="1076"/>
          <ac:picMkLst>
            <pc:docMk/>
            <pc:sldMk cId="2189945317" sldId="2147481802"/>
            <ac:picMk id="21" creationId="{2279067A-B830-4DF4-06E6-382CF3956342}"/>
          </ac:picMkLst>
        </pc:picChg>
      </pc:sldChg>
      <pc:sldChg chg="modSp mod">
        <pc:chgData name="Beatrice Amsenius" userId="d1e6a9fa-1230-4ddf-8626-077eb870ad26" providerId="ADAL" clId="{3DAECAAE-F1BE-4291-8869-184E82E73916}" dt="2026-05-12T12:53:52.684" v="424" actId="14100"/>
        <pc:sldMkLst>
          <pc:docMk/>
          <pc:sldMk cId="3282890304" sldId="2147481803"/>
        </pc:sldMkLst>
        <pc:spChg chg="mod">
          <ac:chgData name="Beatrice Amsenius" userId="d1e6a9fa-1230-4ddf-8626-077eb870ad26" providerId="ADAL" clId="{3DAECAAE-F1BE-4291-8869-184E82E73916}" dt="2026-05-12T12:53:52.684" v="424" actId="14100"/>
          <ac:spMkLst>
            <pc:docMk/>
            <pc:sldMk cId="3282890304" sldId="2147481803"/>
            <ac:spMk id="5" creationId="{34DFCE50-35C9-8435-4270-DD674FBF4B0F}"/>
          </ac:spMkLst>
        </pc:spChg>
      </pc:sldChg>
      <pc:sldChg chg="modSp mod">
        <pc:chgData name="Beatrice Amsenius" userId="d1e6a9fa-1230-4ddf-8626-077eb870ad26" providerId="ADAL" clId="{3DAECAAE-F1BE-4291-8869-184E82E73916}" dt="2026-05-13T15:15:40.671" v="2353" actId="1076"/>
        <pc:sldMkLst>
          <pc:docMk/>
          <pc:sldMk cId="1577221923" sldId="2147481806"/>
        </pc:sldMkLst>
        <pc:spChg chg="mod">
          <ac:chgData name="Beatrice Amsenius" userId="d1e6a9fa-1230-4ddf-8626-077eb870ad26" providerId="ADAL" clId="{3DAECAAE-F1BE-4291-8869-184E82E73916}" dt="2026-05-13T15:15:37.750" v="2352" actId="14100"/>
          <ac:spMkLst>
            <pc:docMk/>
            <pc:sldMk cId="1577221923" sldId="2147481806"/>
            <ac:spMk id="4" creationId="{E44052F2-E0F7-F6E1-1670-D87302247B8A}"/>
          </ac:spMkLst>
        </pc:spChg>
        <pc:picChg chg="mod">
          <ac:chgData name="Beatrice Amsenius" userId="d1e6a9fa-1230-4ddf-8626-077eb870ad26" providerId="ADAL" clId="{3DAECAAE-F1BE-4291-8869-184E82E73916}" dt="2026-05-13T15:15:40.671" v="2353" actId="1076"/>
          <ac:picMkLst>
            <pc:docMk/>
            <pc:sldMk cId="1577221923" sldId="2147481806"/>
            <ac:picMk id="3" creationId="{D2B580CD-7686-FEC1-821C-34438C8E612F}"/>
          </ac:picMkLst>
        </pc:picChg>
      </pc:sldChg>
      <pc:sldChg chg="modSp mod setBg">
        <pc:chgData name="Beatrice Amsenius" userId="d1e6a9fa-1230-4ddf-8626-077eb870ad26" providerId="ADAL" clId="{3DAECAAE-F1BE-4291-8869-184E82E73916}" dt="2026-05-13T15:18:20.012" v="2368"/>
        <pc:sldMkLst>
          <pc:docMk/>
          <pc:sldMk cId="79531476" sldId="2147481807"/>
        </pc:sldMkLst>
        <pc:spChg chg="mod">
          <ac:chgData name="Beatrice Amsenius" userId="d1e6a9fa-1230-4ddf-8626-077eb870ad26" providerId="ADAL" clId="{3DAECAAE-F1BE-4291-8869-184E82E73916}" dt="2026-05-12T14:08:05.311" v="1485" actId="1076"/>
          <ac:spMkLst>
            <pc:docMk/>
            <pc:sldMk cId="79531476" sldId="2147481807"/>
            <ac:spMk id="2" creationId="{47224450-22AC-F99C-E328-9BDDB57606AE}"/>
          </ac:spMkLst>
        </pc:spChg>
        <pc:spChg chg="mod">
          <ac:chgData name="Beatrice Amsenius" userId="d1e6a9fa-1230-4ddf-8626-077eb870ad26" providerId="ADAL" clId="{3DAECAAE-F1BE-4291-8869-184E82E73916}" dt="2026-05-12T14:08:09.080" v="1486" actId="1076"/>
          <ac:spMkLst>
            <pc:docMk/>
            <pc:sldMk cId="79531476" sldId="2147481807"/>
            <ac:spMk id="27" creationId="{763133E5-3692-C27E-97E2-80C85E1C3EE0}"/>
          </ac:spMkLst>
        </pc:spChg>
      </pc:sldChg>
      <pc:sldChg chg="modSp mod setBg">
        <pc:chgData name="Beatrice Amsenius" userId="d1e6a9fa-1230-4ddf-8626-077eb870ad26" providerId="ADAL" clId="{3DAECAAE-F1BE-4291-8869-184E82E73916}" dt="2026-05-18T11:28:52.490" v="2422" actId="20577"/>
        <pc:sldMkLst>
          <pc:docMk/>
          <pc:sldMk cId="1937517951" sldId="2147481810"/>
        </pc:sldMkLst>
        <pc:spChg chg="mod">
          <ac:chgData name="Beatrice Amsenius" userId="d1e6a9fa-1230-4ddf-8626-077eb870ad26" providerId="ADAL" clId="{3DAECAAE-F1BE-4291-8869-184E82E73916}" dt="2026-05-12T13:08:34.716" v="468" actId="1076"/>
          <ac:spMkLst>
            <pc:docMk/>
            <pc:sldMk cId="1937517951" sldId="2147481810"/>
            <ac:spMk id="4" creationId="{AE1E06F7-0B2F-A48B-311D-3074A66944E5}"/>
          </ac:spMkLst>
        </pc:spChg>
        <pc:spChg chg="mod">
          <ac:chgData name="Beatrice Amsenius" userId="d1e6a9fa-1230-4ddf-8626-077eb870ad26" providerId="ADAL" clId="{3DAECAAE-F1BE-4291-8869-184E82E73916}" dt="2026-05-18T11:28:52.490" v="2422" actId="20577"/>
          <ac:spMkLst>
            <pc:docMk/>
            <pc:sldMk cId="1937517951" sldId="2147481810"/>
            <ac:spMk id="7" creationId="{041169C7-67C1-4A20-3F10-A9DF726A3AC5}"/>
          </ac:spMkLst>
        </pc:spChg>
        <pc:picChg chg="mod">
          <ac:chgData name="Beatrice Amsenius" userId="d1e6a9fa-1230-4ddf-8626-077eb870ad26" providerId="ADAL" clId="{3DAECAAE-F1BE-4291-8869-184E82E73916}" dt="2026-05-12T13:08:38.467" v="469" actId="1076"/>
          <ac:picMkLst>
            <pc:docMk/>
            <pc:sldMk cId="1937517951" sldId="2147481810"/>
            <ac:picMk id="16" creationId="{2FCD911F-0702-DCB6-76CB-B94C4F75C267}"/>
          </ac:picMkLst>
        </pc:picChg>
      </pc:sldChg>
      <pc:sldChg chg="addSp delSp modSp mod">
        <pc:chgData name="Beatrice Amsenius" userId="d1e6a9fa-1230-4ddf-8626-077eb870ad26" providerId="ADAL" clId="{3DAECAAE-F1BE-4291-8869-184E82E73916}" dt="2026-05-13T15:14:23.760" v="2342" actId="1076"/>
        <pc:sldMkLst>
          <pc:docMk/>
          <pc:sldMk cId="3917039508" sldId="2147481811"/>
        </pc:sldMkLst>
        <pc:spChg chg="mod">
          <ac:chgData name="Beatrice Amsenius" userId="d1e6a9fa-1230-4ddf-8626-077eb870ad26" providerId="ADAL" clId="{3DAECAAE-F1BE-4291-8869-184E82E73916}" dt="2026-05-13T15:14:23.760" v="2342" actId="1076"/>
          <ac:spMkLst>
            <pc:docMk/>
            <pc:sldMk cId="3917039508" sldId="2147481811"/>
            <ac:spMk id="4" creationId="{2E45BA4F-8514-07A8-C59F-9C4B41D63F84}"/>
          </ac:spMkLst>
        </pc:spChg>
      </pc:sldChg>
      <pc:sldChg chg="modSp mod">
        <pc:chgData name="Beatrice Amsenius" userId="d1e6a9fa-1230-4ddf-8626-077eb870ad26" providerId="ADAL" clId="{3DAECAAE-F1BE-4291-8869-184E82E73916}" dt="2026-05-13T09:15:23.371" v="1867" actId="1076"/>
        <pc:sldMkLst>
          <pc:docMk/>
          <pc:sldMk cId="2300980282" sldId="2147481812"/>
        </pc:sldMkLst>
        <pc:spChg chg="mod">
          <ac:chgData name="Beatrice Amsenius" userId="d1e6a9fa-1230-4ddf-8626-077eb870ad26" providerId="ADAL" clId="{3DAECAAE-F1BE-4291-8869-184E82E73916}" dt="2026-05-13T09:15:23.371" v="1867" actId="1076"/>
          <ac:spMkLst>
            <pc:docMk/>
            <pc:sldMk cId="2300980282" sldId="2147481812"/>
            <ac:spMk id="4" creationId="{0CE88872-E906-8395-A900-659767540FAA}"/>
          </ac:spMkLst>
        </pc:spChg>
      </pc:sldChg>
      <pc:sldChg chg="modSp mod">
        <pc:chgData name="Beatrice Amsenius" userId="d1e6a9fa-1230-4ddf-8626-077eb870ad26" providerId="ADAL" clId="{3DAECAAE-F1BE-4291-8869-184E82E73916}" dt="2026-05-12T14:09:25.003" v="1517" actId="114"/>
        <pc:sldMkLst>
          <pc:docMk/>
          <pc:sldMk cId="201941273" sldId="2147481813"/>
        </pc:sldMkLst>
        <pc:spChg chg="mod">
          <ac:chgData name="Beatrice Amsenius" userId="d1e6a9fa-1230-4ddf-8626-077eb870ad26" providerId="ADAL" clId="{3DAECAAE-F1BE-4291-8869-184E82E73916}" dt="2026-05-12T14:09:25.003" v="1517" actId="114"/>
          <ac:spMkLst>
            <pc:docMk/>
            <pc:sldMk cId="201941273" sldId="2147481813"/>
            <ac:spMk id="16" creationId="{ED5BBB9A-EE9E-094F-018D-5F46F74116C4}"/>
          </ac:spMkLst>
        </pc:spChg>
      </pc:sldChg>
      <pc:sldChg chg="modSp mod">
        <pc:chgData name="Beatrice Amsenius" userId="d1e6a9fa-1230-4ddf-8626-077eb870ad26" providerId="ADAL" clId="{3DAECAAE-F1BE-4291-8869-184E82E73916}" dt="2026-05-12T14:09:40.152" v="1520" actId="114"/>
        <pc:sldMkLst>
          <pc:docMk/>
          <pc:sldMk cId="4142578600" sldId="2147481814"/>
        </pc:sldMkLst>
        <pc:spChg chg="mod">
          <ac:chgData name="Beatrice Amsenius" userId="d1e6a9fa-1230-4ddf-8626-077eb870ad26" providerId="ADAL" clId="{3DAECAAE-F1BE-4291-8869-184E82E73916}" dt="2026-05-12T14:09:40.152" v="1520" actId="114"/>
          <ac:spMkLst>
            <pc:docMk/>
            <pc:sldMk cId="4142578600" sldId="2147481814"/>
            <ac:spMk id="2" creationId="{8F5CE0C8-BE0A-FFA5-069A-F8EA3CF4C469}"/>
          </ac:spMkLst>
        </pc:spChg>
      </pc:sldChg>
      <pc:sldChg chg="modSp mod">
        <pc:chgData name="Beatrice Amsenius" userId="d1e6a9fa-1230-4ddf-8626-077eb870ad26" providerId="ADAL" clId="{3DAECAAE-F1BE-4291-8869-184E82E73916}" dt="2026-05-12T14:09:45.555" v="1521" actId="114"/>
        <pc:sldMkLst>
          <pc:docMk/>
          <pc:sldMk cId="3600739314" sldId="2147481815"/>
        </pc:sldMkLst>
        <pc:spChg chg="mod">
          <ac:chgData name="Beatrice Amsenius" userId="d1e6a9fa-1230-4ddf-8626-077eb870ad26" providerId="ADAL" clId="{3DAECAAE-F1BE-4291-8869-184E82E73916}" dt="2026-05-12T14:09:45.555" v="1521" actId="114"/>
          <ac:spMkLst>
            <pc:docMk/>
            <pc:sldMk cId="3600739314" sldId="2147481815"/>
            <ac:spMk id="4" creationId="{15C60B2A-7853-DD3A-CBC3-BCCF11083975}"/>
          </ac:spMkLst>
        </pc:spChg>
      </pc:sldChg>
      <pc:sldChg chg="modSp mod">
        <pc:chgData name="Beatrice Amsenius" userId="d1e6a9fa-1230-4ddf-8626-077eb870ad26" providerId="ADAL" clId="{3DAECAAE-F1BE-4291-8869-184E82E73916}" dt="2026-05-12T14:58:02.933" v="1695" actId="20577"/>
        <pc:sldMkLst>
          <pc:docMk/>
          <pc:sldMk cId="2760827538" sldId="2147481816"/>
        </pc:sldMkLst>
        <pc:spChg chg="mod">
          <ac:chgData name="Beatrice Amsenius" userId="d1e6a9fa-1230-4ddf-8626-077eb870ad26" providerId="ADAL" clId="{3DAECAAE-F1BE-4291-8869-184E82E73916}" dt="2026-05-12T14:58:02.933" v="1695" actId="20577"/>
          <ac:spMkLst>
            <pc:docMk/>
            <pc:sldMk cId="2760827538" sldId="2147481816"/>
            <ac:spMk id="5" creationId="{3E7F081C-862D-0D76-3601-48F40A7FAB74}"/>
          </ac:spMkLst>
        </pc:spChg>
      </pc:sldChg>
      <pc:sldChg chg="modSp mod">
        <pc:chgData name="Beatrice Amsenius" userId="d1e6a9fa-1230-4ddf-8626-077eb870ad26" providerId="ADAL" clId="{3DAECAAE-F1BE-4291-8869-184E82E73916}" dt="2026-05-12T12:47:55.984" v="379" actId="20577"/>
        <pc:sldMkLst>
          <pc:docMk/>
          <pc:sldMk cId="1604037282" sldId="2147481829"/>
        </pc:sldMkLst>
        <pc:spChg chg="mod">
          <ac:chgData name="Beatrice Amsenius" userId="d1e6a9fa-1230-4ddf-8626-077eb870ad26" providerId="ADAL" clId="{3DAECAAE-F1BE-4291-8869-184E82E73916}" dt="2026-05-12T12:39:52.780" v="264" actId="20577"/>
          <ac:spMkLst>
            <pc:docMk/>
            <pc:sldMk cId="1604037282" sldId="2147481829"/>
            <ac:spMk id="2" creationId="{351CF958-1EC9-90B8-2D33-4C739C586CAD}"/>
          </ac:spMkLst>
        </pc:spChg>
        <pc:spChg chg="mod">
          <ac:chgData name="Beatrice Amsenius" userId="d1e6a9fa-1230-4ddf-8626-077eb870ad26" providerId="ADAL" clId="{3DAECAAE-F1BE-4291-8869-184E82E73916}" dt="2026-05-12T12:40:00.203" v="265" actId="1076"/>
          <ac:spMkLst>
            <pc:docMk/>
            <pc:sldMk cId="1604037282" sldId="2147481829"/>
            <ac:spMk id="3" creationId="{93FDDF00-F9DC-7CFE-FC8B-F978834E1B3F}"/>
          </ac:spMkLst>
        </pc:spChg>
        <pc:spChg chg="mod">
          <ac:chgData name="Beatrice Amsenius" userId="d1e6a9fa-1230-4ddf-8626-077eb870ad26" providerId="ADAL" clId="{3DAECAAE-F1BE-4291-8869-184E82E73916}" dt="2026-05-12T12:47:55.984" v="379" actId="20577"/>
          <ac:spMkLst>
            <pc:docMk/>
            <pc:sldMk cId="1604037282" sldId="2147481829"/>
            <ac:spMk id="4" creationId="{48E6C54F-EABF-E388-4521-76C1EEE5E5B1}"/>
          </ac:spMkLst>
        </pc:spChg>
      </pc:sldChg>
      <pc:sldChg chg="addSp delSp modSp mod ord setBg">
        <pc:chgData name="Beatrice Amsenius" userId="d1e6a9fa-1230-4ddf-8626-077eb870ad26" providerId="ADAL" clId="{3DAECAAE-F1BE-4291-8869-184E82E73916}" dt="2026-05-18T10:39:38.057" v="2384" actId="1076"/>
        <pc:sldMkLst>
          <pc:docMk/>
          <pc:sldMk cId="864188776" sldId="2147481833"/>
        </pc:sldMkLst>
        <pc:spChg chg="mod">
          <ac:chgData name="Beatrice Amsenius" userId="d1e6a9fa-1230-4ddf-8626-077eb870ad26" providerId="ADAL" clId="{3DAECAAE-F1BE-4291-8869-184E82E73916}" dt="2026-05-18T10:39:17.606" v="2379" actId="1076"/>
          <ac:spMkLst>
            <pc:docMk/>
            <pc:sldMk cId="864188776" sldId="2147481833"/>
            <ac:spMk id="3" creationId="{A66E2407-E1D7-E58F-C642-6546FD802E8F}"/>
          </ac:spMkLst>
        </pc:spChg>
        <pc:spChg chg="add mod">
          <ac:chgData name="Beatrice Amsenius" userId="d1e6a9fa-1230-4ddf-8626-077eb870ad26" providerId="ADAL" clId="{3DAECAAE-F1BE-4291-8869-184E82E73916}" dt="2026-05-18T10:39:38.057" v="2384" actId="1076"/>
          <ac:spMkLst>
            <pc:docMk/>
            <pc:sldMk cId="864188776" sldId="2147481833"/>
            <ac:spMk id="9" creationId="{7BAAE36E-8E6C-EF2F-23F6-36229BE82858}"/>
          </ac:spMkLst>
        </pc:spChg>
        <pc:picChg chg="mod">
          <ac:chgData name="Beatrice Amsenius" userId="d1e6a9fa-1230-4ddf-8626-077eb870ad26" providerId="ADAL" clId="{3DAECAAE-F1BE-4291-8869-184E82E73916}" dt="2026-05-18T10:39:23.990" v="2382" actId="1076"/>
          <ac:picMkLst>
            <pc:docMk/>
            <pc:sldMk cId="864188776" sldId="2147481833"/>
            <ac:picMk id="5" creationId="{BAD27E08-F93E-FAD3-1ADE-9D03E120C5D6}"/>
          </ac:picMkLst>
        </pc:picChg>
        <pc:picChg chg="add mod">
          <ac:chgData name="Beatrice Amsenius" userId="d1e6a9fa-1230-4ddf-8626-077eb870ad26" providerId="ADAL" clId="{3DAECAAE-F1BE-4291-8869-184E82E73916}" dt="2026-05-12T12:48:12.599" v="380"/>
          <ac:picMkLst>
            <pc:docMk/>
            <pc:sldMk cId="864188776" sldId="2147481833"/>
            <ac:picMk id="8" creationId="{BF3EEF32-AD70-B4F6-E18F-98F4923206E5}"/>
          </ac:picMkLst>
        </pc:picChg>
      </pc:sldChg>
      <pc:sldChg chg="modSp mod setBg">
        <pc:chgData name="Beatrice Amsenius" userId="d1e6a9fa-1230-4ddf-8626-077eb870ad26" providerId="ADAL" clId="{3DAECAAE-F1BE-4291-8869-184E82E73916}" dt="2026-05-13T15:18:39.226" v="2371"/>
        <pc:sldMkLst>
          <pc:docMk/>
          <pc:sldMk cId="2483199831" sldId="2147481835"/>
        </pc:sldMkLst>
        <pc:spChg chg="mod">
          <ac:chgData name="Beatrice Amsenius" userId="d1e6a9fa-1230-4ddf-8626-077eb870ad26" providerId="ADAL" clId="{3DAECAAE-F1BE-4291-8869-184E82E73916}" dt="2026-05-12T13:08:04.704" v="465" actId="27636"/>
          <ac:spMkLst>
            <pc:docMk/>
            <pc:sldMk cId="2483199831" sldId="2147481835"/>
            <ac:spMk id="7" creationId="{03B6FD63-933E-E627-2000-F1C121CA2ACE}"/>
          </ac:spMkLst>
        </pc:spChg>
      </pc:sldChg>
      <pc:sldChg chg="modSp mod setBg">
        <pc:chgData name="Beatrice Amsenius" userId="d1e6a9fa-1230-4ddf-8626-077eb870ad26" providerId="ADAL" clId="{3DAECAAE-F1BE-4291-8869-184E82E73916}" dt="2026-05-13T15:17:17.299" v="2360" actId="207"/>
        <pc:sldMkLst>
          <pc:docMk/>
          <pc:sldMk cId="1572919987" sldId="2147481837"/>
        </pc:sldMkLst>
        <pc:spChg chg="mod">
          <ac:chgData name="Beatrice Amsenius" userId="d1e6a9fa-1230-4ddf-8626-077eb870ad26" providerId="ADAL" clId="{3DAECAAE-F1BE-4291-8869-184E82E73916}" dt="2026-05-12T13:04:24.719" v="437" actId="207"/>
          <ac:spMkLst>
            <pc:docMk/>
            <pc:sldMk cId="1572919987" sldId="2147481837"/>
            <ac:spMk id="2" creationId="{CD01E93D-C3F1-0C94-D3B1-063B289D1D47}"/>
          </ac:spMkLst>
        </pc:spChg>
        <pc:spChg chg="mod">
          <ac:chgData name="Beatrice Amsenius" userId="d1e6a9fa-1230-4ddf-8626-077eb870ad26" providerId="ADAL" clId="{3DAECAAE-F1BE-4291-8869-184E82E73916}" dt="2026-05-12T14:56:58.785" v="1691" actId="207"/>
          <ac:spMkLst>
            <pc:docMk/>
            <pc:sldMk cId="1572919987" sldId="2147481837"/>
            <ac:spMk id="8" creationId="{21E95319-592D-35D5-D955-C4D27F72A5A3}"/>
          </ac:spMkLst>
        </pc:spChg>
        <pc:spChg chg="mod">
          <ac:chgData name="Beatrice Amsenius" userId="d1e6a9fa-1230-4ddf-8626-077eb870ad26" providerId="ADAL" clId="{3DAECAAE-F1BE-4291-8869-184E82E73916}" dt="2026-05-12T14:27:07.289" v="1661" actId="207"/>
          <ac:spMkLst>
            <pc:docMk/>
            <pc:sldMk cId="1572919987" sldId="2147481837"/>
            <ac:spMk id="15" creationId="{F908BB97-9009-57A8-8936-82EF6ABADEFF}"/>
          </ac:spMkLst>
        </pc:spChg>
        <pc:spChg chg="mod">
          <ac:chgData name="Beatrice Amsenius" userId="d1e6a9fa-1230-4ddf-8626-077eb870ad26" providerId="ADAL" clId="{3DAECAAE-F1BE-4291-8869-184E82E73916}" dt="2026-05-13T15:17:17.299" v="2360" actId="207"/>
          <ac:spMkLst>
            <pc:docMk/>
            <pc:sldMk cId="1572919987" sldId="2147481837"/>
            <ac:spMk id="16" creationId="{379D2F4E-E86C-B9BD-82E1-4528859E52AE}"/>
          </ac:spMkLst>
        </pc:spChg>
        <pc:spChg chg="mod">
          <ac:chgData name="Beatrice Amsenius" userId="d1e6a9fa-1230-4ddf-8626-077eb870ad26" providerId="ADAL" clId="{3DAECAAE-F1BE-4291-8869-184E82E73916}" dt="2026-05-12T14:26:57.792" v="1659" actId="207"/>
          <ac:spMkLst>
            <pc:docMk/>
            <pc:sldMk cId="1572919987" sldId="2147481837"/>
            <ac:spMk id="17" creationId="{5EA70704-17FB-A49B-ACCA-F717ADAB008F}"/>
          </ac:spMkLst>
        </pc:spChg>
        <pc:spChg chg="mod">
          <ac:chgData name="Beatrice Amsenius" userId="d1e6a9fa-1230-4ddf-8626-077eb870ad26" providerId="ADAL" clId="{3DAECAAE-F1BE-4291-8869-184E82E73916}" dt="2026-05-12T14:26:57.792" v="1659" actId="207"/>
          <ac:spMkLst>
            <pc:docMk/>
            <pc:sldMk cId="1572919987" sldId="2147481837"/>
            <ac:spMk id="18" creationId="{5EBAEAC8-A36B-3B39-BECE-A0773B671043}"/>
          </ac:spMkLst>
        </pc:spChg>
        <pc:spChg chg="mod">
          <ac:chgData name="Beatrice Amsenius" userId="d1e6a9fa-1230-4ddf-8626-077eb870ad26" providerId="ADAL" clId="{3DAECAAE-F1BE-4291-8869-184E82E73916}" dt="2026-05-12T14:26:57.792" v="1659" actId="207"/>
          <ac:spMkLst>
            <pc:docMk/>
            <pc:sldMk cId="1572919987" sldId="2147481837"/>
            <ac:spMk id="19" creationId="{A47260DC-3929-9ACF-EFD2-68F5EC2C9795}"/>
          </ac:spMkLst>
        </pc:spChg>
        <pc:spChg chg="mod">
          <ac:chgData name="Beatrice Amsenius" userId="d1e6a9fa-1230-4ddf-8626-077eb870ad26" providerId="ADAL" clId="{3DAECAAE-F1BE-4291-8869-184E82E73916}" dt="2026-05-12T14:26:57.792" v="1659" actId="207"/>
          <ac:spMkLst>
            <pc:docMk/>
            <pc:sldMk cId="1572919987" sldId="2147481837"/>
            <ac:spMk id="20" creationId="{407AFBEF-160F-1EF4-03B0-D3BC679D720D}"/>
          </ac:spMkLst>
        </pc:spChg>
      </pc:sldChg>
      <pc:sldChg chg="modSp mod modCm">
        <pc:chgData name="Beatrice Amsenius" userId="d1e6a9fa-1230-4ddf-8626-077eb870ad26" providerId="ADAL" clId="{3DAECAAE-F1BE-4291-8869-184E82E73916}" dt="2026-05-13T09:14:34.095" v="1850" actId="1076"/>
        <pc:sldMkLst>
          <pc:docMk/>
          <pc:sldMk cId="2754772970" sldId="2147481842"/>
        </pc:sldMkLst>
        <pc:spChg chg="mod">
          <ac:chgData name="Beatrice Amsenius" userId="d1e6a9fa-1230-4ddf-8626-077eb870ad26" providerId="ADAL" clId="{3DAECAAE-F1BE-4291-8869-184E82E73916}" dt="2026-05-13T09:14:19.320" v="1849" actId="20577"/>
          <ac:spMkLst>
            <pc:docMk/>
            <pc:sldMk cId="2754772970" sldId="2147481842"/>
            <ac:spMk id="5" creationId="{4081A0AF-4A96-D390-EB74-2E20FE8A0086}"/>
          </ac:spMkLst>
        </pc:spChg>
        <pc:spChg chg="mod">
          <ac:chgData name="Beatrice Amsenius" userId="d1e6a9fa-1230-4ddf-8626-077eb870ad26" providerId="ADAL" clId="{3DAECAAE-F1BE-4291-8869-184E82E73916}" dt="2026-05-13T09:14:34.095" v="1850" actId="1076"/>
          <ac:spMkLst>
            <pc:docMk/>
            <pc:sldMk cId="2754772970" sldId="2147481842"/>
            <ac:spMk id="13" creationId="{8F5ABC54-2AF9-650B-87D9-E802D3EB8615}"/>
          </ac:spMkLst>
        </pc:spChg>
        <pc:extLst>
          <p:ext xmlns:p="http://schemas.openxmlformats.org/presentationml/2006/main" uri="{D6D511B9-2390-475A-947B-AFAB55BFBCF1}">
            <pc226:cmChg xmlns:pc226="http://schemas.microsoft.com/office/powerpoint/2022/06/main/command" chg="mod">
              <pc226:chgData name="Beatrice Amsenius" userId="d1e6a9fa-1230-4ddf-8626-077eb870ad26" providerId="ADAL" clId="{3DAECAAE-F1BE-4291-8869-184E82E73916}" dt="2026-05-13T09:14:19.320" v="1849" actId="20577"/>
              <pc2:cmMkLst xmlns:pc2="http://schemas.microsoft.com/office/powerpoint/2019/9/main/command">
                <pc:docMk/>
                <pc:sldMk cId="2754772970" sldId="2147481842"/>
                <pc2:cmMk id="{3AC5E950-A982-437E-9DF4-505BE0866B4E}"/>
              </pc2:cmMkLst>
            </pc226:cmChg>
            <pc226:cmChg xmlns:pc226="http://schemas.microsoft.com/office/powerpoint/2022/06/main/command" chg="mod">
              <pc226:chgData name="Beatrice Amsenius" userId="d1e6a9fa-1230-4ddf-8626-077eb870ad26" providerId="ADAL" clId="{3DAECAAE-F1BE-4291-8869-184E82E73916}" dt="2026-05-13T09:14:19.320" v="1849" actId="20577"/>
              <pc2:cmMkLst xmlns:pc2="http://schemas.microsoft.com/office/powerpoint/2019/9/main/command">
                <pc:docMk/>
                <pc:sldMk cId="2754772970" sldId="2147481842"/>
                <pc2:cmMk id="{24967EB5-DBF7-456A-BEC8-EF74467C01FC}"/>
              </pc2:cmMkLst>
            </pc226:cmChg>
          </p:ext>
        </pc:extLst>
      </pc:sldChg>
      <pc:sldChg chg="modSp mod">
        <pc:chgData name="Beatrice Amsenius" userId="d1e6a9fa-1230-4ddf-8626-077eb870ad26" providerId="ADAL" clId="{3DAECAAE-F1BE-4291-8869-184E82E73916}" dt="2026-05-12T13:13:01.023" v="544" actId="20577"/>
        <pc:sldMkLst>
          <pc:docMk/>
          <pc:sldMk cId="3331195724" sldId="2147481843"/>
        </pc:sldMkLst>
        <pc:spChg chg="mod">
          <ac:chgData name="Beatrice Amsenius" userId="d1e6a9fa-1230-4ddf-8626-077eb870ad26" providerId="ADAL" clId="{3DAECAAE-F1BE-4291-8869-184E82E73916}" dt="2026-05-12T13:13:01.023" v="544" actId="20577"/>
          <ac:spMkLst>
            <pc:docMk/>
            <pc:sldMk cId="3331195724" sldId="2147481843"/>
            <ac:spMk id="3" creationId="{5E6A3E88-5248-E85B-E451-8BE86BCB30D4}"/>
          </ac:spMkLst>
        </pc:spChg>
      </pc:sldChg>
      <pc:sldChg chg="setBg">
        <pc:chgData name="Beatrice Amsenius" userId="d1e6a9fa-1230-4ddf-8626-077eb870ad26" providerId="ADAL" clId="{3DAECAAE-F1BE-4291-8869-184E82E73916}" dt="2026-05-13T15:16:41.941" v="2356"/>
        <pc:sldMkLst>
          <pc:docMk/>
          <pc:sldMk cId="3264534309" sldId="2147481844"/>
        </pc:sldMkLst>
      </pc:sldChg>
    </pc:docChg>
  </pc:docChgLst>
  <pc:docChgLst>
    <pc:chgData name="Ximena Horjales" userId="084eaf7d-54e0-4fe0-a8bd-fc4f1eb28b85" providerId="ADAL" clId="{2A4F6E0C-8664-47D9-B99A-BD5A8283151E}"/>
    <pc:docChg chg="undo custSel addSld modSld modSection">
      <pc:chgData name="Ximena Horjales" userId="084eaf7d-54e0-4fe0-a8bd-fc4f1eb28b85" providerId="ADAL" clId="{2A4F6E0C-8664-47D9-B99A-BD5A8283151E}" dt="2026-05-25T08:20:37.217" v="243" actId="20577"/>
      <pc:docMkLst>
        <pc:docMk/>
      </pc:docMkLst>
      <pc:sldChg chg="modSp mod modCm">
        <pc:chgData name="Ximena Horjales" userId="084eaf7d-54e0-4fe0-a8bd-fc4f1eb28b85" providerId="ADAL" clId="{2A4F6E0C-8664-47D9-B99A-BD5A8283151E}" dt="2026-05-18T11:21:34.146" v="48" actId="14100"/>
        <pc:sldMkLst>
          <pc:docMk/>
          <pc:sldMk cId="3489723543" sldId="2142533995"/>
        </pc:sldMkLst>
        <pc:spChg chg="mod">
          <ac:chgData name="Ximena Horjales" userId="084eaf7d-54e0-4fe0-a8bd-fc4f1eb28b85" providerId="ADAL" clId="{2A4F6E0C-8664-47D9-B99A-BD5A8283151E}" dt="2026-05-18T11:21:34.146" v="48" actId="14100"/>
          <ac:spMkLst>
            <pc:docMk/>
            <pc:sldMk cId="3489723543" sldId="2142533995"/>
            <ac:spMk id="2" creationId="{788DA990-791E-7253-10AE-3AB814758665}"/>
          </ac:spMkLst>
        </pc:spChg>
        <pc:picChg chg="mod">
          <ac:chgData name="Ximena Horjales" userId="084eaf7d-54e0-4fe0-a8bd-fc4f1eb28b85" providerId="ADAL" clId="{2A4F6E0C-8664-47D9-B99A-BD5A8283151E}" dt="2026-05-18T11:10:54.326" v="45" actId="1076"/>
          <ac:picMkLst>
            <pc:docMk/>
            <pc:sldMk cId="3489723543" sldId="2142533995"/>
            <ac:picMk id="7" creationId="{D40ED998-E65B-77AF-D4CC-058FB0776EB2}"/>
          </ac:picMkLst>
        </pc:picChg>
        <pc:extLst>
          <p:ext xmlns:p="http://schemas.openxmlformats.org/presentationml/2006/main" uri="{D6D511B9-2390-475A-947B-AFAB55BFBCF1}">
            <pc226:cmChg xmlns:pc226="http://schemas.microsoft.com/office/powerpoint/2022/06/main/command" chg="mod">
              <pc226:chgData name="Ximena Horjales" userId="084eaf7d-54e0-4fe0-a8bd-fc4f1eb28b85" providerId="ADAL" clId="{2A4F6E0C-8664-47D9-B99A-BD5A8283151E}" dt="2026-05-18T11:10:45.532" v="43" actId="20577"/>
              <pc2:cmMkLst xmlns:pc2="http://schemas.microsoft.com/office/powerpoint/2019/9/main/command">
                <pc:docMk/>
                <pc:sldMk cId="3489723543" sldId="2142533995"/>
                <pc2:cmMk id="{F12813F9-6F61-40B7-8FCF-BDB03CB43DFF}"/>
              </pc2:cmMkLst>
            </pc226:cmChg>
          </p:ext>
        </pc:extLst>
      </pc:sldChg>
      <pc:sldChg chg="modSp mod">
        <pc:chgData name="Ximena Horjales" userId="084eaf7d-54e0-4fe0-a8bd-fc4f1eb28b85" providerId="ADAL" clId="{2A4F6E0C-8664-47D9-B99A-BD5A8283151E}" dt="2026-05-18T13:57:52.395" v="144" actId="2711"/>
        <pc:sldMkLst>
          <pc:docMk/>
          <pc:sldMk cId="2707626154" sldId="2147473338"/>
        </pc:sldMkLst>
        <pc:graphicFrameChg chg="modGraphic">
          <ac:chgData name="Ximena Horjales" userId="084eaf7d-54e0-4fe0-a8bd-fc4f1eb28b85" providerId="ADAL" clId="{2A4F6E0C-8664-47D9-B99A-BD5A8283151E}" dt="2026-05-18T13:57:52.395" v="144" actId="2711"/>
          <ac:graphicFrameMkLst>
            <pc:docMk/>
            <pc:sldMk cId="2707626154" sldId="2147473338"/>
            <ac:graphicFrameMk id="4" creationId="{04FF35A8-D7B5-ED40-98DE-635A0EE8275D}"/>
          </ac:graphicFrameMkLst>
        </pc:graphicFrameChg>
      </pc:sldChg>
      <pc:sldChg chg="modSp mod">
        <pc:chgData name="Ximena Horjales" userId="084eaf7d-54e0-4fe0-a8bd-fc4f1eb28b85" providerId="ADAL" clId="{2A4F6E0C-8664-47D9-B99A-BD5A8283151E}" dt="2026-05-18T13:57:35.576" v="143" actId="14100"/>
        <pc:sldMkLst>
          <pc:docMk/>
          <pc:sldMk cId="972337275" sldId="2147473340"/>
        </pc:sldMkLst>
        <pc:spChg chg="mod">
          <ac:chgData name="Ximena Horjales" userId="084eaf7d-54e0-4fe0-a8bd-fc4f1eb28b85" providerId="ADAL" clId="{2A4F6E0C-8664-47D9-B99A-BD5A8283151E}" dt="2026-05-18T13:57:23.904" v="141" actId="2711"/>
          <ac:spMkLst>
            <pc:docMk/>
            <pc:sldMk cId="972337275" sldId="2147473340"/>
            <ac:spMk id="3" creationId="{D99A44C1-A672-66F9-4598-E8E39548E04B}"/>
          </ac:spMkLst>
        </pc:spChg>
        <pc:picChg chg="mod">
          <ac:chgData name="Ximena Horjales" userId="084eaf7d-54e0-4fe0-a8bd-fc4f1eb28b85" providerId="ADAL" clId="{2A4F6E0C-8664-47D9-B99A-BD5A8283151E}" dt="2026-05-18T13:57:35.576" v="143" actId="14100"/>
          <ac:picMkLst>
            <pc:docMk/>
            <pc:sldMk cId="972337275" sldId="2147473340"/>
            <ac:picMk id="69" creationId="{6DD29E8B-01F8-7BD7-17B9-4E00B49FB403}"/>
          </ac:picMkLst>
        </pc:picChg>
      </pc:sldChg>
      <pc:sldChg chg="modSp mod">
        <pc:chgData name="Ximena Horjales" userId="084eaf7d-54e0-4fe0-a8bd-fc4f1eb28b85" providerId="ADAL" clId="{2A4F6E0C-8664-47D9-B99A-BD5A8283151E}" dt="2026-05-18T11:34:04.990" v="81" actId="2711"/>
        <pc:sldMkLst>
          <pc:docMk/>
          <pc:sldMk cId="21236309" sldId="2147474741"/>
        </pc:sldMkLst>
        <pc:spChg chg="mod">
          <ac:chgData name="Ximena Horjales" userId="084eaf7d-54e0-4fe0-a8bd-fc4f1eb28b85" providerId="ADAL" clId="{2A4F6E0C-8664-47D9-B99A-BD5A8283151E}" dt="2026-05-18T11:34:04.990" v="81" actId="2711"/>
          <ac:spMkLst>
            <pc:docMk/>
            <pc:sldMk cId="21236309" sldId="2147474741"/>
            <ac:spMk id="3" creationId="{527320E8-410F-F04C-F0D7-5AD751ED3C20}"/>
          </ac:spMkLst>
        </pc:spChg>
        <pc:spChg chg="mod">
          <ac:chgData name="Ximena Horjales" userId="084eaf7d-54e0-4fe0-a8bd-fc4f1eb28b85" providerId="ADAL" clId="{2A4F6E0C-8664-47D9-B99A-BD5A8283151E}" dt="2026-05-18T11:33:54.941" v="78" actId="2711"/>
          <ac:spMkLst>
            <pc:docMk/>
            <pc:sldMk cId="21236309" sldId="2147474741"/>
            <ac:spMk id="5" creationId="{789A889C-1E2A-A049-997C-61C57D405505}"/>
          </ac:spMkLst>
        </pc:spChg>
      </pc:sldChg>
      <pc:sldChg chg="modSp mod">
        <pc:chgData name="Ximena Horjales" userId="084eaf7d-54e0-4fe0-a8bd-fc4f1eb28b85" providerId="ADAL" clId="{2A4F6E0C-8664-47D9-B99A-BD5A8283151E}" dt="2026-05-18T11:40:22.049" v="98" actId="1076"/>
        <pc:sldMkLst>
          <pc:docMk/>
          <pc:sldMk cId="887108674" sldId="2147481664"/>
        </pc:sldMkLst>
        <pc:spChg chg="mod">
          <ac:chgData name="Ximena Horjales" userId="084eaf7d-54e0-4fe0-a8bd-fc4f1eb28b85" providerId="ADAL" clId="{2A4F6E0C-8664-47D9-B99A-BD5A8283151E}" dt="2026-05-18T11:40:22.049" v="98" actId="1076"/>
          <ac:spMkLst>
            <pc:docMk/>
            <pc:sldMk cId="887108674" sldId="2147481664"/>
            <ac:spMk id="4" creationId="{6D235E76-64EE-8FA9-0418-4F18B3A4FD6F}"/>
          </ac:spMkLst>
        </pc:spChg>
      </pc:sldChg>
      <pc:sldChg chg="modSp mod">
        <pc:chgData name="Ximena Horjales" userId="084eaf7d-54e0-4fe0-a8bd-fc4f1eb28b85" providerId="ADAL" clId="{2A4F6E0C-8664-47D9-B99A-BD5A8283151E}" dt="2026-05-18T12:54:23.901" v="106" actId="1076"/>
        <pc:sldMkLst>
          <pc:docMk/>
          <pc:sldMk cId="3490188074" sldId="2147481666"/>
        </pc:sldMkLst>
        <pc:spChg chg="mod">
          <ac:chgData name="Ximena Horjales" userId="084eaf7d-54e0-4fe0-a8bd-fc4f1eb28b85" providerId="ADAL" clId="{2A4F6E0C-8664-47D9-B99A-BD5A8283151E}" dt="2026-05-18T12:53:56.930" v="102" actId="2711"/>
          <ac:spMkLst>
            <pc:docMk/>
            <pc:sldMk cId="3490188074" sldId="2147481666"/>
            <ac:spMk id="2" creationId="{510C7435-EB7C-D648-2A99-F9A2B5A782FD}"/>
          </ac:spMkLst>
        </pc:spChg>
        <pc:spChg chg="mod">
          <ac:chgData name="Ximena Horjales" userId="084eaf7d-54e0-4fe0-a8bd-fc4f1eb28b85" providerId="ADAL" clId="{2A4F6E0C-8664-47D9-B99A-BD5A8283151E}" dt="2026-05-18T12:54:23.901" v="106" actId="1076"/>
          <ac:spMkLst>
            <pc:docMk/>
            <pc:sldMk cId="3490188074" sldId="2147481666"/>
            <ac:spMk id="3" creationId="{139D020B-ADB6-3388-A5E5-CE00754F90C3}"/>
          </ac:spMkLst>
        </pc:spChg>
        <pc:spChg chg="mod">
          <ac:chgData name="Ximena Horjales" userId="084eaf7d-54e0-4fe0-a8bd-fc4f1eb28b85" providerId="ADAL" clId="{2A4F6E0C-8664-47D9-B99A-BD5A8283151E}" dt="2026-05-18T12:53:51.385" v="101" actId="2711"/>
          <ac:spMkLst>
            <pc:docMk/>
            <pc:sldMk cId="3490188074" sldId="2147481666"/>
            <ac:spMk id="15" creationId="{1DA332A3-926C-A30C-C101-D99C9A7722AB}"/>
          </ac:spMkLst>
        </pc:spChg>
      </pc:sldChg>
      <pc:sldChg chg="modSp mod">
        <pc:chgData name="Ximena Horjales" userId="084eaf7d-54e0-4fe0-a8bd-fc4f1eb28b85" providerId="ADAL" clId="{2A4F6E0C-8664-47D9-B99A-BD5A8283151E}" dt="2026-05-18T12:57:32.992" v="121" actId="2711"/>
        <pc:sldMkLst>
          <pc:docMk/>
          <pc:sldMk cId="3965457385" sldId="2147481677"/>
        </pc:sldMkLst>
        <pc:spChg chg="mod">
          <ac:chgData name="Ximena Horjales" userId="084eaf7d-54e0-4fe0-a8bd-fc4f1eb28b85" providerId="ADAL" clId="{2A4F6E0C-8664-47D9-B99A-BD5A8283151E}" dt="2026-05-18T12:57:32.992" v="121" actId="2711"/>
          <ac:spMkLst>
            <pc:docMk/>
            <pc:sldMk cId="3965457385" sldId="2147481677"/>
            <ac:spMk id="5" creationId="{70F4A8BE-01F6-2184-CCF5-36F306335CA9}"/>
          </ac:spMkLst>
        </pc:spChg>
        <pc:spChg chg="mod">
          <ac:chgData name="Ximena Horjales" userId="084eaf7d-54e0-4fe0-a8bd-fc4f1eb28b85" providerId="ADAL" clId="{2A4F6E0C-8664-47D9-B99A-BD5A8283151E}" dt="2026-05-18T12:57:32.992" v="121" actId="2711"/>
          <ac:spMkLst>
            <pc:docMk/>
            <pc:sldMk cId="3965457385" sldId="2147481677"/>
            <ac:spMk id="6" creationId="{6B011976-A156-C5C6-91C7-57DA5F2A0F3C}"/>
          </ac:spMkLst>
        </pc:spChg>
        <pc:spChg chg="mod">
          <ac:chgData name="Ximena Horjales" userId="084eaf7d-54e0-4fe0-a8bd-fc4f1eb28b85" providerId="ADAL" clId="{2A4F6E0C-8664-47D9-B99A-BD5A8283151E}" dt="2026-05-18T12:57:32.992" v="121" actId="2711"/>
          <ac:spMkLst>
            <pc:docMk/>
            <pc:sldMk cId="3965457385" sldId="2147481677"/>
            <ac:spMk id="7" creationId="{BA86146C-5F17-B7E7-6747-B102CDD826A6}"/>
          </ac:spMkLst>
        </pc:spChg>
        <pc:spChg chg="mod">
          <ac:chgData name="Ximena Horjales" userId="084eaf7d-54e0-4fe0-a8bd-fc4f1eb28b85" providerId="ADAL" clId="{2A4F6E0C-8664-47D9-B99A-BD5A8283151E}" dt="2026-05-18T12:57:32.992" v="121" actId="2711"/>
          <ac:spMkLst>
            <pc:docMk/>
            <pc:sldMk cId="3965457385" sldId="2147481677"/>
            <ac:spMk id="8" creationId="{FB6946D2-46E2-E80D-B3CC-884A7A1AE9F8}"/>
          </ac:spMkLst>
        </pc:spChg>
        <pc:spChg chg="mod">
          <ac:chgData name="Ximena Horjales" userId="084eaf7d-54e0-4fe0-a8bd-fc4f1eb28b85" providerId="ADAL" clId="{2A4F6E0C-8664-47D9-B99A-BD5A8283151E}" dt="2026-05-18T12:57:32.992" v="121" actId="2711"/>
          <ac:spMkLst>
            <pc:docMk/>
            <pc:sldMk cId="3965457385" sldId="2147481677"/>
            <ac:spMk id="9" creationId="{2FE18C95-FA73-B55E-256E-C68A0983A6FF}"/>
          </ac:spMkLst>
        </pc:spChg>
      </pc:sldChg>
      <pc:sldChg chg="modSp mod">
        <pc:chgData name="Ximena Horjales" userId="084eaf7d-54e0-4fe0-a8bd-fc4f1eb28b85" providerId="ADAL" clId="{2A4F6E0C-8664-47D9-B99A-BD5A8283151E}" dt="2026-05-18T11:32:31.951" v="73" actId="2711"/>
        <pc:sldMkLst>
          <pc:docMk/>
          <pc:sldMk cId="4046210623" sldId="2147481790"/>
        </pc:sldMkLst>
        <pc:spChg chg="mod">
          <ac:chgData name="Ximena Horjales" userId="084eaf7d-54e0-4fe0-a8bd-fc4f1eb28b85" providerId="ADAL" clId="{2A4F6E0C-8664-47D9-B99A-BD5A8283151E}" dt="2026-05-18T11:32:31.951" v="73" actId="2711"/>
          <ac:spMkLst>
            <pc:docMk/>
            <pc:sldMk cId="4046210623" sldId="2147481790"/>
            <ac:spMk id="2" creationId="{F2B618AE-4FA4-4375-8AD1-E9D67982D40B}"/>
          </ac:spMkLst>
        </pc:spChg>
      </pc:sldChg>
      <pc:sldChg chg="modSp mod">
        <pc:chgData name="Ximena Horjales" userId="084eaf7d-54e0-4fe0-a8bd-fc4f1eb28b85" providerId="ADAL" clId="{2A4F6E0C-8664-47D9-B99A-BD5A8283151E}" dt="2026-05-18T11:33:12.936" v="76" actId="2711"/>
        <pc:sldMkLst>
          <pc:docMk/>
          <pc:sldMk cId="1862711865" sldId="2147481791"/>
        </pc:sldMkLst>
        <pc:spChg chg="mod">
          <ac:chgData name="Ximena Horjales" userId="084eaf7d-54e0-4fe0-a8bd-fc4f1eb28b85" providerId="ADAL" clId="{2A4F6E0C-8664-47D9-B99A-BD5A8283151E}" dt="2026-05-18T11:33:12.936" v="76" actId="2711"/>
          <ac:spMkLst>
            <pc:docMk/>
            <pc:sldMk cId="1862711865" sldId="2147481791"/>
            <ac:spMk id="5" creationId="{FC6BB8C2-F354-AB16-F3F8-304561D5A850}"/>
          </ac:spMkLst>
        </pc:spChg>
        <pc:spChg chg="mod">
          <ac:chgData name="Ximena Horjales" userId="084eaf7d-54e0-4fe0-a8bd-fc4f1eb28b85" providerId="ADAL" clId="{2A4F6E0C-8664-47D9-B99A-BD5A8283151E}" dt="2026-05-18T11:33:12.936" v="76" actId="2711"/>
          <ac:spMkLst>
            <pc:docMk/>
            <pc:sldMk cId="1862711865" sldId="2147481791"/>
            <ac:spMk id="6" creationId="{23B84534-C18F-79C7-5DC7-295A13699D2D}"/>
          </ac:spMkLst>
        </pc:spChg>
        <pc:spChg chg="mod">
          <ac:chgData name="Ximena Horjales" userId="084eaf7d-54e0-4fe0-a8bd-fc4f1eb28b85" providerId="ADAL" clId="{2A4F6E0C-8664-47D9-B99A-BD5A8283151E}" dt="2026-05-18T11:33:12.936" v="76" actId="2711"/>
          <ac:spMkLst>
            <pc:docMk/>
            <pc:sldMk cId="1862711865" sldId="2147481791"/>
            <ac:spMk id="7" creationId="{5DBD348B-1F1A-36AE-A67A-EDB9FF772C6A}"/>
          </ac:spMkLst>
        </pc:spChg>
        <pc:spChg chg="mod">
          <ac:chgData name="Ximena Horjales" userId="084eaf7d-54e0-4fe0-a8bd-fc4f1eb28b85" providerId="ADAL" clId="{2A4F6E0C-8664-47D9-B99A-BD5A8283151E}" dt="2026-05-18T11:33:12.936" v="76" actId="2711"/>
          <ac:spMkLst>
            <pc:docMk/>
            <pc:sldMk cId="1862711865" sldId="2147481791"/>
            <ac:spMk id="8" creationId="{07C4C4A4-18AD-2FEE-5133-13DEEE063484}"/>
          </ac:spMkLst>
        </pc:spChg>
        <pc:spChg chg="mod">
          <ac:chgData name="Ximena Horjales" userId="084eaf7d-54e0-4fe0-a8bd-fc4f1eb28b85" providerId="ADAL" clId="{2A4F6E0C-8664-47D9-B99A-BD5A8283151E}" dt="2026-05-18T11:33:02.674" v="75" actId="14100"/>
          <ac:spMkLst>
            <pc:docMk/>
            <pc:sldMk cId="1862711865" sldId="2147481791"/>
            <ac:spMk id="11" creationId="{E2410754-A3D2-0CC5-9719-27EE2EFA208D}"/>
          </ac:spMkLst>
        </pc:spChg>
      </pc:sldChg>
      <pc:sldChg chg="modSp mod">
        <pc:chgData name="Ximena Horjales" userId="084eaf7d-54e0-4fe0-a8bd-fc4f1eb28b85" providerId="ADAL" clId="{2A4F6E0C-8664-47D9-B99A-BD5A8283151E}" dt="2026-05-18T11:33:31.824" v="77" actId="2711"/>
        <pc:sldMkLst>
          <pc:docMk/>
          <pc:sldMk cId="831819807" sldId="2147481792"/>
        </pc:sldMkLst>
        <pc:spChg chg="mod">
          <ac:chgData name="Ximena Horjales" userId="084eaf7d-54e0-4fe0-a8bd-fc4f1eb28b85" providerId="ADAL" clId="{2A4F6E0C-8664-47D9-B99A-BD5A8283151E}" dt="2026-05-18T11:33:31.824" v="77" actId="2711"/>
          <ac:spMkLst>
            <pc:docMk/>
            <pc:sldMk cId="831819807" sldId="2147481792"/>
            <ac:spMk id="6" creationId="{E6209770-4386-6D3D-EEE0-9AB095AA4BE2}"/>
          </ac:spMkLst>
        </pc:spChg>
        <pc:spChg chg="mod">
          <ac:chgData name="Ximena Horjales" userId="084eaf7d-54e0-4fe0-a8bd-fc4f1eb28b85" providerId="ADAL" clId="{2A4F6E0C-8664-47D9-B99A-BD5A8283151E}" dt="2026-05-18T11:33:31.824" v="77" actId="2711"/>
          <ac:spMkLst>
            <pc:docMk/>
            <pc:sldMk cId="831819807" sldId="2147481792"/>
            <ac:spMk id="7" creationId="{EA5DC2BE-1B06-9F6D-2333-CF3131C52256}"/>
          </ac:spMkLst>
        </pc:spChg>
        <pc:spChg chg="mod">
          <ac:chgData name="Ximena Horjales" userId="084eaf7d-54e0-4fe0-a8bd-fc4f1eb28b85" providerId="ADAL" clId="{2A4F6E0C-8664-47D9-B99A-BD5A8283151E}" dt="2026-05-18T11:33:31.824" v="77" actId="2711"/>
          <ac:spMkLst>
            <pc:docMk/>
            <pc:sldMk cId="831819807" sldId="2147481792"/>
            <ac:spMk id="10" creationId="{6AA024DF-7576-FC1A-7C84-9BB4027DC002}"/>
          </ac:spMkLst>
        </pc:spChg>
        <pc:spChg chg="mod">
          <ac:chgData name="Ximena Horjales" userId="084eaf7d-54e0-4fe0-a8bd-fc4f1eb28b85" providerId="ADAL" clId="{2A4F6E0C-8664-47D9-B99A-BD5A8283151E}" dt="2026-05-18T11:33:31.824" v="77" actId="2711"/>
          <ac:spMkLst>
            <pc:docMk/>
            <pc:sldMk cId="831819807" sldId="2147481792"/>
            <ac:spMk id="11" creationId="{E7C5CF44-8E07-913B-57E6-20CAC7E11228}"/>
          </ac:spMkLst>
        </pc:spChg>
        <pc:spChg chg="mod">
          <ac:chgData name="Ximena Horjales" userId="084eaf7d-54e0-4fe0-a8bd-fc4f1eb28b85" providerId="ADAL" clId="{2A4F6E0C-8664-47D9-B99A-BD5A8283151E}" dt="2026-05-18T11:33:31.824" v="77" actId="2711"/>
          <ac:spMkLst>
            <pc:docMk/>
            <pc:sldMk cId="831819807" sldId="2147481792"/>
            <ac:spMk id="13" creationId="{08088853-8E10-F6FA-C6A5-B74ECF970673}"/>
          </ac:spMkLst>
        </pc:spChg>
        <pc:spChg chg="mod">
          <ac:chgData name="Ximena Horjales" userId="084eaf7d-54e0-4fe0-a8bd-fc4f1eb28b85" providerId="ADAL" clId="{2A4F6E0C-8664-47D9-B99A-BD5A8283151E}" dt="2026-05-18T11:33:31.824" v="77" actId="2711"/>
          <ac:spMkLst>
            <pc:docMk/>
            <pc:sldMk cId="831819807" sldId="2147481792"/>
            <ac:spMk id="14" creationId="{42158F5D-6BC7-C485-3E3D-4B404E463685}"/>
          </ac:spMkLst>
        </pc:spChg>
        <pc:spChg chg="mod">
          <ac:chgData name="Ximena Horjales" userId="084eaf7d-54e0-4fe0-a8bd-fc4f1eb28b85" providerId="ADAL" clId="{2A4F6E0C-8664-47D9-B99A-BD5A8283151E}" dt="2026-05-18T11:33:31.824" v="77" actId="2711"/>
          <ac:spMkLst>
            <pc:docMk/>
            <pc:sldMk cId="831819807" sldId="2147481792"/>
            <ac:spMk id="16" creationId="{ACA57153-E796-DFD9-F373-C60FCAB6E8A5}"/>
          </ac:spMkLst>
        </pc:spChg>
        <pc:spChg chg="mod">
          <ac:chgData name="Ximena Horjales" userId="084eaf7d-54e0-4fe0-a8bd-fc4f1eb28b85" providerId="ADAL" clId="{2A4F6E0C-8664-47D9-B99A-BD5A8283151E}" dt="2026-05-18T11:33:31.824" v="77" actId="2711"/>
          <ac:spMkLst>
            <pc:docMk/>
            <pc:sldMk cId="831819807" sldId="2147481792"/>
            <ac:spMk id="17" creationId="{5B431E76-A13F-772F-65CE-1D11A8820799}"/>
          </ac:spMkLst>
        </pc:spChg>
      </pc:sldChg>
      <pc:sldChg chg="modSp mod">
        <pc:chgData name="Ximena Horjales" userId="084eaf7d-54e0-4fe0-a8bd-fc4f1eb28b85" providerId="ADAL" clId="{2A4F6E0C-8664-47D9-B99A-BD5A8283151E}" dt="2026-05-18T11:34:22.023" v="82" actId="1076"/>
        <pc:sldMkLst>
          <pc:docMk/>
          <pc:sldMk cId="1173380918" sldId="2147481793"/>
        </pc:sldMkLst>
        <pc:spChg chg="mod">
          <ac:chgData name="Ximena Horjales" userId="084eaf7d-54e0-4fe0-a8bd-fc4f1eb28b85" providerId="ADAL" clId="{2A4F6E0C-8664-47D9-B99A-BD5A8283151E}" dt="2026-05-18T11:34:22.023" v="82" actId="1076"/>
          <ac:spMkLst>
            <pc:docMk/>
            <pc:sldMk cId="1173380918" sldId="2147481793"/>
            <ac:spMk id="4" creationId="{E0534CDA-B19C-1303-DDF2-0A92994261F6}"/>
          </ac:spMkLst>
        </pc:spChg>
      </pc:sldChg>
      <pc:sldChg chg="modSp mod">
        <pc:chgData name="Ximena Horjales" userId="084eaf7d-54e0-4fe0-a8bd-fc4f1eb28b85" providerId="ADAL" clId="{2A4F6E0C-8664-47D9-B99A-BD5A8283151E}" dt="2026-05-18T11:35:18.682" v="86" actId="2711"/>
        <pc:sldMkLst>
          <pc:docMk/>
          <pc:sldMk cId="2669048" sldId="2147481796"/>
        </pc:sldMkLst>
        <pc:spChg chg="mod">
          <ac:chgData name="Ximena Horjales" userId="084eaf7d-54e0-4fe0-a8bd-fc4f1eb28b85" providerId="ADAL" clId="{2A4F6E0C-8664-47D9-B99A-BD5A8283151E}" dt="2026-05-18T11:35:08.882" v="85" actId="2711"/>
          <ac:spMkLst>
            <pc:docMk/>
            <pc:sldMk cId="2669048" sldId="2147481796"/>
            <ac:spMk id="2" creationId="{C9DFAF26-E217-640B-A786-29CFA50E1DD3}"/>
          </ac:spMkLst>
        </pc:spChg>
        <pc:spChg chg="mod">
          <ac:chgData name="Ximena Horjales" userId="084eaf7d-54e0-4fe0-a8bd-fc4f1eb28b85" providerId="ADAL" clId="{2A4F6E0C-8664-47D9-B99A-BD5A8283151E}" dt="2026-05-18T11:35:18.682" v="86" actId="2711"/>
          <ac:spMkLst>
            <pc:docMk/>
            <pc:sldMk cId="2669048" sldId="2147481796"/>
            <ac:spMk id="8" creationId="{31B6DF51-B605-4C17-AD25-D6133BF0E973}"/>
          </ac:spMkLst>
        </pc:spChg>
      </pc:sldChg>
      <pc:sldChg chg="modSp mod">
        <pc:chgData name="Ximena Horjales" userId="084eaf7d-54e0-4fe0-a8bd-fc4f1eb28b85" providerId="ADAL" clId="{2A4F6E0C-8664-47D9-B99A-BD5A8283151E}" dt="2026-05-18T11:38:28.135" v="95" actId="2711"/>
        <pc:sldMkLst>
          <pc:docMk/>
          <pc:sldMk cId="1359518969" sldId="2147481797"/>
        </pc:sldMkLst>
        <pc:spChg chg="mod">
          <ac:chgData name="Ximena Horjales" userId="084eaf7d-54e0-4fe0-a8bd-fc4f1eb28b85" providerId="ADAL" clId="{2A4F6E0C-8664-47D9-B99A-BD5A8283151E}" dt="2026-05-18T11:38:20.274" v="94" actId="2711"/>
          <ac:spMkLst>
            <pc:docMk/>
            <pc:sldMk cId="1359518969" sldId="2147481797"/>
            <ac:spMk id="5" creationId="{34F0807A-9356-28AB-4534-98C263438BBE}"/>
          </ac:spMkLst>
        </pc:spChg>
        <pc:spChg chg="mod">
          <ac:chgData name="Ximena Horjales" userId="084eaf7d-54e0-4fe0-a8bd-fc4f1eb28b85" providerId="ADAL" clId="{2A4F6E0C-8664-47D9-B99A-BD5A8283151E}" dt="2026-05-18T11:38:20.274" v="94" actId="2711"/>
          <ac:spMkLst>
            <pc:docMk/>
            <pc:sldMk cId="1359518969" sldId="2147481797"/>
            <ac:spMk id="6" creationId="{6C741A6A-9769-3181-0E2D-6DADDDF05CCE}"/>
          </ac:spMkLst>
        </pc:spChg>
        <pc:spChg chg="mod">
          <ac:chgData name="Ximena Horjales" userId="084eaf7d-54e0-4fe0-a8bd-fc4f1eb28b85" providerId="ADAL" clId="{2A4F6E0C-8664-47D9-B99A-BD5A8283151E}" dt="2026-05-18T11:38:20.274" v="94" actId="2711"/>
          <ac:spMkLst>
            <pc:docMk/>
            <pc:sldMk cId="1359518969" sldId="2147481797"/>
            <ac:spMk id="7" creationId="{19D58F2D-8F58-4CF2-718F-43B5D4466E47}"/>
          </ac:spMkLst>
        </pc:spChg>
        <pc:spChg chg="mod">
          <ac:chgData name="Ximena Horjales" userId="084eaf7d-54e0-4fe0-a8bd-fc4f1eb28b85" providerId="ADAL" clId="{2A4F6E0C-8664-47D9-B99A-BD5A8283151E}" dt="2026-05-18T11:38:20.274" v="94" actId="2711"/>
          <ac:spMkLst>
            <pc:docMk/>
            <pc:sldMk cId="1359518969" sldId="2147481797"/>
            <ac:spMk id="8" creationId="{573C2183-EAC2-0161-43B9-1A77EDAB564F}"/>
          </ac:spMkLst>
        </pc:spChg>
        <pc:spChg chg="mod">
          <ac:chgData name="Ximena Horjales" userId="084eaf7d-54e0-4fe0-a8bd-fc4f1eb28b85" providerId="ADAL" clId="{2A4F6E0C-8664-47D9-B99A-BD5A8283151E}" dt="2026-05-18T11:38:20.274" v="94" actId="2711"/>
          <ac:spMkLst>
            <pc:docMk/>
            <pc:sldMk cId="1359518969" sldId="2147481797"/>
            <ac:spMk id="9" creationId="{6401BCCC-5149-984A-221C-A8286BB20BB5}"/>
          </ac:spMkLst>
        </pc:spChg>
        <pc:spChg chg="mod">
          <ac:chgData name="Ximena Horjales" userId="084eaf7d-54e0-4fe0-a8bd-fc4f1eb28b85" providerId="ADAL" clId="{2A4F6E0C-8664-47D9-B99A-BD5A8283151E}" dt="2026-05-18T11:38:28.135" v="95" actId="2711"/>
          <ac:spMkLst>
            <pc:docMk/>
            <pc:sldMk cId="1359518969" sldId="2147481797"/>
            <ac:spMk id="11" creationId="{1B176F14-9994-F7FE-55FE-3E619B807AEA}"/>
          </ac:spMkLst>
        </pc:spChg>
      </pc:sldChg>
      <pc:sldChg chg="modSp mod">
        <pc:chgData name="Ximena Horjales" userId="084eaf7d-54e0-4fe0-a8bd-fc4f1eb28b85" providerId="ADAL" clId="{2A4F6E0C-8664-47D9-B99A-BD5A8283151E}" dt="2026-05-18T11:40:02.527" v="96" actId="2711"/>
        <pc:sldMkLst>
          <pc:docMk/>
          <pc:sldMk cId="3268061404" sldId="2147481798"/>
        </pc:sldMkLst>
        <pc:spChg chg="mod">
          <ac:chgData name="Ximena Horjales" userId="084eaf7d-54e0-4fe0-a8bd-fc4f1eb28b85" providerId="ADAL" clId="{2A4F6E0C-8664-47D9-B99A-BD5A8283151E}" dt="2026-05-18T11:40:02.527" v="96" actId="2711"/>
          <ac:spMkLst>
            <pc:docMk/>
            <pc:sldMk cId="3268061404" sldId="2147481798"/>
            <ac:spMk id="2" creationId="{540134EB-35A6-F91B-EEF8-C903B9A528D3}"/>
          </ac:spMkLst>
        </pc:spChg>
        <pc:spChg chg="mod">
          <ac:chgData name="Ximena Horjales" userId="084eaf7d-54e0-4fe0-a8bd-fc4f1eb28b85" providerId="ADAL" clId="{2A4F6E0C-8664-47D9-B99A-BD5A8283151E}" dt="2026-05-18T11:40:02.527" v="96" actId="2711"/>
          <ac:spMkLst>
            <pc:docMk/>
            <pc:sldMk cId="3268061404" sldId="2147481798"/>
            <ac:spMk id="3" creationId="{5E4C8ABE-EA93-18C7-6A50-99C1F9143DEC}"/>
          </ac:spMkLst>
        </pc:spChg>
      </pc:sldChg>
      <pc:sldChg chg="modSp mod">
        <pc:chgData name="Ximena Horjales" userId="084eaf7d-54e0-4fe0-a8bd-fc4f1eb28b85" providerId="ADAL" clId="{2A4F6E0C-8664-47D9-B99A-BD5A8283151E}" dt="2026-05-18T12:54:50.903" v="107" actId="2711"/>
        <pc:sldMkLst>
          <pc:docMk/>
          <pc:sldMk cId="975783814" sldId="2147481800"/>
        </pc:sldMkLst>
        <pc:spChg chg="mod">
          <ac:chgData name="Ximena Horjales" userId="084eaf7d-54e0-4fe0-a8bd-fc4f1eb28b85" providerId="ADAL" clId="{2A4F6E0C-8664-47D9-B99A-BD5A8283151E}" dt="2026-05-18T12:54:50.903" v="107" actId="2711"/>
          <ac:spMkLst>
            <pc:docMk/>
            <pc:sldMk cId="975783814" sldId="2147481800"/>
            <ac:spMk id="6" creationId="{47851B3F-4D1B-12F0-1C3C-0C6BB3C8F9BB}"/>
          </ac:spMkLst>
        </pc:spChg>
        <pc:spChg chg="mod">
          <ac:chgData name="Ximena Horjales" userId="084eaf7d-54e0-4fe0-a8bd-fc4f1eb28b85" providerId="ADAL" clId="{2A4F6E0C-8664-47D9-B99A-BD5A8283151E}" dt="2026-05-18T12:54:50.903" v="107" actId="2711"/>
          <ac:spMkLst>
            <pc:docMk/>
            <pc:sldMk cId="975783814" sldId="2147481800"/>
            <ac:spMk id="9" creationId="{4DD5BC3B-109D-A1D3-FC80-5479EF3CDA0A}"/>
          </ac:spMkLst>
        </pc:spChg>
        <pc:spChg chg="mod">
          <ac:chgData name="Ximena Horjales" userId="084eaf7d-54e0-4fe0-a8bd-fc4f1eb28b85" providerId="ADAL" clId="{2A4F6E0C-8664-47D9-B99A-BD5A8283151E}" dt="2026-05-18T12:54:50.903" v="107" actId="2711"/>
          <ac:spMkLst>
            <pc:docMk/>
            <pc:sldMk cId="975783814" sldId="2147481800"/>
            <ac:spMk id="10" creationId="{70BE2CB4-639C-5DF2-CA42-2EFDCA378456}"/>
          </ac:spMkLst>
        </pc:spChg>
        <pc:spChg chg="mod">
          <ac:chgData name="Ximena Horjales" userId="084eaf7d-54e0-4fe0-a8bd-fc4f1eb28b85" providerId="ADAL" clId="{2A4F6E0C-8664-47D9-B99A-BD5A8283151E}" dt="2026-05-18T12:54:50.903" v="107" actId="2711"/>
          <ac:spMkLst>
            <pc:docMk/>
            <pc:sldMk cId="975783814" sldId="2147481800"/>
            <ac:spMk id="11" creationId="{3408F240-9DD7-2AB4-6E73-74304D1760ED}"/>
          </ac:spMkLst>
        </pc:spChg>
        <pc:spChg chg="mod">
          <ac:chgData name="Ximena Horjales" userId="084eaf7d-54e0-4fe0-a8bd-fc4f1eb28b85" providerId="ADAL" clId="{2A4F6E0C-8664-47D9-B99A-BD5A8283151E}" dt="2026-05-18T12:54:50.903" v="107" actId="2711"/>
          <ac:spMkLst>
            <pc:docMk/>
            <pc:sldMk cId="975783814" sldId="2147481800"/>
            <ac:spMk id="14" creationId="{4E58BE9F-1917-B978-ED45-013C9F2DDD7A}"/>
          </ac:spMkLst>
        </pc:spChg>
        <pc:spChg chg="mod">
          <ac:chgData name="Ximena Horjales" userId="084eaf7d-54e0-4fe0-a8bd-fc4f1eb28b85" providerId="ADAL" clId="{2A4F6E0C-8664-47D9-B99A-BD5A8283151E}" dt="2026-05-18T12:54:50.903" v="107" actId="2711"/>
          <ac:spMkLst>
            <pc:docMk/>
            <pc:sldMk cId="975783814" sldId="2147481800"/>
            <ac:spMk id="22" creationId="{FBA8B954-10D0-7353-A084-14236B61753D}"/>
          </ac:spMkLst>
        </pc:spChg>
        <pc:spChg chg="mod">
          <ac:chgData name="Ximena Horjales" userId="084eaf7d-54e0-4fe0-a8bd-fc4f1eb28b85" providerId="ADAL" clId="{2A4F6E0C-8664-47D9-B99A-BD5A8283151E}" dt="2026-05-18T12:54:50.903" v="107" actId="2711"/>
          <ac:spMkLst>
            <pc:docMk/>
            <pc:sldMk cId="975783814" sldId="2147481800"/>
            <ac:spMk id="26" creationId="{455AAA37-F74D-746C-B078-1F6B8E9E4F86}"/>
          </ac:spMkLst>
        </pc:spChg>
        <pc:spChg chg="mod">
          <ac:chgData name="Ximena Horjales" userId="084eaf7d-54e0-4fe0-a8bd-fc4f1eb28b85" providerId="ADAL" clId="{2A4F6E0C-8664-47D9-B99A-BD5A8283151E}" dt="2026-05-18T12:54:50.903" v="107" actId="2711"/>
          <ac:spMkLst>
            <pc:docMk/>
            <pc:sldMk cId="975783814" sldId="2147481800"/>
            <ac:spMk id="27" creationId="{1C904D22-2976-01C2-89FF-671895F74A4D}"/>
          </ac:spMkLst>
        </pc:spChg>
        <pc:spChg chg="mod">
          <ac:chgData name="Ximena Horjales" userId="084eaf7d-54e0-4fe0-a8bd-fc4f1eb28b85" providerId="ADAL" clId="{2A4F6E0C-8664-47D9-B99A-BD5A8283151E}" dt="2026-05-18T12:54:50.903" v="107" actId="2711"/>
          <ac:spMkLst>
            <pc:docMk/>
            <pc:sldMk cId="975783814" sldId="2147481800"/>
            <ac:spMk id="28" creationId="{E29FF9B8-397E-17F8-FA43-EFABAAB91ECB}"/>
          </ac:spMkLst>
        </pc:spChg>
        <pc:spChg chg="mod">
          <ac:chgData name="Ximena Horjales" userId="084eaf7d-54e0-4fe0-a8bd-fc4f1eb28b85" providerId="ADAL" clId="{2A4F6E0C-8664-47D9-B99A-BD5A8283151E}" dt="2026-05-18T12:54:50.903" v="107" actId="2711"/>
          <ac:spMkLst>
            <pc:docMk/>
            <pc:sldMk cId="975783814" sldId="2147481800"/>
            <ac:spMk id="29" creationId="{766438E0-22AC-A8A6-FDAB-2337236DC54F}"/>
          </ac:spMkLst>
        </pc:spChg>
      </pc:sldChg>
      <pc:sldChg chg="modSp mod">
        <pc:chgData name="Ximena Horjales" userId="084eaf7d-54e0-4fe0-a8bd-fc4f1eb28b85" providerId="ADAL" clId="{2A4F6E0C-8664-47D9-B99A-BD5A8283151E}" dt="2026-05-18T12:55:40.634" v="111" actId="1076"/>
        <pc:sldMkLst>
          <pc:docMk/>
          <pc:sldMk cId="809529321" sldId="2147481801"/>
        </pc:sldMkLst>
        <pc:spChg chg="mod">
          <ac:chgData name="Ximena Horjales" userId="084eaf7d-54e0-4fe0-a8bd-fc4f1eb28b85" providerId="ADAL" clId="{2A4F6E0C-8664-47D9-B99A-BD5A8283151E}" dt="2026-05-18T12:55:20.532" v="108" actId="2711"/>
          <ac:spMkLst>
            <pc:docMk/>
            <pc:sldMk cId="809529321" sldId="2147481801"/>
            <ac:spMk id="7" creationId="{26F5B5C3-8759-15CE-5CFB-F600CE9D601E}"/>
          </ac:spMkLst>
        </pc:spChg>
        <pc:spChg chg="mod">
          <ac:chgData name="Ximena Horjales" userId="084eaf7d-54e0-4fe0-a8bd-fc4f1eb28b85" providerId="ADAL" clId="{2A4F6E0C-8664-47D9-B99A-BD5A8283151E}" dt="2026-05-18T12:55:20.532" v="108" actId="2711"/>
          <ac:spMkLst>
            <pc:docMk/>
            <pc:sldMk cId="809529321" sldId="2147481801"/>
            <ac:spMk id="8" creationId="{94913B60-20A0-A947-709F-219EC664DD22}"/>
          </ac:spMkLst>
        </pc:spChg>
        <pc:spChg chg="mod">
          <ac:chgData name="Ximena Horjales" userId="084eaf7d-54e0-4fe0-a8bd-fc4f1eb28b85" providerId="ADAL" clId="{2A4F6E0C-8664-47D9-B99A-BD5A8283151E}" dt="2026-05-18T12:55:26.849" v="109" actId="2711"/>
          <ac:spMkLst>
            <pc:docMk/>
            <pc:sldMk cId="809529321" sldId="2147481801"/>
            <ac:spMk id="9" creationId="{D01BA3BE-CEE6-D153-4927-DA84F1C51B3D}"/>
          </ac:spMkLst>
        </pc:spChg>
        <pc:spChg chg="mod">
          <ac:chgData name="Ximena Horjales" userId="084eaf7d-54e0-4fe0-a8bd-fc4f1eb28b85" providerId="ADAL" clId="{2A4F6E0C-8664-47D9-B99A-BD5A8283151E}" dt="2026-05-18T12:55:40.634" v="111" actId="1076"/>
          <ac:spMkLst>
            <pc:docMk/>
            <pc:sldMk cId="809529321" sldId="2147481801"/>
            <ac:spMk id="10" creationId="{201F770E-ADB4-F16C-9B09-8EC6EF222522}"/>
          </ac:spMkLst>
        </pc:spChg>
      </pc:sldChg>
      <pc:sldChg chg="addSp delSp modSp mod">
        <pc:chgData name="Ximena Horjales" userId="084eaf7d-54e0-4fe0-a8bd-fc4f1eb28b85" providerId="ADAL" clId="{2A4F6E0C-8664-47D9-B99A-BD5A8283151E}" dt="2026-05-18T12:57:10.537" v="120" actId="14100"/>
        <pc:sldMkLst>
          <pc:docMk/>
          <pc:sldMk cId="2189945317" sldId="2147481802"/>
        </pc:sldMkLst>
        <pc:spChg chg="add mod">
          <ac:chgData name="Ximena Horjales" userId="084eaf7d-54e0-4fe0-a8bd-fc4f1eb28b85" providerId="ADAL" clId="{2A4F6E0C-8664-47D9-B99A-BD5A8283151E}" dt="2026-05-18T12:56:42.714" v="118" actId="255"/>
          <ac:spMkLst>
            <pc:docMk/>
            <pc:sldMk cId="2189945317" sldId="2147481802"/>
            <ac:spMk id="3" creationId="{D9C8FEA8-E283-CDD5-1C36-324C7D2DF33A}"/>
          </ac:spMkLst>
        </pc:spChg>
        <pc:spChg chg="mod">
          <ac:chgData name="Ximena Horjales" userId="084eaf7d-54e0-4fe0-a8bd-fc4f1eb28b85" providerId="ADAL" clId="{2A4F6E0C-8664-47D9-B99A-BD5A8283151E}" dt="2026-05-18T12:57:00.930" v="119" actId="255"/>
          <ac:spMkLst>
            <pc:docMk/>
            <pc:sldMk cId="2189945317" sldId="2147481802"/>
            <ac:spMk id="9" creationId="{C6483C43-68AB-DD7C-9E7E-DCF564FCCA15}"/>
          </ac:spMkLst>
        </pc:spChg>
        <pc:spChg chg="mod">
          <ac:chgData name="Ximena Horjales" userId="084eaf7d-54e0-4fe0-a8bd-fc4f1eb28b85" providerId="ADAL" clId="{2A4F6E0C-8664-47D9-B99A-BD5A8283151E}" dt="2026-05-18T12:57:00.930" v="119" actId="255"/>
          <ac:spMkLst>
            <pc:docMk/>
            <pc:sldMk cId="2189945317" sldId="2147481802"/>
            <ac:spMk id="10" creationId="{13B926E7-ABC2-F06A-E124-5372941A818A}"/>
          </ac:spMkLst>
        </pc:spChg>
        <pc:spChg chg="mod">
          <ac:chgData name="Ximena Horjales" userId="084eaf7d-54e0-4fe0-a8bd-fc4f1eb28b85" providerId="ADAL" clId="{2A4F6E0C-8664-47D9-B99A-BD5A8283151E}" dt="2026-05-18T12:57:00.930" v="119" actId="255"/>
          <ac:spMkLst>
            <pc:docMk/>
            <pc:sldMk cId="2189945317" sldId="2147481802"/>
            <ac:spMk id="11" creationId="{8F33D359-0856-A754-EE31-372E546B3C51}"/>
          </ac:spMkLst>
        </pc:spChg>
        <pc:spChg chg="mod">
          <ac:chgData name="Ximena Horjales" userId="084eaf7d-54e0-4fe0-a8bd-fc4f1eb28b85" providerId="ADAL" clId="{2A4F6E0C-8664-47D9-B99A-BD5A8283151E}" dt="2026-05-18T12:57:00.930" v="119" actId="255"/>
          <ac:spMkLst>
            <pc:docMk/>
            <pc:sldMk cId="2189945317" sldId="2147481802"/>
            <ac:spMk id="12" creationId="{CB01EA47-BA50-DDCD-4148-888919F2DD78}"/>
          </ac:spMkLst>
        </pc:spChg>
        <pc:spChg chg="mod">
          <ac:chgData name="Ximena Horjales" userId="084eaf7d-54e0-4fe0-a8bd-fc4f1eb28b85" providerId="ADAL" clId="{2A4F6E0C-8664-47D9-B99A-BD5A8283151E}" dt="2026-05-18T12:57:10.537" v="120" actId="14100"/>
          <ac:spMkLst>
            <pc:docMk/>
            <pc:sldMk cId="2189945317" sldId="2147481802"/>
            <ac:spMk id="20" creationId="{412CE558-DAFB-476F-0827-0DEE4DC7C557}"/>
          </ac:spMkLst>
        </pc:spChg>
        <pc:spChg chg="mod">
          <ac:chgData name="Ximena Horjales" userId="084eaf7d-54e0-4fe0-a8bd-fc4f1eb28b85" providerId="ADAL" clId="{2A4F6E0C-8664-47D9-B99A-BD5A8283151E}" dt="2026-05-18T12:55:57.234" v="112" actId="1076"/>
          <ac:spMkLst>
            <pc:docMk/>
            <pc:sldMk cId="2189945317" sldId="2147481802"/>
            <ac:spMk id="24" creationId="{D17B2958-E11A-D855-9C0C-F69A751815BE}"/>
          </ac:spMkLst>
        </pc:spChg>
        <pc:spChg chg="mod">
          <ac:chgData name="Ximena Horjales" userId="084eaf7d-54e0-4fe0-a8bd-fc4f1eb28b85" providerId="ADAL" clId="{2A4F6E0C-8664-47D9-B99A-BD5A8283151E}" dt="2026-05-18T12:55:57.234" v="112" actId="1076"/>
          <ac:spMkLst>
            <pc:docMk/>
            <pc:sldMk cId="2189945317" sldId="2147481802"/>
            <ac:spMk id="30" creationId="{6C28682C-18AD-9D4E-EB43-71FE828FF94C}"/>
          </ac:spMkLst>
        </pc:spChg>
        <pc:spChg chg="mod">
          <ac:chgData name="Ximena Horjales" userId="084eaf7d-54e0-4fe0-a8bd-fc4f1eb28b85" providerId="ADAL" clId="{2A4F6E0C-8664-47D9-B99A-BD5A8283151E}" dt="2026-05-18T12:55:57.234" v="112" actId="1076"/>
          <ac:spMkLst>
            <pc:docMk/>
            <pc:sldMk cId="2189945317" sldId="2147481802"/>
            <ac:spMk id="31" creationId="{6C643F10-4F88-E3DF-3B86-AC9F0EC571F9}"/>
          </ac:spMkLst>
        </pc:spChg>
        <pc:spChg chg="mod">
          <ac:chgData name="Ximena Horjales" userId="084eaf7d-54e0-4fe0-a8bd-fc4f1eb28b85" providerId="ADAL" clId="{2A4F6E0C-8664-47D9-B99A-BD5A8283151E}" dt="2026-05-18T12:55:57.234" v="112" actId="1076"/>
          <ac:spMkLst>
            <pc:docMk/>
            <pc:sldMk cId="2189945317" sldId="2147481802"/>
            <ac:spMk id="32" creationId="{542879BA-AA60-C1CA-FE81-73D8F1050224}"/>
          </ac:spMkLst>
        </pc:spChg>
        <pc:grpChg chg="mod">
          <ac:chgData name="Ximena Horjales" userId="084eaf7d-54e0-4fe0-a8bd-fc4f1eb28b85" providerId="ADAL" clId="{2A4F6E0C-8664-47D9-B99A-BD5A8283151E}" dt="2026-05-18T12:55:57.234" v="112" actId="1076"/>
          <ac:grpSpMkLst>
            <pc:docMk/>
            <pc:sldMk cId="2189945317" sldId="2147481802"/>
            <ac:grpSpMk id="22" creationId="{CD091A27-D0A8-2FAD-EAF6-062E5E156CB8}"/>
          </ac:grpSpMkLst>
        </pc:grpChg>
        <pc:picChg chg="mod">
          <ac:chgData name="Ximena Horjales" userId="084eaf7d-54e0-4fe0-a8bd-fc4f1eb28b85" providerId="ADAL" clId="{2A4F6E0C-8664-47D9-B99A-BD5A8283151E}" dt="2026-05-18T12:55:59.788" v="113" actId="1076"/>
          <ac:picMkLst>
            <pc:docMk/>
            <pc:sldMk cId="2189945317" sldId="2147481802"/>
            <ac:picMk id="21" creationId="{2279067A-B830-4DF4-06E6-382CF3956342}"/>
          </ac:picMkLst>
        </pc:picChg>
      </pc:sldChg>
      <pc:sldChg chg="modSp mod">
        <pc:chgData name="Ximena Horjales" userId="084eaf7d-54e0-4fe0-a8bd-fc4f1eb28b85" providerId="ADAL" clId="{2A4F6E0C-8664-47D9-B99A-BD5A8283151E}" dt="2026-05-18T12:57:58.228" v="124" actId="255"/>
        <pc:sldMkLst>
          <pc:docMk/>
          <pc:sldMk cId="3282890304" sldId="2147481803"/>
        </pc:sldMkLst>
        <pc:spChg chg="mod">
          <ac:chgData name="Ximena Horjales" userId="084eaf7d-54e0-4fe0-a8bd-fc4f1eb28b85" providerId="ADAL" clId="{2A4F6E0C-8664-47D9-B99A-BD5A8283151E}" dt="2026-05-18T12:57:58.228" v="124" actId="255"/>
          <ac:spMkLst>
            <pc:docMk/>
            <pc:sldMk cId="3282890304" sldId="2147481803"/>
            <ac:spMk id="5" creationId="{34DFCE50-35C9-8435-4270-DD674FBF4B0F}"/>
          </ac:spMkLst>
        </pc:spChg>
      </pc:sldChg>
      <pc:sldChg chg="modSp mod">
        <pc:chgData name="Ximena Horjales" userId="084eaf7d-54e0-4fe0-a8bd-fc4f1eb28b85" providerId="ADAL" clId="{2A4F6E0C-8664-47D9-B99A-BD5A8283151E}" dt="2026-05-18T12:58:12.362" v="125" actId="2711"/>
        <pc:sldMkLst>
          <pc:docMk/>
          <pc:sldMk cId="3806569981" sldId="2147481805"/>
        </pc:sldMkLst>
        <pc:spChg chg="mod">
          <ac:chgData name="Ximena Horjales" userId="084eaf7d-54e0-4fe0-a8bd-fc4f1eb28b85" providerId="ADAL" clId="{2A4F6E0C-8664-47D9-B99A-BD5A8283151E}" dt="2026-05-18T12:58:12.362" v="125" actId="2711"/>
          <ac:spMkLst>
            <pc:docMk/>
            <pc:sldMk cId="3806569981" sldId="2147481805"/>
            <ac:spMk id="2" creationId="{7E66D9DA-5C12-3F21-229D-D89B4D13BD77}"/>
          </ac:spMkLst>
        </pc:spChg>
        <pc:spChg chg="mod">
          <ac:chgData name="Ximena Horjales" userId="084eaf7d-54e0-4fe0-a8bd-fc4f1eb28b85" providerId="ADAL" clId="{2A4F6E0C-8664-47D9-B99A-BD5A8283151E}" dt="2026-05-18T12:58:12.362" v="125" actId="2711"/>
          <ac:spMkLst>
            <pc:docMk/>
            <pc:sldMk cId="3806569981" sldId="2147481805"/>
            <ac:spMk id="5" creationId="{E6F4F342-920E-0844-7413-C30C106AC152}"/>
          </ac:spMkLst>
        </pc:spChg>
      </pc:sldChg>
      <pc:sldChg chg="modSp mod">
        <pc:chgData name="Ximena Horjales" userId="084eaf7d-54e0-4fe0-a8bd-fc4f1eb28b85" providerId="ADAL" clId="{2A4F6E0C-8664-47D9-B99A-BD5A8283151E}" dt="2026-05-18T13:03:35.712" v="126" actId="1076"/>
        <pc:sldMkLst>
          <pc:docMk/>
          <pc:sldMk cId="1577221923" sldId="2147481806"/>
        </pc:sldMkLst>
        <pc:picChg chg="mod">
          <ac:chgData name="Ximena Horjales" userId="084eaf7d-54e0-4fe0-a8bd-fc4f1eb28b85" providerId="ADAL" clId="{2A4F6E0C-8664-47D9-B99A-BD5A8283151E}" dt="2026-05-18T13:03:35.712" v="126" actId="1076"/>
          <ac:picMkLst>
            <pc:docMk/>
            <pc:sldMk cId="1577221923" sldId="2147481806"/>
            <ac:picMk id="3" creationId="{D2B580CD-7686-FEC1-821C-34438C8E612F}"/>
          </ac:picMkLst>
        </pc:picChg>
      </pc:sldChg>
      <pc:sldChg chg="modSp mod">
        <pc:chgData name="Ximena Horjales" userId="084eaf7d-54e0-4fe0-a8bd-fc4f1eb28b85" providerId="ADAL" clId="{2A4F6E0C-8664-47D9-B99A-BD5A8283151E}" dt="2026-05-18T13:56:01.656" v="135" actId="255"/>
        <pc:sldMkLst>
          <pc:docMk/>
          <pc:sldMk cId="1937517951" sldId="2147481810"/>
        </pc:sldMkLst>
        <pc:spChg chg="mod">
          <ac:chgData name="Ximena Horjales" userId="084eaf7d-54e0-4fe0-a8bd-fc4f1eb28b85" providerId="ADAL" clId="{2A4F6E0C-8664-47D9-B99A-BD5A8283151E}" dt="2026-05-18T13:55:54.876" v="134" actId="255"/>
          <ac:spMkLst>
            <pc:docMk/>
            <pc:sldMk cId="1937517951" sldId="2147481810"/>
            <ac:spMk id="7" creationId="{041169C7-67C1-4A20-3F10-A9DF726A3AC5}"/>
          </ac:spMkLst>
        </pc:spChg>
        <pc:spChg chg="mod">
          <ac:chgData name="Ximena Horjales" userId="084eaf7d-54e0-4fe0-a8bd-fc4f1eb28b85" providerId="ADAL" clId="{2A4F6E0C-8664-47D9-B99A-BD5A8283151E}" dt="2026-05-18T13:32:23.161" v="133" actId="255"/>
          <ac:spMkLst>
            <pc:docMk/>
            <pc:sldMk cId="1937517951" sldId="2147481810"/>
            <ac:spMk id="8" creationId="{F2F2E1B2-F215-95C3-7B27-7996B59B8A18}"/>
          </ac:spMkLst>
        </pc:spChg>
        <pc:spChg chg="mod">
          <ac:chgData name="Ximena Horjales" userId="084eaf7d-54e0-4fe0-a8bd-fc4f1eb28b85" providerId="ADAL" clId="{2A4F6E0C-8664-47D9-B99A-BD5A8283151E}" dt="2026-05-18T13:56:01.656" v="135" actId="255"/>
          <ac:spMkLst>
            <pc:docMk/>
            <pc:sldMk cId="1937517951" sldId="2147481810"/>
            <ac:spMk id="11" creationId="{3DA4CCA8-09F2-C331-928F-0E68253DE36C}"/>
          </ac:spMkLst>
        </pc:spChg>
      </pc:sldChg>
      <pc:sldChg chg="delSp modSp mod">
        <pc:chgData name="Ximena Horjales" userId="084eaf7d-54e0-4fe0-a8bd-fc4f1eb28b85" providerId="ADAL" clId="{2A4F6E0C-8664-47D9-B99A-BD5A8283151E}" dt="2026-05-25T07:45:28.582" v="242" actId="1076"/>
        <pc:sldMkLst>
          <pc:docMk/>
          <pc:sldMk cId="3917039508" sldId="2147481811"/>
        </pc:sldMkLst>
        <pc:spChg chg="mod">
          <ac:chgData name="Ximena Horjales" userId="084eaf7d-54e0-4fe0-a8bd-fc4f1eb28b85" providerId="ADAL" clId="{2A4F6E0C-8664-47D9-B99A-BD5A8283151E}" dt="2026-05-25T07:45:28.582" v="242" actId="1076"/>
          <ac:spMkLst>
            <pc:docMk/>
            <pc:sldMk cId="3917039508" sldId="2147481811"/>
            <ac:spMk id="4" creationId="{2E45BA4F-8514-07A8-C59F-9C4B41D63F84}"/>
          </ac:spMkLst>
        </pc:spChg>
        <pc:spChg chg="del">
          <ac:chgData name="Ximena Horjales" userId="084eaf7d-54e0-4fe0-a8bd-fc4f1eb28b85" providerId="ADAL" clId="{2A4F6E0C-8664-47D9-B99A-BD5A8283151E}" dt="2026-05-25T07:45:14.052" v="240" actId="478"/>
          <ac:spMkLst>
            <pc:docMk/>
            <pc:sldMk cId="3917039508" sldId="2147481811"/>
            <ac:spMk id="7" creationId="{6544E7D2-5C91-54CB-C086-897919E8B065}"/>
          </ac:spMkLst>
        </pc:spChg>
      </pc:sldChg>
      <pc:sldChg chg="modSp mod">
        <pc:chgData name="Ximena Horjales" userId="084eaf7d-54e0-4fe0-a8bd-fc4f1eb28b85" providerId="ADAL" clId="{2A4F6E0C-8664-47D9-B99A-BD5A8283151E}" dt="2026-05-18T13:57:12.416" v="140" actId="2711"/>
        <pc:sldMkLst>
          <pc:docMk/>
          <pc:sldMk cId="201941273" sldId="2147481813"/>
        </pc:sldMkLst>
        <pc:spChg chg="mod">
          <ac:chgData name="Ximena Horjales" userId="084eaf7d-54e0-4fe0-a8bd-fc4f1eb28b85" providerId="ADAL" clId="{2A4F6E0C-8664-47D9-B99A-BD5A8283151E}" dt="2026-05-18T13:57:12.416" v="140" actId="2711"/>
          <ac:spMkLst>
            <pc:docMk/>
            <pc:sldMk cId="201941273" sldId="2147481813"/>
            <ac:spMk id="7" creationId="{19D58A14-B454-EF2D-9779-953AA4450590}"/>
          </ac:spMkLst>
        </pc:spChg>
        <pc:spChg chg="mod">
          <ac:chgData name="Ximena Horjales" userId="084eaf7d-54e0-4fe0-a8bd-fc4f1eb28b85" providerId="ADAL" clId="{2A4F6E0C-8664-47D9-B99A-BD5A8283151E}" dt="2026-05-18T13:56:47.307" v="138" actId="1076"/>
          <ac:spMkLst>
            <pc:docMk/>
            <pc:sldMk cId="201941273" sldId="2147481813"/>
            <ac:spMk id="16" creationId="{ED5BBB9A-EE9E-094F-018D-5F46F74116C4}"/>
          </ac:spMkLst>
        </pc:spChg>
        <pc:spChg chg="mod">
          <ac:chgData name="Ximena Horjales" userId="084eaf7d-54e0-4fe0-a8bd-fc4f1eb28b85" providerId="ADAL" clId="{2A4F6E0C-8664-47D9-B99A-BD5A8283151E}" dt="2026-05-18T13:57:12.416" v="140" actId="2711"/>
          <ac:spMkLst>
            <pc:docMk/>
            <pc:sldMk cId="201941273" sldId="2147481813"/>
            <ac:spMk id="21" creationId="{F12C427C-51A6-F847-1CFE-057B9194386E}"/>
          </ac:spMkLst>
        </pc:spChg>
        <pc:spChg chg="mod">
          <ac:chgData name="Ximena Horjales" userId="084eaf7d-54e0-4fe0-a8bd-fc4f1eb28b85" providerId="ADAL" clId="{2A4F6E0C-8664-47D9-B99A-BD5A8283151E}" dt="2026-05-18T13:57:12.416" v="140" actId="2711"/>
          <ac:spMkLst>
            <pc:docMk/>
            <pc:sldMk cId="201941273" sldId="2147481813"/>
            <ac:spMk id="22" creationId="{88178967-66DC-573E-183B-FBD521E5F8BA}"/>
          </ac:spMkLst>
        </pc:spChg>
        <pc:spChg chg="mod">
          <ac:chgData name="Ximena Horjales" userId="084eaf7d-54e0-4fe0-a8bd-fc4f1eb28b85" providerId="ADAL" clId="{2A4F6E0C-8664-47D9-B99A-BD5A8283151E}" dt="2026-05-18T13:57:12.416" v="140" actId="2711"/>
          <ac:spMkLst>
            <pc:docMk/>
            <pc:sldMk cId="201941273" sldId="2147481813"/>
            <ac:spMk id="23" creationId="{57D07324-4EF6-82AE-962A-63BD159541AB}"/>
          </ac:spMkLst>
        </pc:spChg>
        <pc:spChg chg="mod">
          <ac:chgData name="Ximena Horjales" userId="084eaf7d-54e0-4fe0-a8bd-fc4f1eb28b85" providerId="ADAL" clId="{2A4F6E0C-8664-47D9-B99A-BD5A8283151E}" dt="2026-05-18T13:57:12.416" v="140" actId="2711"/>
          <ac:spMkLst>
            <pc:docMk/>
            <pc:sldMk cId="201941273" sldId="2147481813"/>
            <ac:spMk id="24" creationId="{21ADD381-3F96-C854-9B84-A62FD48EDB8E}"/>
          </ac:spMkLst>
        </pc:spChg>
        <pc:spChg chg="mod">
          <ac:chgData name="Ximena Horjales" userId="084eaf7d-54e0-4fe0-a8bd-fc4f1eb28b85" providerId="ADAL" clId="{2A4F6E0C-8664-47D9-B99A-BD5A8283151E}" dt="2026-05-18T13:57:01.506" v="139" actId="2711"/>
          <ac:spMkLst>
            <pc:docMk/>
            <pc:sldMk cId="201941273" sldId="2147481813"/>
            <ac:spMk id="29" creationId="{4CA9CFA1-6531-080F-0BCD-59E1617408DF}"/>
          </ac:spMkLst>
        </pc:spChg>
        <pc:spChg chg="mod">
          <ac:chgData name="Ximena Horjales" userId="084eaf7d-54e0-4fe0-a8bd-fc4f1eb28b85" providerId="ADAL" clId="{2A4F6E0C-8664-47D9-B99A-BD5A8283151E}" dt="2026-05-18T13:57:01.506" v="139" actId="2711"/>
          <ac:spMkLst>
            <pc:docMk/>
            <pc:sldMk cId="201941273" sldId="2147481813"/>
            <ac:spMk id="30" creationId="{31208B6D-2CEB-9960-5E90-7C94DAF49FCB}"/>
          </ac:spMkLst>
        </pc:spChg>
        <pc:spChg chg="mod">
          <ac:chgData name="Ximena Horjales" userId="084eaf7d-54e0-4fe0-a8bd-fc4f1eb28b85" providerId="ADAL" clId="{2A4F6E0C-8664-47D9-B99A-BD5A8283151E}" dt="2026-05-18T13:57:01.506" v="139" actId="2711"/>
          <ac:spMkLst>
            <pc:docMk/>
            <pc:sldMk cId="201941273" sldId="2147481813"/>
            <ac:spMk id="31" creationId="{B63AEA38-93CC-68DB-DC2C-E4D5660402FA}"/>
          </ac:spMkLst>
        </pc:spChg>
        <pc:spChg chg="mod">
          <ac:chgData name="Ximena Horjales" userId="084eaf7d-54e0-4fe0-a8bd-fc4f1eb28b85" providerId="ADAL" clId="{2A4F6E0C-8664-47D9-B99A-BD5A8283151E}" dt="2026-05-18T13:57:01.506" v="139" actId="2711"/>
          <ac:spMkLst>
            <pc:docMk/>
            <pc:sldMk cId="201941273" sldId="2147481813"/>
            <ac:spMk id="32" creationId="{62A3C535-D960-6C77-1F55-A62342AA8998}"/>
          </ac:spMkLst>
        </pc:spChg>
        <pc:spChg chg="mod">
          <ac:chgData name="Ximena Horjales" userId="084eaf7d-54e0-4fe0-a8bd-fc4f1eb28b85" providerId="ADAL" clId="{2A4F6E0C-8664-47D9-B99A-BD5A8283151E}" dt="2026-05-18T13:57:01.506" v="139" actId="2711"/>
          <ac:spMkLst>
            <pc:docMk/>
            <pc:sldMk cId="201941273" sldId="2147481813"/>
            <ac:spMk id="33" creationId="{B213067B-2B3E-6F82-AB96-6E73A9E774D3}"/>
          </ac:spMkLst>
        </pc:spChg>
        <pc:spChg chg="mod">
          <ac:chgData name="Ximena Horjales" userId="084eaf7d-54e0-4fe0-a8bd-fc4f1eb28b85" providerId="ADAL" clId="{2A4F6E0C-8664-47D9-B99A-BD5A8283151E}" dt="2026-05-18T13:57:01.506" v="139" actId="2711"/>
          <ac:spMkLst>
            <pc:docMk/>
            <pc:sldMk cId="201941273" sldId="2147481813"/>
            <ac:spMk id="34" creationId="{70698EA1-D5DC-C749-504F-BC2F3BC836BA}"/>
          </ac:spMkLst>
        </pc:spChg>
        <pc:spChg chg="mod">
          <ac:chgData name="Ximena Horjales" userId="084eaf7d-54e0-4fe0-a8bd-fc4f1eb28b85" providerId="ADAL" clId="{2A4F6E0C-8664-47D9-B99A-BD5A8283151E}" dt="2026-05-18T13:57:01.506" v="139" actId="2711"/>
          <ac:spMkLst>
            <pc:docMk/>
            <pc:sldMk cId="201941273" sldId="2147481813"/>
            <ac:spMk id="36" creationId="{F6E9775C-EFD4-4D6A-A6A2-40029123DCB7}"/>
          </ac:spMkLst>
        </pc:spChg>
      </pc:sldChg>
      <pc:sldChg chg="modSp mod">
        <pc:chgData name="Ximena Horjales" userId="084eaf7d-54e0-4fe0-a8bd-fc4f1eb28b85" providerId="ADAL" clId="{2A4F6E0C-8664-47D9-B99A-BD5A8283151E}" dt="2026-05-25T08:20:37.217" v="243" actId="20577"/>
        <pc:sldMkLst>
          <pc:docMk/>
          <pc:sldMk cId="2760827538" sldId="2147481816"/>
        </pc:sldMkLst>
        <pc:spChg chg="mod">
          <ac:chgData name="Ximena Horjales" userId="084eaf7d-54e0-4fe0-a8bd-fc4f1eb28b85" providerId="ADAL" clId="{2A4F6E0C-8664-47D9-B99A-BD5A8283151E}" dt="2026-05-25T08:20:37.217" v="243" actId="20577"/>
          <ac:spMkLst>
            <pc:docMk/>
            <pc:sldMk cId="2760827538" sldId="2147481816"/>
            <ac:spMk id="5" creationId="{3E7F081C-862D-0D76-3601-48F40A7FAB74}"/>
          </ac:spMkLst>
        </pc:spChg>
        <pc:spChg chg="mod">
          <ac:chgData name="Ximena Horjales" userId="084eaf7d-54e0-4fe0-a8bd-fc4f1eb28b85" providerId="ADAL" clId="{2A4F6E0C-8664-47D9-B99A-BD5A8283151E}" dt="2026-05-18T13:56:23.786" v="137" actId="2711"/>
          <ac:spMkLst>
            <pc:docMk/>
            <pc:sldMk cId="2760827538" sldId="2147481816"/>
            <ac:spMk id="6" creationId="{FA495716-304C-4F4F-6A00-84768D8F1D69}"/>
          </ac:spMkLst>
        </pc:spChg>
      </pc:sldChg>
      <pc:sldChg chg="modSp mod">
        <pc:chgData name="Ximena Horjales" userId="084eaf7d-54e0-4fe0-a8bd-fc4f1eb28b85" providerId="ADAL" clId="{2A4F6E0C-8664-47D9-B99A-BD5A8283151E}" dt="2026-05-25T07:35:21.076" v="160" actId="13926"/>
        <pc:sldMkLst>
          <pc:docMk/>
          <pc:sldMk cId="1604037282" sldId="2147481829"/>
        </pc:sldMkLst>
        <pc:spChg chg="mod">
          <ac:chgData name="Ximena Horjales" userId="084eaf7d-54e0-4fe0-a8bd-fc4f1eb28b85" providerId="ADAL" clId="{2A4F6E0C-8664-47D9-B99A-BD5A8283151E}" dt="2026-05-18T11:34:41.607" v="84" actId="1076"/>
          <ac:spMkLst>
            <pc:docMk/>
            <pc:sldMk cId="1604037282" sldId="2147481829"/>
            <ac:spMk id="2" creationId="{351CF958-1EC9-90B8-2D33-4C739C586CAD}"/>
          </ac:spMkLst>
        </pc:spChg>
        <pc:spChg chg="mod">
          <ac:chgData name="Ximena Horjales" userId="084eaf7d-54e0-4fe0-a8bd-fc4f1eb28b85" providerId="ADAL" clId="{2A4F6E0C-8664-47D9-B99A-BD5A8283151E}" dt="2026-05-25T07:35:21.076" v="160" actId="13926"/>
          <ac:spMkLst>
            <pc:docMk/>
            <pc:sldMk cId="1604037282" sldId="2147481829"/>
            <ac:spMk id="3" creationId="{93FDDF00-F9DC-7CFE-FC8B-F978834E1B3F}"/>
          </ac:spMkLst>
        </pc:spChg>
      </pc:sldChg>
      <pc:sldChg chg="modSp mod">
        <pc:chgData name="Ximena Horjales" userId="084eaf7d-54e0-4fe0-a8bd-fc4f1eb28b85" providerId="ADAL" clId="{2A4F6E0C-8664-47D9-B99A-BD5A8283151E}" dt="2026-05-25T07:36:55.613" v="175" actId="20577"/>
        <pc:sldMkLst>
          <pc:docMk/>
          <pc:sldMk cId="864188776" sldId="2147481833"/>
        </pc:sldMkLst>
        <pc:spChg chg="mod">
          <ac:chgData name="Ximena Horjales" userId="084eaf7d-54e0-4fe0-a8bd-fc4f1eb28b85" providerId="ADAL" clId="{2A4F6E0C-8664-47D9-B99A-BD5A8283151E}" dt="2026-05-25T07:36:55.613" v="175" actId="20577"/>
          <ac:spMkLst>
            <pc:docMk/>
            <pc:sldMk cId="864188776" sldId="2147481833"/>
            <ac:spMk id="3" creationId="{A66E2407-E1D7-E58F-C642-6546FD802E8F}"/>
          </ac:spMkLst>
        </pc:spChg>
      </pc:sldChg>
      <pc:sldChg chg="modSp mod">
        <pc:chgData name="Ximena Horjales" userId="084eaf7d-54e0-4fe0-a8bd-fc4f1eb28b85" providerId="ADAL" clId="{2A4F6E0C-8664-47D9-B99A-BD5A8283151E}" dt="2026-05-18T13:31:45.014" v="131" actId="1076"/>
        <pc:sldMkLst>
          <pc:docMk/>
          <pc:sldMk cId="2483199831" sldId="2147481835"/>
        </pc:sldMkLst>
        <pc:spChg chg="mod">
          <ac:chgData name="Ximena Horjales" userId="084eaf7d-54e0-4fe0-a8bd-fc4f1eb28b85" providerId="ADAL" clId="{2A4F6E0C-8664-47D9-B99A-BD5A8283151E}" dt="2026-05-18T13:31:20.573" v="127" actId="2711"/>
          <ac:spMkLst>
            <pc:docMk/>
            <pc:sldMk cId="2483199831" sldId="2147481835"/>
            <ac:spMk id="7" creationId="{03B6FD63-933E-E627-2000-F1C121CA2ACE}"/>
          </ac:spMkLst>
        </pc:spChg>
        <pc:spChg chg="mod">
          <ac:chgData name="Ximena Horjales" userId="084eaf7d-54e0-4fe0-a8bd-fc4f1eb28b85" providerId="ADAL" clId="{2A4F6E0C-8664-47D9-B99A-BD5A8283151E}" dt="2026-05-18T13:31:28.247" v="128" actId="2711"/>
          <ac:spMkLst>
            <pc:docMk/>
            <pc:sldMk cId="2483199831" sldId="2147481835"/>
            <ac:spMk id="8" creationId="{AD47F68F-0125-DB2C-A9F8-4BB70FA610FE}"/>
          </ac:spMkLst>
        </pc:spChg>
        <pc:spChg chg="mod">
          <ac:chgData name="Ximena Horjales" userId="084eaf7d-54e0-4fe0-a8bd-fc4f1eb28b85" providerId="ADAL" clId="{2A4F6E0C-8664-47D9-B99A-BD5A8283151E}" dt="2026-05-18T13:31:45.014" v="131" actId="1076"/>
          <ac:spMkLst>
            <pc:docMk/>
            <pc:sldMk cId="2483199831" sldId="2147481835"/>
            <ac:spMk id="9" creationId="{D6BC6D67-E1C9-BD84-4726-5F66638610B4}"/>
          </ac:spMkLst>
        </pc:spChg>
      </pc:sldChg>
      <pc:sldChg chg="modSp mod">
        <pc:chgData name="Ximena Horjales" userId="084eaf7d-54e0-4fe0-a8bd-fc4f1eb28b85" providerId="ADAL" clId="{2A4F6E0C-8664-47D9-B99A-BD5A8283151E}" dt="2026-05-18T12:53:35.594" v="100" actId="2711"/>
        <pc:sldMkLst>
          <pc:docMk/>
          <pc:sldMk cId="1572919987" sldId="2147481837"/>
        </pc:sldMkLst>
        <pc:spChg chg="mod">
          <ac:chgData name="Ximena Horjales" userId="084eaf7d-54e0-4fe0-a8bd-fc4f1eb28b85" providerId="ADAL" clId="{2A4F6E0C-8664-47D9-B99A-BD5A8283151E}" dt="2026-05-18T12:53:24.711" v="99" actId="2711"/>
          <ac:spMkLst>
            <pc:docMk/>
            <pc:sldMk cId="1572919987" sldId="2147481837"/>
            <ac:spMk id="7" creationId="{79120990-F4A9-B499-0E9B-AAA77D6FAB28}"/>
          </ac:spMkLst>
        </pc:spChg>
        <pc:spChg chg="mod">
          <ac:chgData name="Ximena Horjales" userId="084eaf7d-54e0-4fe0-a8bd-fc4f1eb28b85" providerId="ADAL" clId="{2A4F6E0C-8664-47D9-B99A-BD5A8283151E}" dt="2026-05-18T12:53:24.711" v="99" actId="2711"/>
          <ac:spMkLst>
            <pc:docMk/>
            <pc:sldMk cId="1572919987" sldId="2147481837"/>
            <ac:spMk id="8" creationId="{21E95319-592D-35D5-D955-C4D27F72A5A3}"/>
          </ac:spMkLst>
        </pc:spChg>
        <pc:spChg chg="mod">
          <ac:chgData name="Ximena Horjales" userId="084eaf7d-54e0-4fe0-a8bd-fc4f1eb28b85" providerId="ADAL" clId="{2A4F6E0C-8664-47D9-B99A-BD5A8283151E}" dt="2026-05-18T12:53:24.711" v="99" actId="2711"/>
          <ac:spMkLst>
            <pc:docMk/>
            <pc:sldMk cId="1572919987" sldId="2147481837"/>
            <ac:spMk id="9" creationId="{4285A533-EB6D-1191-3190-1C53E43B941F}"/>
          </ac:spMkLst>
        </pc:spChg>
        <pc:spChg chg="mod">
          <ac:chgData name="Ximena Horjales" userId="084eaf7d-54e0-4fe0-a8bd-fc4f1eb28b85" providerId="ADAL" clId="{2A4F6E0C-8664-47D9-B99A-BD5A8283151E}" dt="2026-05-18T12:53:24.711" v="99" actId="2711"/>
          <ac:spMkLst>
            <pc:docMk/>
            <pc:sldMk cId="1572919987" sldId="2147481837"/>
            <ac:spMk id="10" creationId="{6C1213BF-062C-7A09-06E8-4342CCCE4144}"/>
          </ac:spMkLst>
        </pc:spChg>
        <pc:spChg chg="mod">
          <ac:chgData name="Ximena Horjales" userId="084eaf7d-54e0-4fe0-a8bd-fc4f1eb28b85" providerId="ADAL" clId="{2A4F6E0C-8664-47D9-B99A-BD5A8283151E}" dt="2026-05-18T12:53:24.711" v="99" actId="2711"/>
          <ac:spMkLst>
            <pc:docMk/>
            <pc:sldMk cId="1572919987" sldId="2147481837"/>
            <ac:spMk id="11" creationId="{D5DAD7D6-A579-E41B-7938-BD5ED809BF1E}"/>
          </ac:spMkLst>
        </pc:spChg>
        <pc:spChg chg="mod">
          <ac:chgData name="Ximena Horjales" userId="084eaf7d-54e0-4fe0-a8bd-fc4f1eb28b85" providerId="ADAL" clId="{2A4F6E0C-8664-47D9-B99A-BD5A8283151E}" dt="2026-05-18T12:53:24.711" v="99" actId="2711"/>
          <ac:spMkLst>
            <pc:docMk/>
            <pc:sldMk cId="1572919987" sldId="2147481837"/>
            <ac:spMk id="12" creationId="{52EA594E-BEE3-34EC-DEDE-4D0A332FC234}"/>
          </ac:spMkLst>
        </pc:spChg>
        <pc:spChg chg="mod">
          <ac:chgData name="Ximena Horjales" userId="084eaf7d-54e0-4fe0-a8bd-fc4f1eb28b85" providerId="ADAL" clId="{2A4F6E0C-8664-47D9-B99A-BD5A8283151E}" dt="2026-05-18T12:53:24.711" v="99" actId="2711"/>
          <ac:spMkLst>
            <pc:docMk/>
            <pc:sldMk cId="1572919987" sldId="2147481837"/>
            <ac:spMk id="13" creationId="{1D0A67CC-0ADF-6FEB-208C-0DABA56BB421}"/>
          </ac:spMkLst>
        </pc:spChg>
        <pc:spChg chg="mod">
          <ac:chgData name="Ximena Horjales" userId="084eaf7d-54e0-4fe0-a8bd-fc4f1eb28b85" providerId="ADAL" clId="{2A4F6E0C-8664-47D9-B99A-BD5A8283151E}" dt="2026-05-18T12:53:24.711" v="99" actId="2711"/>
          <ac:spMkLst>
            <pc:docMk/>
            <pc:sldMk cId="1572919987" sldId="2147481837"/>
            <ac:spMk id="14" creationId="{49B77385-8149-AF09-06FC-F646C9596F2D}"/>
          </ac:spMkLst>
        </pc:spChg>
        <pc:spChg chg="mod">
          <ac:chgData name="Ximena Horjales" userId="084eaf7d-54e0-4fe0-a8bd-fc4f1eb28b85" providerId="ADAL" clId="{2A4F6E0C-8664-47D9-B99A-BD5A8283151E}" dt="2026-05-18T12:53:24.711" v="99" actId="2711"/>
          <ac:spMkLst>
            <pc:docMk/>
            <pc:sldMk cId="1572919987" sldId="2147481837"/>
            <ac:spMk id="15" creationId="{F908BB97-9009-57A8-8936-82EF6ABADEFF}"/>
          </ac:spMkLst>
        </pc:spChg>
        <pc:spChg chg="mod">
          <ac:chgData name="Ximena Horjales" userId="084eaf7d-54e0-4fe0-a8bd-fc4f1eb28b85" providerId="ADAL" clId="{2A4F6E0C-8664-47D9-B99A-BD5A8283151E}" dt="2026-05-18T12:53:35.594" v="100" actId="2711"/>
          <ac:spMkLst>
            <pc:docMk/>
            <pc:sldMk cId="1572919987" sldId="2147481837"/>
            <ac:spMk id="16" creationId="{379D2F4E-E86C-B9BD-82E1-4528859E52AE}"/>
          </ac:spMkLst>
        </pc:spChg>
        <pc:spChg chg="mod">
          <ac:chgData name="Ximena Horjales" userId="084eaf7d-54e0-4fe0-a8bd-fc4f1eb28b85" providerId="ADAL" clId="{2A4F6E0C-8664-47D9-B99A-BD5A8283151E}" dt="2026-05-18T12:53:35.594" v="100" actId="2711"/>
          <ac:spMkLst>
            <pc:docMk/>
            <pc:sldMk cId="1572919987" sldId="2147481837"/>
            <ac:spMk id="17" creationId="{5EA70704-17FB-A49B-ACCA-F717ADAB008F}"/>
          </ac:spMkLst>
        </pc:spChg>
        <pc:spChg chg="mod">
          <ac:chgData name="Ximena Horjales" userId="084eaf7d-54e0-4fe0-a8bd-fc4f1eb28b85" providerId="ADAL" clId="{2A4F6E0C-8664-47D9-B99A-BD5A8283151E}" dt="2026-05-18T12:53:35.594" v="100" actId="2711"/>
          <ac:spMkLst>
            <pc:docMk/>
            <pc:sldMk cId="1572919987" sldId="2147481837"/>
            <ac:spMk id="18" creationId="{5EBAEAC8-A36B-3B39-BECE-A0773B671043}"/>
          </ac:spMkLst>
        </pc:spChg>
        <pc:spChg chg="mod">
          <ac:chgData name="Ximena Horjales" userId="084eaf7d-54e0-4fe0-a8bd-fc4f1eb28b85" providerId="ADAL" clId="{2A4F6E0C-8664-47D9-B99A-BD5A8283151E}" dt="2026-05-18T12:53:35.594" v="100" actId="2711"/>
          <ac:spMkLst>
            <pc:docMk/>
            <pc:sldMk cId="1572919987" sldId="2147481837"/>
            <ac:spMk id="19" creationId="{A47260DC-3929-9ACF-EFD2-68F5EC2C9795}"/>
          </ac:spMkLst>
        </pc:spChg>
        <pc:spChg chg="mod">
          <ac:chgData name="Ximena Horjales" userId="084eaf7d-54e0-4fe0-a8bd-fc4f1eb28b85" providerId="ADAL" clId="{2A4F6E0C-8664-47D9-B99A-BD5A8283151E}" dt="2026-05-18T12:53:35.594" v="100" actId="2711"/>
          <ac:spMkLst>
            <pc:docMk/>
            <pc:sldMk cId="1572919987" sldId="2147481837"/>
            <ac:spMk id="20" creationId="{407AFBEF-160F-1EF4-03B0-D3BC679D720D}"/>
          </ac:spMkLst>
        </pc:spChg>
      </pc:sldChg>
      <pc:sldChg chg="modSp mod">
        <pc:chgData name="Ximena Horjales" userId="084eaf7d-54e0-4fe0-a8bd-fc4f1eb28b85" providerId="ADAL" clId="{2A4F6E0C-8664-47D9-B99A-BD5A8283151E}" dt="2026-05-25T07:34:42.767" v="153" actId="255"/>
        <pc:sldMkLst>
          <pc:docMk/>
          <pc:sldMk cId="2754772970" sldId="2147481842"/>
        </pc:sldMkLst>
        <pc:spChg chg="mod">
          <ac:chgData name="Ximena Horjales" userId="084eaf7d-54e0-4fe0-a8bd-fc4f1eb28b85" providerId="ADAL" clId="{2A4F6E0C-8664-47D9-B99A-BD5A8283151E}" dt="2026-05-25T07:34:42.767" v="153" actId="255"/>
          <ac:spMkLst>
            <pc:docMk/>
            <pc:sldMk cId="2754772970" sldId="2147481842"/>
            <ac:spMk id="5" creationId="{4081A0AF-4A96-D390-EB74-2E20FE8A0086}"/>
          </ac:spMkLst>
        </pc:spChg>
        <pc:spChg chg="mod">
          <ac:chgData name="Ximena Horjales" userId="084eaf7d-54e0-4fe0-a8bd-fc4f1eb28b85" providerId="ADAL" clId="{2A4F6E0C-8664-47D9-B99A-BD5A8283151E}" dt="2026-05-18T11:22:12.953" v="49" actId="14100"/>
          <ac:spMkLst>
            <pc:docMk/>
            <pc:sldMk cId="2754772970" sldId="2147481842"/>
            <ac:spMk id="13" creationId="{8F5ABC54-2AF9-650B-87D9-E802D3EB8615}"/>
          </ac:spMkLst>
        </pc:spChg>
      </pc:sldChg>
      <pc:sldChg chg="modSp mod">
        <pc:chgData name="Ximena Horjales" userId="084eaf7d-54e0-4fe0-a8bd-fc4f1eb28b85" providerId="ADAL" clId="{2A4F6E0C-8664-47D9-B99A-BD5A8283151E}" dt="2026-05-18T11:23:52.278" v="72" actId="20577"/>
        <pc:sldMkLst>
          <pc:docMk/>
          <pc:sldMk cId="3331195724" sldId="2147481843"/>
        </pc:sldMkLst>
        <pc:spChg chg="mod">
          <ac:chgData name="Ximena Horjales" userId="084eaf7d-54e0-4fe0-a8bd-fc4f1eb28b85" providerId="ADAL" clId="{2A4F6E0C-8664-47D9-B99A-BD5A8283151E}" dt="2026-05-18T11:22:47.144" v="51" actId="2711"/>
          <ac:spMkLst>
            <pc:docMk/>
            <pc:sldMk cId="3331195724" sldId="2147481843"/>
            <ac:spMk id="2" creationId="{2A085370-2C7A-27CA-2ECC-DE9BCC1148DB}"/>
          </ac:spMkLst>
        </pc:spChg>
        <pc:spChg chg="mod">
          <ac:chgData name="Ximena Horjales" userId="084eaf7d-54e0-4fe0-a8bd-fc4f1eb28b85" providerId="ADAL" clId="{2A4F6E0C-8664-47D9-B99A-BD5A8283151E}" dt="2026-05-18T11:23:52.278" v="72" actId="20577"/>
          <ac:spMkLst>
            <pc:docMk/>
            <pc:sldMk cId="3331195724" sldId="2147481843"/>
            <ac:spMk id="3" creationId="{5E6A3E88-5248-E85B-E451-8BE86BCB30D4}"/>
          </ac:spMkLst>
        </pc:spChg>
      </pc:sldChg>
      <pc:sldChg chg="modSp mod">
        <pc:chgData name="Ximena Horjales" userId="084eaf7d-54e0-4fe0-a8bd-fc4f1eb28b85" providerId="ADAL" clId="{2A4F6E0C-8664-47D9-B99A-BD5A8283151E}" dt="2026-05-18T11:37:34.405" v="93" actId="255"/>
        <pc:sldMkLst>
          <pc:docMk/>
          <pc:sldMk cId="3264534309" sldId="2147481844"/>
        </pc:sldMkLst>
        <pc:spChg chg="mod">
          <ac:chgData name="Ximena Horjales" userId="084eaf7d-54e0-4fe0-a8bd-fc4f1eb28b85" providerId="ADAL" clId="{2A4F6E0C-8664-47D9-B99A-BD5A8283151E}" dt="2026-05-18T11:37:34.405" v="93" actId="255"/>
          <ac:spMkLst>
            <pc:docMk/>
            <pc:sldMk cId="3264534309" sldId="2147481844"/>
            <ac:spMk id="2" creationId="{53CC8D99-1E3E-CA6E-DBE8-FEBFF43D4819}"/>
          </ac:spMkLst>
        </pc:spChg>
        <pc:spChg chg="mod">
          <ac:chgData name="Ximena Horjales" userId="084eaf7d-54e0-4fe0-a8bd-fc4f1eb28b85" providerId="ADAL" clId="{2A4F6E0C-8664-47D9-B99A-BD5A8283151E}" dt="2026-05-18T11:37:20.086" v="91" actId="255"/>
          <ac:spMkLst>
            <pc:docMk/>
            <pc:sldMk cId="3264534309" sldId="2147481844"/>
            <ac:spMk id="3" creationId="{D7F2B2FC-6469-944B-1BD2-3A6151829D54}"/>
          </ac:spMkLst>
        </pc:spChg>
        <pc:spChg chg="mod">
          <ac:chgData name="Ximena Horjales" userId="084eaf7d-54e0-4fe0-a8bd-fc4f1eb28b85" providerId="ADAL" clId="{2A4F6E0C-8664-47D9-B99A-BD5A8283151E}" dt="2026-05-18T11:37:09.437" v="89" actId="2711"/>
          <ac:spMkLst>
            <pc:docMk/>
            <pc:sldMk cId="3264534309" sldId="2147481844"/>
            <ac:spMk id="8" creationId="{16B5E005-1F73-B534-D9F1-F481D5E86C0E}"/>
          </ac:spMkLst>
        </pc:spChg>
        <pc:spChg chg="mod">
          <ac:chgData name="Ximena Horjales" userId="084eaf7d-54e0-4fe0-a8bd-fc4f1eb28b85" providerId="ADAL" clId="{2A4F6E0C-8664-47D9-B99A-BD5A8283151E}" dt="2026-05-18T11:36:57.994" v="88" actId="2711"/>
          <ac:spMkLst>
            <pc:docMk/>
            <pc:sldMk cId="3264534309" sldId="2147481844"/>
            <ac:spMk id="9" creationId="{D338F392-3B0B-0101-DFE2-9806FE0B7377}"/>
          </ac:spMkLst>
        </pc:spChg>
        <pc:spChg chg="mod">
          <ac:chgData name="Ximena Horjales" userId="084eaf7d-54e0-4fe0-a8bd-fc4f1eb28b85" providerId="ADAL" clId="{2A4F6E0C-8664-47D9-B99A-BD5A8283151E}" dt="2026-05-18T11:36:43.149" v="87" actId="255"/>
          <ac:spMkLst>
            <pc:docMk/>
            <pc:sldMk cId="3264534309" sldId="2147481844"/>
            <ac:spMk id="11" creationId="{01A30A6C-69F9-8092-086C-336999098B7F}"/>
          </ac:spMkLst>
        </pc:spChg>
      </pc:sldChg>
      <pc:sldChg chg="delSp modSp add mod">
        <pc:chgData name="Ximena Horjales" userId="084eaf7d-54e0-4fe0-a8bd-fc4f1eb28b85" providerId="ADAL" clId="{2A4F6E0C-8664-47D9-B99A-BD5A8283151E}" dt="2026-05-25T07:45:00.751" v="239" actId="1076"/>
        <pc:sldMkLst>
          <pc:docMk/>
          <pc:sldMk cId="3415295881" sldId="2147481845"/>
        </pc:sldMkLst>
        <pc:spChg chg="mod">
          <ac:chgData name="Ximena Horjales" userId="084eaf7d-54e0-4fe0-a8bd-fc4f1eb28b85" providerId="ADAL" clId="{2A4F6E0C-8664-47D9-B99A-BD5A8283151E}" dt="2026-05-25T07:42:50.237" v="206" actId="1076"/>
          <ac:spMkLst>
            <pc:docMk/>
            <pc:sldMk cId="3415295881" sldId="2147481845"/>
            <ac:spMk id="2" creationId="{50A9F548-FA9C-FCBE-08F5-FC8C8A4384C0}"/>
          </ac:spMkLst>
        </pc:spChg>
        <pc:spChg chg="mod">
          <ac:chgData name="Ximena Horjales" userId="084eaf7d-54e0-4fe0-a8bd-fc4f1eb28b85" providerId="ADAL" clId="{2A4F6E0C-8664-47D9-B99A-BD5A8283151E}" dt="2026-05-25T07:45:00.751" v="239" actId="1076"/>
          <ac:spMkLst>
            <pc:docMk/>
            <pc:sldMk cId="3415295881" sldId="2147481845"/>
            <ac:spMk id="5" creationId="{AE4B5F0E-C7C5-A2B3-483F-769696D17580}"/>
          </ac:spMkLst>
        </pc:spChg>
        <pc:spChg chg="del">
          <ac:chgData name="Ximena Horjales" userId="084eaf7d-54e0-4fe0-a8bd-fc4f1eb28b85" providerId="ADAL" clId="{2A4F6E0C-8664-47D9-B99A-BD5A8283151E}" dt="2026-05-25T07:40:52.693" v="185" actId="478"/>
          <ac:spMkLst>
            <pc:docMk/>
            <pc:sldMk cId="3415295881" sldId="2147481845"/>
            <ac:spMk id="6" creationId="{A1DDE019-9555-72B7-BC62-47FD0D09D7A0}"/>
          </ac:spMkLst>
        </pc:spChg>
      </pc:sldChg>
    </pc:docChg>
  </pc:docChgLst>
</pc:chgInfo>
</file>

<file path=ppt/comments/modernComment_7FB4796B_D000F497.xml><?xml version="1.0" encoding="utf-8"?>
<p188:cmLst xmlns:a="http://schemas.openxmlformats.org/drawingml/2006/main" xmlns:r="http://schemas.openxmlformats.org/officeDocument/2006/relationships" xmlns:p188="http://schemas.microsoft.com/office/powerpoint/2018/8/main">
  <p188:cm id="{F12813F9-6F61-40B7-8FCF-BDB03CB43DFF}" authorId="{4B1C8CF8-5E87-6788-BE52-4728E6873782}" created="2026-04-23T12:53:03.636">
    <ac:txMkLst xmlns:ac="http://schemas.microsoft.com/office/drawing/2013/main/command">
      <pc:docMk xmlns:pc="http://schemas.microsoft.com/office/powerpoint/2013/main/command"/>
      <pc:sldMk xmlns:pc="http://schemas.microsoft.com/office/powerpoint/2013/main/command" cId="3489723543" sldId="2142533995"/>
      <ac:spMk id="2" creationId="{788DA990-791E-7253-10AE-3AB814758665}"/>
      <ac:txMk cp="2" len="29">
        <ac:context len="139" hash="4238263529"/>
      </ac:txMk>
    </ac:txMkLst>
    <p188:pos x="9124594" y="1252031"/>
    <p188:replyLst>
      <p188:reply id="{259F7E23-C7AB-4E53-A3F0-F9D843A00DE8}" authorId="{A1FC76D5-4FA1-16EE-DC5A-146C0C32E8D7}" created="2026-05-04T08:58:43.920">
        <p188:txBody>
          <a:bodyPr/>
          <a:lstStyle/>
          <a:p>
            <a:r>
              <a:rPr lang="sv-SE"/>
              <a:t>HS30 verktyg för social hållbarhet
Handbok för social hållbarhet i bostadssektorn</a:t>
            </a:r>
          </a:p>
        </p188:txBody>
      </p188:reply>
      <p188:reply id="{13653D1B-ADAF-4C8A-8550-038F3F269DC3}" authorId="{9DE22012-861A-CEEC-40CC-ED5E039A242D}" created="2026-05-11T06:01:59.209">
        <p188:txBody>
          <a:bodyPr/>
          <a:lstStyle/>
          <a:p>
            <a:r>
              <a:rPr lang="en-US"/>
              <a:t>Förslag rubrik: HS30 Handbok för social hållbarhet i bostadssektorn </a:t>
            </a:r>
          </a:p>
        </p188:txBody>
      </p188:reply>
    </p188:replyLst>
    <p188:txBody>
      <a:bodyPr/>
      <a:lstStyle/>
      <a:p>
        <a:r>
          <a:rPr lang="en-SE"/>
          <a:t>Förslag på rubrik?</a:t>
        </a:r>
      </a:p>
    </p188:txBody>
  </p188:cm>
  <p188:cm id="{70179877-1BE0-498C-BD5D-2FC2D699F738}" authorId="{0A7E0C29-3F06-41C0-EFA9-E72B501B2839}" created="2026-05-05T08:37:08.631">
    <ac:deMkLst xmlns:ac="http://schemas.microsoft.com/office/drawing/2013/main/command">
      <pc:docMk xmlns:pc="http://schemas.microsoft.com/office/powerpoint/2013/main/command"/>
      <pc:sldMk xmlns:pc="http://schemas.microsoft.com/office/powerpoint/2013/main/command" cId="3489723543" sldId="2142533995"/>
      <ac:spMk id="2" creationId="{788DA990-791E-7253-10AE-3AB814758665}"/>
    </ac:deMkLst>
    <p188:replyLst>
      <p188:reply id="{17996BE2-FA3B-4334-A837-2584B37B8DCA}" authorId="{4B1C8CF8-5E87-6788-BE52-4728E6873782}" created="2026-05-13T09:09:53.536">
        <p188:txBody>
          <a:bodyPr/>
          <a:lstStyle/>
          <a:p>
            <a:r>
              <a:rPr lang="en-SE"/>
              <a:t>@ximena</a:t>
            </a:r>
          </a:p>
        </p188:txBody>
      </p188:reply>
    </p188:replyLst>
    <p188:txBody>
      <a:bodyPr/>
      <a:lstStyle/>
      <a:p>
        <a:r>
          <a:rPr lang="en-SE"/>
          <a:t>Typsnitten fungerar bara för RISE i powerpoint. Om det ska delas som ppt byt</a:t>
        </a:r>
      </a:p>
    </p188:txBody>
    <p188:extLst>
      <p:ext xmlns:p="http://schemas.openxmlformats.org/presentationml/2006/main" uri="{57CB4572-C831-44C2-8A1C-0ADB6CCDFE69}">
        <p223:reactions xmlns:p223="http://schemas.microsoft.com/office/powerpoint/2022/03/main">
          <p223:rxn type="👍">
            <p223:instance time="2026-05-12T13:09:39.654" authorId="{4B1C8CF8-5E87-6788-BE52-4728E6873782}"/>
          </p223:rxn>
        </p223:reactions>
      </p:ext>
    </p188:extLst>
  </p188:cm>
</p188:cmLst>
</file>

<file path=ppt/comments/modernComment_7FFFF87D_7C09A72B.xml><?xml version="1.0" encoding="utf-8"?>
<p188:cmLst xmlns:a="http://schemas.openxmlformats.org/drawingml/2006/main" xmlns:r="http://schemas.openxmlformats.org/officeDocument/2006/relationships" xmlns:p188="http://schemas.microsoft.com/office/powerpoint/2018/8/main">
  <p188:cm id="{C1460E20-B242-4022-B924-2BD95B390257}" authorId="{4B1C8CF8-5E87-6788-BE52-4728E6873782}" status="resolved" created="2026-05-12T14:08:59.516" complete="100000">
    <ac:txMkLst xmlns:ac="http://schemas.microsoft.com/office/drawing/2013/main/command">
      <pc:docMk xmlns:pc="http://schemas.microsoft.com/office/powerpoint/2013/main/command"/>
      <pc:sldMk xmlns:pc="http://schemas.microsoft.com/office/powerpoint/2013/main/command" cId="2081007403" sldId="2147481725"/>
      <ac:spMk id="5" creationId="{E72D5C94-BF92-3582-F2AE-718C129A2E2B}"/>
      <ac:txMk cp="0" len="43">
        <ac:context len="44" hash="45280106"/>
      </ac:txMk>
    </ac:txMkLst>
    <p188:txBody>
      <a:bodyPr/>
      <a:lstStyle/>
      <a:p>
        <a:r>
          <a:rPr lang="en-SE"/>
          <a:t>@ximena</a:t>
        </a:r>
      </a:p>
    </p188:txBody>
  </p188:cm>
</p188:cmLst>
</file>

<file path=ppt/comments/modernComment_7FFFF8C0_3194901F.xml><?xml version="1.0" encoding="utf-8"?>
<p188:cmLst xmlns:a="http://schemas.openxmlformats.org/drawingml/2006/main" xmlns:r="http://schemas.openxmlformats.org/officeDocument/2006/relationships" xmlns:p188="http://schemas.microsoft.com/office/powerpoint/2018/8/main">
  <p188:cm id="{B55DB1CE-7878-4237-A2D3-8BD439EBD6C3}" authorId="{9DE22012-861A-CEEC-40CC-ED5E039A242D}" status="resolved" created="2026-05-11T06:09:36.624" complete="100000">
    <ac:txMkLst xmlns:ac="http://schemas.microsoft.com/office/drawing/2013/main/command">
      <pc:docMk xmlns:pc="http://schemas.microsoft.com/office/powerpoint/2013/main/command"/>
      <pc:sldMk xmlns:pc="http://schemas.microsoft.com/office/powerpoint/2013/main/command" cId="831819807" sldId="2147481792"/>
      <ac:spMk id="19" creationId="{326C2735-1B4A-0FEE-269A-563D1F93F67E}"/>
      <ac:txMk cp="229">
        <ac:context len="791" hash="1421025578"/>
      </ac:txMk>
    </ac:txMkLst>
    <p188:pos x="2246923" y="2921000"/>
    <p188:replyLst>
      <p188:reply id="{7EE364B0-C858-453A-8896-E9F4B58B8895}" authorId="{4B1C8CF8-5E87-6788-BE52-4728E6873782}" created="2026-05-12T13:09:04.049">
        <p188:txBody>
          <a:bodyPr/>
          <a:lstStyle/>
          <a:p>
            <a:r>
              <a:rPr lang="en-SE"/>
              <a:t>åtgärdat</a:t>
            </a:r>
          </a:p>
        </p188:txBody>
      </p188:reply>
    </p188:replyLst>
    <p188:txBody>
      <a:bodyPr/>
      <a:lstStyle/>
      <a:p>
        <a:r>
          <a:rPr lang="en-US"/>
          <a:t>måste det stå bör här, kan det inte stå något av dessa "I kartläggningen studeras/undersöks/tittar vi på både behov och resurser..." Bör blir lite för vagt tycker jag.</a:t>
        </a:r>
      </a:p>
    </p188:txBody>
    <p188:extLst>
      <p:ext xmlns:p="http://schemas.openxmlformats.org/presentationml/2006/main" uri="{57CB4572-C831-44C2-8A1C-0ADB6CCDFE69}">
        <p223:reactions xmlns:p223="http://schemas.microsoft.com/office/powerpoint/2022/03/main">
          <p223:rxn type="👍">
            <p223:instance time="2026-05-12T12:38:34.624" authorId="{4B1C8CF8-5E87-6788-BE52-4728E6873782}"/>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4E0CB-1B6A-4128-AEBC-148D15F9E0CE}"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SE"/>
        </a:p>
      </dgm:t>
    </dgm:pt>
    <dgm:pt modelId="{FADD049A-3D3B-49D2-A2F6-AF8183790476}">
      <dgm:prSet phldrT="[Text]" phldr="0"/>
      <dgm:spPr>
        <a:xfrm>
          <a:off x="2101726" y="1060"/>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Kartlägga behov och resurser</a:t>
          </a:r>
          <a:endParaRPr lang="en-SE">
            <a:solidFill>
              <a:sysClr val="window" lastClr="FFFFFF"/>
            </a:solidFill>
            <a:latin typeface="Lato"/>
            <a:ea typeface="+mn-ea"/>
            <a:cs typeface="+mn-cs"/>
          </a:endParaRPr>
        </a:p>
      </dgm:t>
    </dgm:pt>
    <dgm:pt modelId="{8F1BF2FE-F01E-40DF-868A-009180931139}" type="parTrans" cxnId="{CEF66622-7D0A-4F09-988E-D52CEA5D9E19}">
      <dgm:prSet/>
      <dgm:spPr/>
      <dgm:t>
        <a:bodyPr/>
        <a:lstStyle/>
        <a:p>
          <a:endParaRPr lang="en-SE"/>
        </a:p>
      </dgm:t>
    </dgm:pt>
    <dgm:pt modelId="{7AAFF852-25A9-4057-B22A-57DA7FBE87E2}" type="sibTrans" cxnId="{CEF66622-7D0A-4F09-988E-D52CEA5D9E19}">
      <dgm:prSet/>
      <dgm:spPr>
        <a:xfrm rot="3600000">
          <a:off x="3588231" y="1961555"/>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CC374918-E6F5-47CC-8BBF-6E92AE2368E9}">
      <dgm:prSet phldrT="[Text]" phldr="0"/>
      <dgm:spPr>
        <a:xfrm>
          <a:off x="3610952"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Utveckla förändringsteori och </a:t>
          </a:r>
          <a:r>
            <a:rPr lang="sv-SE" err="1">
              <a:solidFill>
                <a:sysClr val="window" lastClr="FFFFFF"/>
              </a:solidFill>
              <a:latin typeface="Lato"/>
              <a:ea typeface="+mn-ea"/>
              <a:cs typeface="+mn-cs"/>
            </a:rPr>
            <a:t>KPI:er</a:t>
          </a:r>
          <a:endParaRPr lang="en-SE">
            <a:solidFill>
              <a:sysClr val="window" lastClr="FFFFFF"/>
            </a:solidFill>
            <a:latin typeface="Lato"/>
            <a:ea typeface="+mn-ea"/>
            <a:cs typeface="+mn-cs"/>
          </a:endParaRPr>
        </a:p>
      </dgm:t>
    </dgm:pt>
    <dgm:pt modelId="{156EA1FC-5284-4583-8E54-05A2F1533308}" type="parTrans" cxnId="{CA08A0DD-04FF-44C9-8033-261AA88D3BEE}">
      <dgm:prSet/>
      <dgm:spPr/>
      <dgm:t>
        <a:bodyPr/>
        <a:lstStyle/>
        <a:p>
          <a:endParaRPr lang="en-SE"/>
        </a:p>
      </dgm:t>
    </dgm:pt>
    <dgm:pt modelId="{981AFA92-F5B9-4C12-BFAB-6A8CF5B76A9A}" type="sibTrans" cxnId="{CA08A0DD-04FF-44C9-8033-261AA88D3BEE}">
      <dgm:prSet/>
      <dgm:spPr>
        <a:xfrm rot="10800000">
          <a:off x="2856259" y="3281655"/>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CC4C5262-0EE2-48A4-846A-06E1AC96D75F}">
      <dgm:prSet phldrT="[Text]" phldr="0"/>
      <dgm:spPr>
        <a:xfrm>
          <a:off x="592500"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ln>
        <a:effectLst/>
      </dgm:spPr>
      <dgm:t>
        <a:bodyPr/>
        <a:lstStyle/>
        <a:p>
          <a:pPr>
            <a:buNone/>
          </a:pPr>
          <a:r>
            <a:rPr lang="sv-SE">
              <a:solidFill>
                <a:sysClr val="window" lastClr="FFFFFF"/>
              </a:solidFill>
              <a:latin typeface="Lato"/>
              <a:ea typeface="+mn-ea"/>
              <a:cs typeface="+mn-cs"/>
            </a:rPr>
            <a:t>Mäta och följa upp</a:t>
          </a:r>
          <a:endParaRPr lang="en-SE">
            <a:solidFill>
              <a:sysClr val="window" lastClr="FFFFFF"/>
            </a:solidFill>
            <a:highlight>
              <a:srgbClr val="FFFF00"/>
            </a:highlight>
            <a:latin typeface="Lato"/>
            <a:ea typeface="+mn-ea"/>
            <a:cs typeface="+mn-cs"/>
          </a:endParaRPr>
        </a:p>
      </dgm:t>
    </dgm:pt>
    <dgm:pt modelId="{682F5A89-6234-43FA-9FA1-764B5FA77D04}" type="parTrans" cxnId="{4AE22405-13D9-4755-B076-7B4A05996019}">
      <dgm:prSet/>
      <dgm:spPr/>
      <dgm:t>
        <a:bodyPr/>
        <a:lstStyle/>
        <a:p>
          <a:endParaRPr lang="en-SE"/>
        </a:p>
      </dgm:t>
    </dgm:pt>
    <dgm:pt modelId="{2DBEB29B-5065-4B90-9882-5DB32BC376DB}" type="sibTrans" cxnId="{4AE22405-13D9-4755-B076-7B4A05996019}">
      <dgm:prSet/>
      <dgm:spPr>
        <a:xfrm rot="18000000">
          <a:off x="2079005" y="1987699"/>
          <a:ext cx="533316" cy="679115"/>
        </a:xfrm>
        <a:prstGeom prst="rightArrow">
          <a:avLst>
            <a:gd name="adj1" fmla="val 60000"/>
            <a:gd name="adj2" fmla="val 50000"/>
          </a:avLst>
        </a:prstGeom>
        <a:solidFill>
          <a:srgbClr val="98CDA8"/>
        </a:solidFill>
        <a:ln>
          <a:noFill/>
        </a:ln>
        <a:effectLst/>
      </dgm:spPr>
      <dgm:t>
        <a:bodyPr/>
        <a:lstStyle/>
        <a:p>
          <a:pPr>
            <a:buNone/>
          </a:pPr>
          <a:endParaRPr lang="en-SE">
            <a:solidFill>
              <a:sysClr val="window" lastClr="FFFFFF"/>
            </a:solidFill>
            <a:latin typeface="Lato"/>
            <a:ea typeface="+mn-ea"/>
            <a:cs typeface="+mn-cs"/>
          </a:endParaRPr>
        </a:p>
      </dgm:t>
    </dgm:pt>
    <dgm:pt modelId="{022966D4-9A53-44CA-8413-A0E4111C1A04}" type="pres">
      <dgm:prSet presAssocID="{7744E0CB-1B6A-4128-AEBC-148D15F9E0CE}" presName="cycle" presStyleCnt="0">
        <dgm:presLayoutVars>
          <dgm:dir/>
          <dgm:resizeHandles val="exact"/>
        </dgm:presLayoutVars>
      </dgm:prSet>
      <dgm:spPr/>
    </dgm:pt>
    <dgm:pt modelId="{23F3F544-9DF7-463C-BB91-8DC81D463EB5}" type="pres">
      <dgm:prSet presAssocID="{FADD049A-3D3B-49D2-A2F6-AF8183790476}" presName="node" presStyleLbl="node1" presStyleIdx="0" presStyleCnt="3">
        <dgm:presLayoutVars>
          <dgm:bulletEnabled val="1"/>
        </dgm:presLayoutVars>
      </dgm:prSet>
      <dgm:spPr/>
    </dgm:pt>
    <dgm:pt modelId="{9D34775B-6547-41CD-B343-D8FA3442DF86}" type="pres">
      <dgm:prSet presAssocID="{7AAFF852-25A9-4057-B22A-57DA7FBE87E2}" presName="sibTrans" presStyleLbl="sibTrans2D1" presStyleIdx="0" presStyleCnt="3"/>
      <dgm:spPr/>
    </dgm:pt>
    <dgm:pt modelId="{33620DA4-1CD8-4920-81B0-4D4F6FDEC224}" type="pres">
      <dgm:prSet presAssocID="{7AAFF852-25A9-4057-B22A-57DA7FBE87E2}" presName="connectorText" presStyleLbl="sibTrans2D1" presStyleIdx="0" presStyleCnt="3"/>
      <dgm:spPr/>
    </dgm:pt>
    <dgm:pt modelId="{72179BA2-F54A-4B14-994C-0FE81052B676}" type="pres">
      <dgm:prSet presAssocID="{CC374918-E6F5-47CC-8BBF-6E92AE2368E9}" presName="node" presStyleLbl="node1" presStyleIdx="1" presStyleCnt="3">
        <dgm:presLayoutVars>
          <dgm:bulletEnabled val="1"/>
        </dgm:presLayoutVars>
      </dgm:prSet>
      <dgm:spPr/>
    </dgm:pt>
    <dgm:pt modelId="{5BC83F8F-0965-4A86-B308-CC21C0AAA736}" type="pres">
      <dgm:prSet presAssocID="{981AFA92-F5B9-4C12-BFAB-6A8CF5B76A9A}" presName="sibTrans" presStyleLbl="sibTrans2D1" presStyleIdx="1" presStyleCnt="3"/>
      <dgm:spPr/>
    </dgm:pt>
    <dgm:pt modelId="{A6FB8AD6-9CC6-466A-BDE3-327C07AF57E7}" type="pres">
      <dgm:prSet presAssocID="{981AFA92-F5B9-4C12-BFAB-6A8CF5B76A9A}" presName="connectorText" presStyleLbl="sibTrans2D1" presStyleIdx="1" presStyleCnt="3"/>
      <dgm:spPr/>
    </dgm:pt>
    <dgm:pt modelId="{126A35A1-591D-4165-A886-4A9E66823DF9}" type="pres">
      <dgm:prSet presAssocID="{CC4C5262-0EE2-48A4-846A-06E1AC96D75F}" presName="node" presStyleLbl="node1" presStyleIdx="2" presStyleCnt="3">
        <dgm:presLayoutVars>
          <dgm:bulletEnabled val="1"/>
        </dgm:presLayoutVars>
      </dgm:prSet>
      <dgm:spPr/>
    </dgm:pt>
    <dgm:pt modelId="{3055E53E-AADA-4753-A200-FFF58AC2E9DC}" type="pres">
      <dgm:prSet presAssocID="{2DBEB29B-5065-4B90-9882-5DB32BC376DB}" presName="sibTrans" presStyleLbl="sibTrans2D1" presStyleIdx="2" presStyleCnt="3"/>
      <dgm:spPr/>
    </dgm:pt>
    <dgm:pt modelId="{0A03EA56-B823-44B9-984B-87E16CF5F35C}" type="pres">
      <dgm:prSet presAssocID="{2DBEB29B-5065-4B90-9882-5DB32BC376DB}" presName="connectorText" presStyleLbl="sibTrans2D1" presStyleIdx="2" presStyleCnt="3"/>
      <dgm:spPr/>
    </dgm:pt>
  </dgm:ptLst>
  <dgm:cxnLst>
    <dgm:cxn modelId="{4AE22405-13D9-4755-B076-7B4A05996019}" srcId="{7744E0CB-1B6A-4128-AEBC-148D15F9E0CE}" destId="{CC4C5262-0EE2-48A4-846A-06E1AC96D75F}" srcOrd="2" destOrd="0" parTransId="{682F5A89-6234-43FA-9FA1-764B5FA77D04}" sibTransId="{2DBEB29B-5065-4B90-9882-5DB32BC376DB}"/>
    <dgm:cxn modelId="{7F331309-6E6E-4649-9AB6-237D241669FE}" type="presOf" srcId="{2DBEB29B-5065-4B90-9882-5DB32BC376DB}" destId="{3055E53E-AADA-4753-A200-FFF58AC2E9DC}" srcOrd="0" destOrd="0" presId="urn:microsoft.com/office/officeart/2005/8/layout/cycle2"/>
    <dgm:cxn modelId="{20AFED1E-1BBA-4B21-8B53-3922674AD24D}" type="presOf" srcId="{981AFA92-F5B9-4C12-BFAB-6A8CF5B76A9A}" destId="{A6FB8AD6-9CC6-466A-BDE3-327C07AF57E7}" srcOrd="1" destOrd="0" presId="urn:microsoft.com/office/officeart/2005/8/layout/cycle2"/>
    <dgm:cxn modelId="{CEF66622-7D0A-4F09-988E-D52CEA5D9E19}" srcId="{7744E0CB-1B6A-4128-AEBC-148D15F9E0CE}" destId="{FADD049A-3D3B-49D2-A2F6-AF8183790476}" srcOrd="0" destOrd="0" parTransId="{8F1BF2FE-F01E-40DF-868A-009180931139}" sibTransId="{7AAFF852-25A9-4057-B22A-57DA7FBE87E2}"/>
    <dgm:cxn modelId="{38C8435E-978E-415F-B40C-3C106EB79288}" type="presOf" srcId="{7744E0CB-1B6A-4128-AEBC-148D15F9E0CE}" destId="{022966D4-9A53-44CA-8413-A0E4111C1A04}" srcOrd="0" destOrd="0" presId="urn:microsoft.com/office/officeart/2005/8/layout/cycle2"/>
    <dgm:cxn modelId="{39D8F57A-7481-497A-AF84-3638F8AF6DDD}" type="presOf" srcId="{2DBEB29B-5065-4B90-9882-5DB32BC376DB}" destId="{0A03EA56-B823-44B9-984B-87E16CF5F35C}" srcOrd="1" destOrd="0" presId="urn:microsoft.com/office/officeart/2005/8/layout/cycle2"/>
    <dgm:cxn modelId="{30F4168A-C0D6-4DBC-BC9B-9B16B7886EE0}" type="presOf" srcId="{7AAFF852-25A9-4057-B22A-57DA7FBE87E2}" destId="{9D34775B-6547-41CD-B343-D8FA3442DF86}" srcOrd="0" destOrd="0" presId="urn:microsoft.com/office/officeart/2005/8/layout/cycle2"/>
    <dgm:cxn modelId="{0E5CDF92-EB3A-49A6-953A-E4D3AA78C886}" type="presOf" srcId="{981AFA92-F5B9-4C12-BFAB-6A8CF5B76A9A}" destId="{5BC83F8F-0965-4A86-B308-CC21C0AAA736}" srcOrd="0" destOrd="0" presId="urn:microsoft.com/office/officeart/2005/8/layout/cycle2"/>
    <dgm:cxn modelId="{8D9097BB-59EE-4300-A7A4-547C269D500D}" type="presOf" srcId="{CC4C5262-0EE2-48A4-846A-06E1AC96D75F}" destId="{126A35A1-591D-4165-A886-4A9E66823DF9}" srcOrd="0" destOrd="0" presId="urn:microsoft.com/office/officeart/2005/8/layout/cycle2"/>
    <dgm:cxn modelId="{C83ABDBF-EB9F-4EAC-8C90-3855AF5EC946}" type="presOf" srcId="{CC374918-E6F5-47CC-8BBF-6E92AE2368E9}" destId="{72179BA2-F54A-4B14-994C-0FE81052B676}" srcOrd="0" destOrd="0" presId="urn:microsoft.com/office/officeart/2005/8/layout/cycle2"/>
    <dgm:cxn modelId="{CA08A0DD-04FF-44C9-8033-261AA88D3BEE}" srcId="{7744E0CB-1B6A-4128-AEBC-148D15F9E0CE}" destId="{CC374918-E6F5-47CC-8BBF-6E92AE2368E9}" srcOrd="1" destOrd="0" parTransId="{156EA1FC-5284-4583-8E54-05A2F1533308}" sibTransId="{981AFA92-F5B9-4C12-BFAB-6A8CF5B76A9A}"/>
    <dgm:cxn modelId="{D05391E6-45C2-4AE1-84D8-99F5C208C075}" type="presOf" srcId="{FADD049A-3D3B-49D2-A2F6-AF8183790476}" destId="{23F3F544-9DF7-463C-BB91-8DC81D463EB5}" srcOrd="0" destOrd="0" presId="urn:microsoft.com/office/officeart/2005/8/layout/cycle2"/>
    <dgm:cxn modelId="{E2F59CEF-3B1A-48AC-8420-E53F297636B7}" type="presOf" srcId="{7AAFF852-25A9-4057-B22A-57DA7FBE87E2}" destId="{33620DA4-1CD8-4920-81B0-4D4F6FDEC224}" srcOrd="1" destOrd="0" presId="urn:microsoft.com/office/officeart/2005/8/layout/cycle2"/>
    <dgm:cxn modelId="{82999CA5-50E9-452E-858C-EF98921E07EF}" type="presParOf" srcId="{022966D4-9A53-44CA-8413-A0E4111C1A04}" destId="{23F3F544-9DF7-463C-BB91-8DC81D463EB5}" srcOrd="0" destOrd="0" presId="urn:microsoft.com/office/officeart/2005/8/layout/cycle2"/>
    <dgm:cxn modelId="{147F28CF-1636-4160-AEE3-5CCADF80581C}" type="presParOf" srcId="{022966D4-9A53-44CA-8413-A0E4111C1A04}" destId="{9D34775B-6547-41CD-B343-D8FA3442DF86}" srcOrd="1" destOrd="0" presId="urn:microsoft.com/office/officeart/2005/8/layout/cycle2"/>
    <dgm:cxn modelId="{CD12DB33-54D1-4FFE-AF8D-1DD4F67111EB}" type="presParOf" srcId="{9D34775B-6547-41CD-B343-D8FA3442DF86}" destId="{33620DA4-1CD8-4920-81B0-4D4F6FDEC224}" srcOrd="0" destOrd="0" presId="urn:microsoft.com/office/officeart/2005/8/layout/cycle2"/>
    <dgm:cxn modelId="{0AD26025-6F94-4A4B-9923-AEAFD094FAED}" type="presParOf" srcId="{022966D4-9A53-44CA-8413-A0E4111C1A04}" destId="{72179BA2-F54A-4B14-994C-0FE81052B676}" srcOrd="2" destOrd="0" presId="urn:microsoft.com/office/officeart/2005/8/layout/cycle2"/>
    <dgm:cxn modelId="{D93588B4-F328-4803-A579-9D28BBC6DDD6}" type="presParOf" srcId="{022966D4-9A53-44CA-8413-A0E4111C1A04}" destId="{5BC83F8F-0965-4A86-B308-CC21C0AAA736}" srcOrd="3" destOrd="0" presId="urn:microsoft.com/office/officeart/2005/8/layout/cycle2"/>
    <dgm:cxn modelId="{868AF036-4B32-4D3B-8B24-464D0FD9F270}" type="presParOf" srcId="{5BC83F8F-0965-4A86-B308-CC21C0AAA736}" destId="{A6FB8AD6-9CC6-466A-BDE3-327C07AF57E7}" srcOrd="0" destOrd="0" presId="urn:microsoft.com/office/officeart/2005/8/layout/cycle2"/>
    <dgm:cxn modelId="{CD31FCA4-435F-48C2-8A19-01B77851BC71}" type="presParOf" srcId="{022966D4-9A53-44CA-8413-A0E4111C1A04}" destId="{126A35A1-591D-4165-A886-4A9E66823DF9}" srcOrd="4" destOrd="0" presId="urn:microsoft.com/office/officeart/2005/8/layout/cycle2"/>
    <dgm:cxn modelId="{DFF599A0-3061-4F7C-BE6C-1EF41645897C}" type="presParOf" srcId="{022966D4-9A53-44CA-8413-A0E4111C1A04}" destId="{3055E53E-AADA-4753-A200-FFF58AC2E9DC}" srcOrd="5" destOrd="0" presId="urn:microsoft.com/office/officeart/2005/8/layout/cycle2"/>
    <dgm:cxn modelId="{EC4A110A-3C9D-4C10-86E4-30E5A9EFE119}" type="presParOf" srcId="{3055E53E-AADA-4753-A200-FFF58AC2E9DC}" destId="{0A03EA56-B823-44B9-984B-87E16CF5F35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C30776-FBC3-4355-9F5A-DC0A70F4059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0F7CE2B3-0291-4459-A8F5-69B34840B5FA}">
      <dgm:prSet phldrT="[Text]" phldr="0"/>
      <dgm:spPr>
        <a:solidFill>
          <a:srgbClr val="195929"/>
        </a:solidFill>
        <a:ln>
          <a:noFill/>
        </a:ln>
      </dgm:spPr>
      <dgm:t>
        <a:bodyPr/>
        <a:lstStyle/>
        <a:p>
          <a:r>
            <a:rPr lang="sv-SE"/>
            <a:t>Resurser </a:t>
          </a:r>
          <a:endParaRPr lang="en-SE"/>
        </a:p>
      </dgm:t>
    </dgm:pt>
    <dgm:pt modelId="{91ED0CE7-0BDC-4CC4-A1C0-C093B3E93FBF}" type="parTrans" cxnId="{A5FDBFC5-1AC9-4355-9A22-C4D8F156C088}">
      <dgm:prSet/>
      <dgm:spPr/>
      <dgm:t>
        <a:bodyPr/>
        <a:lstStyle/>
        <a:p>
          <a:endParaRPr lang="en-SE"/>
        </a:p>
      </dgm:t>
    </dgm:pt>
    <dgm:pt modelId="{7F22533C-EAA9-481A-B29E-AF72BB6F71B7}" type="sibTrans" cxnId="{A5FDBFC5-1AC9-4355-9A22-C4D8F156C088}">
      <dgm:prSet/>
      <dgm:spPr>
        <a:solidFill>
          <a:srgbClr val="228A5D"/>
        </a:solidFill>
      </dgm:spPr>
      <dgm:t>
        <a:bodyPr/>
        <a:lstStyle/>
        <a:p>
          <a:endParaRPr lang="en-SE"/>
        </a:p>
      </dgm:t>
    </dgm:pt>
    <dgm:pt modelId="{5DF6D687-7EFC-465C-BF42-4662A1BD0E80}">
      <dgm:prSet phldrT="[Text]" phldr="0"/>
      <dgm:spPr>
        <a:solidFill>
          <a:srgbClr val="195929"/>
        </a:solidFill>
        <a:ln>
          <a:noFill/>
        </a:ln>
      </dgm:spPr>
      <dgm:t>
        <a:bodyPr/>
        <a:lstStyle/>
        <a:p>
          <a:r>
            <a:rPr lang="sv-SE"/>
            <a:t>Aktiviteter </a:t>
          </a:r>
          <a:endParaRPr lang="en-SE"/>
        </a:p>
      </dgm:t>
    </dgm:pt>
    <dgm:pt modelId="{E20C799E-46E4-4A6F-9DC1-197920BC13B3}" type="parTrans" cxnId="{A582BBB6-41C3-4552-800F-03C012D437F3}">
      <dgm:prSet/>
      <dgm:spPr/>
      <dgm:t>
        <a:bodyPr/>
        <a:lstStyle/>
        <a:p>
          <a:endParaRPr lang="en-SE"/>
        </a:p>
      </dgm:t>
    </dgm:pt>
    <dgm:pt modelId="{11601C20-9BBF-458C-883E-1620A212EC18}" type="sibTrans" cxnId="{A582BBB6-41C3-4552-800F-03C012D437F3}">
      <dgm:prSet/>
      <dgm:spPr>
        <a:solidFill>
          <a:srgbClr val="228A5D"/>
        </a:solidFill>
      </dgm:spPr>
      <dgm:t>
        <a:bodyPr/>
        <a:lstStyle/>
        <a:p>
          <a:endParaRPr lang="en-SE"/>
        </a:p>
      </dgm:t>
    </dgm:pt>
    <dgm:pt modelId="{91A71909-F8B7-4B46-B1D2-5DAF9FDC345F}">
      <dgm:prSet phldrT="[Text]" phldr="0"/>
      <dgm:spPr>
        <a:solidFill>
          <a:srgbClr val="195929"/>
        </a:solidFill>
        <a:ln>
          <a:noFill/>
        </a:ln>
      </dgm:spPr>
      <dgm:t>
        <a:bodyPr/>
        <a:lstStyle/>
        <a:p>
          <a:r>
            <a:rPr lang="sv-SE"/>
            <a:t>Utfall </a:t>
          </a:r>
          <a:endParaRPr lang="en-SE"/>
        </a:p>
      </dgm:t>
    </dgm:pt>
    <dgm:pt modelId="{D0F64584-1C16-4350-BC8D-3C492327209A}" type="parTrans" cxnId="{222F3D44-427A-4BE1-AF9B-8F8C67C7AAFB}">
      <dgm:prSet/>
      <dgm:spPr/>
      <dgm:t>
        <a:bodyPr/>
        <a:lstStyle/>
        <a:p>
          <a:endParaRPr lang="en-SE"/>
        </a:p>
      </dgm:t>
    </dgm:pt>
    <dgm:pt modelId="{32E418A9-0FF1-4889-96E6-23933EB2958F}" type="sibTrans" cxnId="{222F3D44-427A-4BE1-AF9B-8F8C67C7AAFB}">
      <dgm:prSet/>
      <dgm:spPr>
        <a:solidFill>
          <a:srgbClr val="228A5D"/>
        </a:solidFill>
      </dgm:spPr>
      <dgm:t>
        <a:bodyPr/>
        <a:lstStyle/>
        <a:p>
          <a:endParaRPr lang="en-SE"/>
        </a:p>
      </dgm:t>
    </dgm:pt>
    <dgm:pt modelId="{6E55778D-22A2-4C20-8793-461F39B4E2AC}">
      <dgm:prSet phldrT="[Text]" phldr="0"/>
      <dgm:spPr>
        <a:solidFill>
          <a:srgbClr val="195929"/>
        </a:solidFill>
        <a:ln>
          <a:noFill/>
        </a:ln>
      </dgm:spPr>
      <dgm:t>
        <a:bodyPr/>
        <a:lstStyle/>
        <a:p>
          <a:r>
            <a:rPr lang="sv-SE"/>
            <a:t>Mål</a:t>
          </a:r>
          <a:endParaRPr lang="en-SE"/>
        </a:p>
      </dgm:t>
    </dgm:pt>
    <dgm:pt modelId="{A34ECDCF-219C-42E1-BCEC-4D339353E518}" type="parTrans" cxnId="{C6925A39-7E3A-4E35-AFE6-59B93515DEFE}">
      <dgm:prSet/>
      <dgm:spPr/>
      <dgm:t>
        <a:bodyPr/>
        <a:lstStyle/>
        <a:p>
          <a:endParaRPr lang="en-SE"/>
        </a:p>
      </dgm:t>
    </dgm:pt>
    <dgm:pt modelId="{0620487E-4AFC-4881-8C1D-1B5830F09884}" type="sibTrans" cxnId="{C6925A39-7E3A-4E35-AFE6-59B93515DEFE}">
      <dgm:prSet/>
      <dgm:spPr/>
      <dgm:t>
        <a:bodyPr/>
        <a:lstStyle/>
        <a:p>
          <a:endParaRPr lang="en-SE"/>
        </a:p>
      </dgm:t>
    </dgm:pt>
    <dgm:pt modelId="{0E449373-A048-49EE-9DE5-33434BE8E587}" type="pres">
      <dgm:prSet presAssocID="{9EC30776-FBC3-4355-9F5A-DC0A70F40598}" presName="Name0" presStyleCnt="0">
        <dgm:presLayoutVars>
          <dgm:dir/>
          <dgm:resizeHandles val="exact"/>
        </dgm:presLayoutVars>
      </dgm:prSet>
      <dgm:spPr/>
    </dgm:pt>
    <dgm:pt modelId="{5BDD2059-D5A9-4AA0-AEA9-AC7295033CDC}" type="pres">
      <dgm:prSet presAssocID="{0F7CE2B3-0291-4459-A8F5-69B34840B5FA}" presName="node" presStyleLbl="node1" presStyleIdx="0" presStyleCnt="4">
        <dgm:presLayoutVars>
          <dgm:bulletEnabled val="1"/>
        </dgm:presLayoutVars>
      </dgm:prSet>
      <dgm:spPr/>
    </dgm:pt>
    <dgm:pt modelId="{B3E8DA01-053F-4589-8982-DD417D57A116}" type="pres">
      <dgm:prSet presAssocID="{7F22533C-EAA9-481A-B29E-AF72BB6F71B7}" presName="sibTrans" presStyleLbl="sibTrans2D1" presStyleIdx="0" presStyleCnt="3"/>
      <dgm:spPr/>
    </dgm:pt>
    <dgm:pt modelId="{C1F4C457-396A-4AAA-8A4E-B9E28B04DA94}" type="pres">
      <dgm:prSet presAssocID="{7F22533C-EAA9-481A-B29E-AF72BB6F71B7}" presName="connectorText" presStyleLbl="sibTrans2D1" presStyleIdx="0" presStyleCnt="3"/>
      <dgm:spPr/>
    </dgm:pt>
    <dgm:pt modelId="{9B07691A-5E7D-4B92-A330-B5ADD68C70DA}" type="pres">
      <dgm:prSet presAssocID="{5DF6D687-7EFC-465C-BF42-4662A1BD0E80}" presName="node" presStyleLbl="node1" presStyleIdx="1" presStyleCnt="4">
        <dgm:presLayoutVars>
          <dgm:bulletEnabled val="1"/>
        </dgm:presLayoutVars>
      </dgm:prSet>
      <dgm:spPr/>
    </dgm:pt>
    <dgm:pt modelId="{09BEFC24-95FE-46C5-87B2-E13FB084E0FB}" type="pres">
      <dgm:prSet presAssocID="{11601C20-9BBF-458C-883E-1620A212EC18}" presName="sibTrans" presStyleLbl="sibTrans2D1" presStyleIdx="1" presStyleCnt="3"/>
      <dgm:spPr/>
    </dgm:pt>
    <dgm:pt modelId="{0FCB9DAD-A4B7-4F99-BC27-229D87D08937}" type="pres">
      <dgm:prSet presAssocID="{11601C20-9BBF-458C-883E-1620A212EC18}" presName="connectorText" presStyleLbl="sibTrans2D1" presStyleIdx="1" presStyleCnt="3"/>
      <dgm:spPr/>
    </dgm:pt>
    <dgm:pt modelId="{84B896AF-3519-41BB-A45B-81BB1D93EE4F}" type="pres">
      <dgm:prSet presAssocID="{91A71909-F8B7-4B46-B1D2-5DAF9FDC345F}" presName="node" presStyleLbl="node1" presStyleIdx="2" presStyleCnt="4">
        <dgm:presLayoutVars>
          <dgm:bulletEnabled val="1"/>
        </dgm:presLayoutVars>
      </dgm:prSet>
      <dgm:spPr/>
    </dgm:pt>
    <dgm:pt modelId="{AF6BA131-FCA2-414A-AA07-7BBE4EC4AE7B}" type="pres">
      <dgm:prSet presAssocID="{32E418A9-0FF1-4889-96E6-23933EB2958F}" presName="sibTrans" presStyleLbl="sibTrans2D1" presStyleIdx="2" presStyleCnt="3"/>
      <dgm:spPr/>
    </dgm:pt>
    <dgm:pt modelId="{4AEC7ACA-50B8-4BAE-89E3-62BE9F28363A}" type="pres">
      <dgm:prSet presAssocID="{32E418A9-0FF1-4889-96E6-23933EB2958F}" presName="connectorText" presStyleLbl="sibTrans2D1" presStyleIdx="2" presStyleCnt="3"/>
      <dgm:spPr/>
    </dgm:pt>
    <dgm:pt modelId="{3DA426D2-39AB-4041-A2DB-30B8FCC3C2CA}" type="pres">
      <dgm:prSet presAssocID="{6E55778D-22A2-4C20-8793-461F39B4E2AC}" presName="node" presStyleLbl="node1" presStyleIdx="3" presStyleCnt="4">
        <dgm:presLayoutVars>
          <dgm:bulletEnabled val="1"/>
        </dgm:presLayoutVars>
      </dgm:prSet>
      <dgm:spPr/>
    </dgm:pt>
  </dgm:ptLst>
  <dgm:cxnLst>
    <dgm:cxn modelId="{4B04A834-8D0D-4C52-9BF9-8E43C83EA497}" type="presOf" srcId="{5DF6D687-7EFC-465C-BF42-4662A1BD0E80}" destId="{9B07691A-5E7D-4B92-A330-B5ADD68C70DA}" srcOrd="0" destOrd="0" presId="urn:microsoft.com/office/officeart/2005/8/layout/process1"/>
    <dgm:cxn modelId="{C6925A39-7E3A-4E35-AFE6-59B93515DEFE}" srcId="{9EC30776-FBC3-4355-9F5A-DC0A70F40598}" destId="{6E55778D-22A2-4C20-8793-461F39B4E2AC}" srcOrd="3" destOrd="0" parTransId="{A34ECDCF-219C-42E1-BCEC-4D339353E518}" sibTransId="{0620487E-4AFC-4881-8C1D-1B5830F09884}"/>
    <dgm:cxn modelId="{02BF3D60-2F89-4274-9CBE-325F38FC3027}" type="presOf" srcId="{32E418A9-0FF1-4889-96E6-23933EB2958F}" destId="{4AEC7ACA-50B8-4BAE-89E3-62BE9F28363A}" srcOrd="1" destOrd="0" presId="urn:microsoft.com/office/officeart/2005/8/layout/process1"/>
    <dgm:cxn modelId="{222F3D44-427A-4BE1-AF9B-8F8C67C7AAFB}" srcId="{9EC30776-FBC3-4355-9F5A-DC0A70F40598}" destId="{91A71909-F8B7-4B46-B1D2-5DAF9FDC345F}" srcOrd="2" destOrd="0" parTransId="{D0F64584-1C16-4350-BC8D-3C492327209A}" sibTransId="{32E418A9-0FF1-4889-96E6-23933EB2958F}"/>
    <dgm:cxn modelId="{CE212D66-5C4F-43B2-9318-13EB4AB5C9F2}" type="presOf" srcId="{32E418A9-0FF1-4889-96E6-23933EB2958F}" destId="{AF6BA131-FCA2-414A-AA07-7BBE4EC4AE7B}" srcOrd="0" destOrd="0" presId="urn:microsoft.com/office/officeart/2005/8/layout/process1"/>
    <dgm:cxn modelId="{D385FD69-C386-4C5C-A048-22D6D160EC9E}" type="presOf" srcId="{11601C20-9BBF-458C-883E-1620A212EC18}" destId="{0FCB9DAD-A4B7-4F99-BC27-229D87D08937}" srcOrd="1" destOrd="0" presId="urn:microsoft.com/office/officeart/2005/8/layout/process1"/>
    <dgm:cxn modelId="{E334576E-8268-4BD2-B1BC-AC9B36557FB1}" type="presOf" srcId="{7F22533C-EAA9-481A-B29E-AF72BB6F71B7}" destId="{B3E8DA01-053F-4589-8982-DD417D57A116}" srcOrd="0" destOrd="0" presId="urn:microsoft.com/office/officeart/2005/8/layout/process1"/>
    <dgm:cxn modelId="{E6E51150-B6B1-4457-926C-F95CFFB68036}" type="presOf" srcId="{7F22533C-EAA9-481A-B29E-AF72BB6F71B7}" destId="{C1F4C457-396A-4AAA-8A4E-B9E28B04DA94}" srcOrd="1" destOrd="0" presId="urn:microsoft.com/office/officeart/2005/8/layout/process1"/>
    <dgm:cxn modelId="{8CD26897-18DB-4F5E-A3D8-029CEE6D4E87}" type="presOf" srcId="{9EC30776-FBC3-4355-9F5A-DC0A70F40598}" destId="{0E449373-A048-49EE-9DE5-33434BE8E587}" srcOrd="0" destOrd="0" presId="urn:microsoft.com/office/officeart/2005/8/layout/process1"/>
    <dgm:cxn modelId="{A582BBB6-41C3-4552-800F-03C012D437F3}" srcId="{9EC30776-FBC3-4355-9F5A-DC0A70F40598}" destId="{5DF6D687-7EFC-465C-BF42-4662A1BD0E80}" srcOrd="1" destOrd="0" parTransId="{E20C799E-46E4-4A6F-9DC1-197920BC13B3}" sibTransId="{11601C20-9BBF-458C-883E-1620A212EC18}"/>
    <dgm:cxn modelId="{A5FDBFC5-1AC9-4355-9A22-C4D8F156C088}" srcId="{9EC30776-FBC3-4355-9F5A-DC0A70F40598}" destId="{0F7CE2B3-0291-4459-A8F5-69B34840B5FA}" srcOrd="0" destOrd="0" parTransId="{91ED0CE7-0BDC-4CC4-A1C0-C093B3E93FBF}" sibTransId="{7F22533C-EAA9-481A-B29E-AF72BB6F71B7}"/>
    <dgm:cxn modelId="{70985CCB-17A1-4C3F-8756-9C2DB5023000}" type="presOf" srcId="{6E55778D-22A2-4C20-8793-461F39B4E2AC}" destId="{3DA426D2-39AB-4041-A2DB-30B8FCC3C2CA}" srcOrd="0" destOrd="0" presId="urn:microsoft.com/office/officeart/2005/8/layout/process1"/>
    <dgm:cxn modelId="{03AE22EB-AB15-41EE-B903-2020262E5C3E}" type="presOf" srcId="{91A71909-F8B7-4B46-B1D2-5DAF9FDC345F}" destId="{84B896AF-3519-41BB-A45B-81BB1D93EE4F}" srcOrd="0" destOrd="0" presId="urn:microsoft.com/office/officeart/2005/8/layout/process1"/>
    <dgm:cxn modelId="{FB1424EC-31EE-42F5-B31E-A4360CBA9393}" type="presOf" srcId="{0F7CE2B3-0291-4459-A8F5-69B34840B5FA}" destId="{5BDD2059-D5A9-4AA0-AEA9-AC7295033CDC}" srcOrd="0" destOrd="0" presId="urn:microsoft.com/office/officeart/2005/8/layout/process1"/>
    <dgm:cxn modelId="{D40338FB-E29B-4A3A-A33F-023739FF75E0}" type="presOf" srcId="{11601C20-9BBF-458C-883E-1620A212EC18}" destId="{09BEFC24-95FE-46C5-87B2-E13FB084E0FB}" srcOrd="0" destOrd="0" presId="urn:microsoft.com/office/officeart/2005/8/layout/process1"/>
    <dgm:cxn modelId="{C78CD0FF-2D58-4FD8-AF8B-6F8C941AEEE9}" type="presParOf" srcId="{0E449373-A048-49EE-9DE5-33434BE8E587}" destId="{5BDD2059-D5A9-4AA0-AEA9-AC7295033CDC}" srcOrd="0" destOrd="0" presId="urn:microsoft.com/office/officeart/2005/8/layout/process1"/>
    <dgm:cxn modelId="{A561BE82-0A2F-4EA4-8200-674610F641AB}" type="presParOf" srcId="{0E449373-A048-49EE-9DE5-33434BE8E587}" destId="{B3E8DA01-053F-4589-8982-DD417D57A116}" srcOrd="1" destOrd="0" presId="urn:microsoft.com/office/officeart/2005/8/layout/process1"/>
    <dgm:cxn modelId="{390F703B-276D-4CFE-9C7D-3DD8D6F72EA2}" type="presParOf" srcId="{B3E8DA01-053F-4589-8982-DD417D57A116}" destId="{C1F4C457-396A-4AAA-8A4E-B9E28B04DA94}" srcOrd="0" destOrd="0" presId="urn:microsoft.com/office/officeart/2005/8/layout/process1"/>
    <dgm:cxn modelId="{56539CD4-8CA0-4709-9824-C4A45FC810B5}" type="presParOf" srcId="{0E449373-A048-49EE-9DE5-33434BE8E587}" destId="{9B07691A-5E7D-4B92-A330-B5ADD68C70DA}" srcOrd="2" destOrd="0" presId="urn:microsoft.com/office/officeart/2005/8/layout/process1"/>
    <dgm:cxn modelId="{41B6EC55-F579-434A-8F0E-57FA41AFD154}" type="presParOf" srcId="{0E449373-A048-49EE-9DE5-33434BE8E587}" destId="{09BEFC24-95FE-46C5-87B2-E13FB084E0FB}" srcOrd="3" destOrd="0" presId="urn:microsoft.com/office/officeart/2005/8/layout/process1"/>
    <dgm:cxn modelId="{7CDDB1E9-1450-4D42-8F94-194AA7DABD7E}" type="presParOf" srcId="{09BEFC24-95FE-46C5-87B2-E13FB084E0FB}" destId="{0FCB9DAD-A4B7-4F99-BC27-229D87D08937}" srcOrd="0" destOrd="0" presId="urn:microsoft.com/office/officeart/2005/8/layout/process1"/>
    <dgm:cxn modelId="{A6FF3F7D-5693-47B6-BF22-6970EF6C3E45}" type="presParOf" srcId="{0E449373-A048-49EE-9DE5-33434BE8E587}" destId="{84B896AF-3519-41BB-A45B-81BB1D93EE4F}" srcOrd="4" destOrd="0" presId="urn:microsoft.com/office/officeart/2005/8/layout/process1"/>
    <dgm:cxn modelId="{8FDC51CC-C119-4F7A-AB5F-5CE61D7B78B9}" type="presParOf" srcId="{0E449373-A048-49EE-9DE5-33434BE8E587}" destId="{AF6BA131-FCA2-414A-AA07-7BBE4EC4AE7B}" srcOrd="5" destOrd="0" presId="urn:microsoft.com/office/officeart/2005/8/layout/process1"/>
    <dgm:cxn modelId="{1EAC5C30-849B-44BB-9A44-042B57D81B26}" type="presParOf" srcId="{AF6BA131-FCA2-414A-AA07-7BBE4EC4AE7B}" destId="{4AEC7ACA-50B8-4BAE-89E3-62BE9F28363A}" srcOrd="0" destOrd="0" presId="urn:microsoft.com/office/officeart/2005/8/layout/process1"/>
    <dgm:cxn modelId="{9405D500-462A-4452-883F-007B6E3A97AA}" type="presParOf" srcId="{0E449373-A048-49EE-9DE5-33434BE8E587}" destId="{3DA426D2-39AB-4041-A2DB-30B8FCC3C2CA}"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C30776-FBC3-4355-9F5A-DC0A70F40598}"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0F7CE2B3-0291-4459-A8F5-69B34840B5FA}">
      <dgm:prSet phldrT="[Text]" phldr="0"/>
      <dgm:spPr>
        <a:solidFill>
          <a:srgbClr val="195929"/>
        </a:solidFill>
        <a:ln>
          <a:noFill/>
        </a:ln>
      </dgm:spPr>
      <dgm:t>
        <a:bodyPr/>
        <a:lstStyle/>
        <a:p>
          <a:r>
            <a:rPr lang="sv-SE"/>
            <a:t>Resurser </a:t>
          </a:r>
          <a:endParaRPr lang="en-SE"/>
        </a:p>
      </dgm:t>
    </dgm:pt>
    <dgm:pt modelId="{91ED0CE7-0BDC-4CC4-A1C0-C093B3E93FBF}" type="parTrans" cxnId="{A5FDBFC5-1AC9-4355-9A22-C4D8F156C088}">
      <dgm:prSet/>
      <dgm:spPr/>
      <dgm:t>
        <a:bodyPr/>
        <a:lstStyle/>
        <a:p>
          <a:endParaRPr lang="en-SE"/>
        </a:p>
      </dgm:t>
    </dgm:pt>
    <dgm:pt modelId="{7F22533C-EAA9-481A-B29E-AF72BB6F71B7}" type="sibTrans" cxnId="{A5FDBFC5-1AC9-4355-9A22-C4D8F156C088}">
      <dgm:prSet/>
      <dgm:spPr>
        <a:solidFill>
          <a:srgbClr val="228A5D"/>
        </a:solidFill>
      </dgm:spPr>
      <dgm:t>
        <a:bodyPr/>
        <a:lstStyle/>
        <a:p>
          <a:endParaRPr lang="en-SE"/>
        </a:p>
      </dgm:t>
    </dgm:pt>
    <dgm:pt modelId="{5DF6D687-7EFC-465C-BF42-4662A1BD0E80}">
      <dgm:prSet phldrT="[Text]" phldr="0"/>
      <dgm:spPr>
        <a:solidFill>
          <a:srgbClr val="195929"/>
        </a:solidFill>
        <a:ln>
          <a:noFill/>
        </a:ln>
      </dgm:spPr>
      <dgm:t>
        <a:bodyPr/>
        <a:lstStyle/>
        <a:p>
          <a:r>
            <a:rPr lang="sv-SE"/>
            <a:t>Aktiviteter </a:t>
          </a:r>
          <a:endParaRPr lang="en-SE"/>
        </a:p>
      </dgm:t>
    </dgm:pt>
    <dgm:pt modelId="{E20C799E-46E4-4A6F-9DC1-197920BC13B3}" type="parTrans" cxnId="{A582BBB6-41C3-4552-800F-03C012D437F3}">
      <dgm:prSet/>
      <dgm:spPr/>
      <dgm:t>
        <a:bodyPr/>
        <a:lstStyle/>
        <a:p>
          <a:endParaRPr lang="en-SE"/>
        </a:p>
      </dgm:t>
    </dgm:pt>
    <dgm:pt modelId="{11601C20-9BBF-458C-883E-1620A212EC18}" type="sibTrans" cxnId="{A582BBB6-41C3-4552-800F-03C012D437F3}">
      <dgm:prSet/>
      <dgm:spPr>
        <a:solidFill>
          <a:srgbClr val="228A5D"/>
        </a:solidFill>
      </dgm:spPr>
      <dgm:t>
        <a:bodyPr/>
        <a:lstStyle/>
        <a:p>
          <a:endParaRPr lang="en-SE"/>
        </a:p>
      </dgm:t>
    </dgm:pt>
    <dgm:pt modelId="{91A71909-F8B7-4B46-B1D2-5DAF9FDC345F}">
      <dgm:prSet phldrT="[Text]" phldr="0"/>
      <dgm:spPr>
        <a:solidFill>
          <a:srgbClr val="195929"/>
        </a:solidFill>
        <a:ln>
          <a:noFill/>
        </a:ln>
      </dgm:spPr>
      <dgm:t>
        <a:bodyPr/>
        <a:lstStyle/>
        <a:p>
          <a:r>
            <a:rPr lang="sv-SE"/>
            <a:t>Utfall </a:t>
          </a:r>
          <a:endParaRPr lang="en-SE"/>
        </a:p>
      </dgm:t>
    </dgm:pt>
    <dgm:pt modelId="{D0F64584-1C16-4350-BC8D-3C492327209A}" type="parTrans" cxnId="{222F3D44-427A-4BE1-AF9B-8F8C67C7AAFB}">
      <dgm:prSet/>
      <dgm:spPr/>
      <dgm:t>
        <a:bodyPr/>
        <a:lstStyle/>
        <a:p>
          <a:endParaRPr lang="en-SE"/>
        </a:p>
      </dgm:t>
    </dgm:pt>
    <dgm:pt modelId="{32E418A9-0FF1-4889-96E6-23933EB2958F}" type="sibTrans" cxnId="{222F3D44-427A-4BE1-AF9B-8F8C67C7AAFB}">
      <dgm:prSet/>
      <dgm:spPr>
        <a:solidFill>
          <a:srgbClr val="228A5D"/>
        </a:solidFill>
      </dgm:spPr>
      <dgm:t>
        <a:bodyPr/>
        <a:lstStyle/>
        <a:p>
          <a:endParaRPr lang="en-SE"/>
        </a:p>
      </dgm:t>
    </dgm:pt>
    <dgm:pt modelId="{6E55778D-22A2-4C20-8793-461F39B4E2AC}">
      <dgm:prSet phldrT="[Text]" phldr="0"/>
      <dgm:spPr>
        <a:solidFill>
          <a:srgbClr val="195929"/>
        </a:solidFill>
        <a:ln>
          <a:noFill/>
        </a:ln>
      </dgm:spPr>
      <dgm:t>
        <a:bodyPr/>
        <a:lstStyle/>
        <a:p>
          <a:r>
            <a:rPr lang="sv-SE"/>
            <a:t>Mål</a:t>
          </a:r>
          <a:endParaRPr lang="en-SE"/>
        </a:p>
      </dgm:t>
    </dgm:pt>
    <dgm:pt modelId="{A34ECDCF-219C-42E1-BCEC-4D339353E518}" type="parTrans" cxnId="{C6925A39-7E3A-4E35-AFE6-59B93515DEFE}">
      <dgm:prSet/>
      <dgm:spPr/>
      <dgm:t>
        <a:bodyPr/>
        <a:lstStyle/>
        <a:p>
          <a:endParaRPr lang="en-SE"/>
        </a:p>
      </dgm:t>
    </dgm:pt>
    <dgm:pt modelId="{0620487E-4AFC-4881-8C1D-1B5830F09884}" type="sibTrans" cxnId="{C6925A39-7E3A-4E35-AFE6-59B93515DEFE}">
      <dgm:prSet/>
      <dgm:spPr/>
      <dgm:t>
        <a:bodyPr/>
        <a:lstStyle/>
        <a:p>
          <a:endParaRPr lang="en-SE"/>
        </a:p>
      </dgm:t>
    </dgm:pt>
    <dgm:pt modelId="{0E449373-A048-49EE-9DE5-33434BE8E587}" type="pres">
      <dgm:prSet presAssocID="{9EC30776-FBC3-4355-9F5A-DC0A70F40598}" presName="Name0" presStyleCnt="0">
        <dgm:presLayoutVars>
          <dgm:dir/>
          <dgm:resizeHandles val="exact"/>
        </dgm:presLayoutVars>
      </dgm:prSet>
      <dgm:spPr/>
    </dgm:pt>
    <dgm:pt modelId="{5BDD2059-D5A9-4AA0-AEA9-AC7295033CDC}" type="pres">
      <dgm:prSet presAssocID="{0F7CE2B3-0291-4459-A8F5-69B34840B5FA}" presName="node" presStyleLbl="node1" presStyleIdx="0" presStyleCnt="4">
        <dgm:presLayoutVars>
          <dgm:bulletEnabled val="1"/>
        </dgm:presLayoutVars>
      </dgm:prSet>
      <dgm:spPr/>
    </dgm:pt>
    <dgm:pt modelId="{B3E8DA01-053F-4589-8982-DD417D57A116}" type="pres">
      <dgm:prSet presAssocID="{7F22533C-EAA9-481A-B29E-AF72BB6F71B7}" presName="sibTrans" presStyleLbl="sibTrans2D1" presStyleIdx="0" presStyleCnt="3"/>
      <dgm:spPr/>
    </dgm:pt>
    <dgm:pt modelId="{C1F4C457-396A-4AAA-8A4E-B9E28B04DA94}" type="pres">
      <dgm:prSet presAssocID="{7F22533C-EAA9-481A-B29E-AF72BB6F71B7}" presName="connectorText" presStyleLbl="sibTrans2D1" presStyleIdx="0" presStyleCnt="3"/>
      <dgm:spPr/>
    </dgm:pt>
    <dgm:pt modelId="{9B07691A-5E7D-4B92-A330-B5ADD68C70DA}" type="pres">
      <dgm:prSet presAssocID="{5DF6D687-7EFC-465C-BF42-4662A1BD0E80}" presName="node" presStyleLbl="node1" presStyleIdx="1" presStyleCnt="4">
        <dgm:presLayoutVars>
          <dgm:bulletEnabled val="1"/>
        </dgm:presLayoutVars>
      </dgm:prSet>
      <dgm:spPr/>
    </dgm:pt>
    <dgm:pt modelId="{09BEFC24-95FE-46C5-87B2-E13FB084E0FB}" type="pres">
      <dgm:prSet presAssocID="{11601C20-9BBF-458C-883E-1620A212EC18}" presName="sibTrans" presStyleLbl="sibTrans2D1" presStyleIdx="1" presStyleCnt="3"/>
      <dgm:spPr/>
    </dgm:pt>
    <dgm:pt modelId="{0FCB9DAD-A4B7-4F99-BC27-229D87D08937}" type="pres">
      <dgm:prSet presAssocID="{11601C20-9BBF-458C-883E-1620A212EC18}" presName="connectorText" presStyleLbl="sibTrans2D1" presStyleIdx="1" presStyleCnt="3"/>
      <dgm:spPr/>
    </dgm:pt>
    <dgm:pt modelId="{84B896AF-3519-41BB-A45B-81BB1D93EE4F}" type="pres">
      <dgm:prSet presAssocID="{91A71909-F8B7-4B46-B1D2-5DAF9FDC345F}" presName="node" presStyleLbl="node1" presStyleIdx="2" presStyleCnt="4">
        <dgm:presLayoutVars>
          <dgm:bulletEnabled val="1"/>
        </dgm:presLayoutVars>
      </dgm:prSet>
      <dgm:spPr/>
    </dgm:pt>
    <dgm:pt modelId="{AF6BA131-FCA2-414A-AA07-7BBE4EC4AE7B}" type="pres">
      <dgm:prSet presAssocID="{32E418A9-0FF1-4889-96E6-23933EB2958F}" presName="sibTrans" presStyleLbl="sibTrans2D1" presStyleIdx="2" presStyleCnt="3"/>
      <dgm:spPr/>
    </dgm:pt>
    <dgm:pt modelId="{4AEC7ACA-50B8-4BAE-89E3-62BE9F28363A}" type="pres">
      <dgm:prSet presAssocID="{32E418A9-0FF1-4889-96E6-23933EB2958F}" presName="connectorText" presStyleLbl="sibTrans2D1" presStyleIdx="2" presStyleCnt="3"/>
      <dgm:spPr/>
    </dgm:pt>
    <dgm:pt modelId="{3DA426D2-39AB-4041-A2DB-30B8FCC3C2CA}" type="pres">
      <dgm:prSet presAssocID="{6E55778D-22A2-4C20-8793-461F39B4E2AC}" presName="node" presStyleLbl="node1" presStyleIdx="3" presStyleCnt="4">
        <dgm:presLayoutVars>
          <dgm:bulletEnabled val="1"/>
        </dgm:presLayoutVars>
      </dgm:prSet>
      <dgm:spPr/>
    </dgm:pt>
  </dgm:ptLst>
  <dgm:cxnLst>
    <dgm:cxn modelId="{4B04A834-8D0D-4C52-9BF9-8E43C83EA497}" type="presOf" srcId="{5DF6D687-7EFC-465C-BF42-4662A1BD0E80}" destId="{9B07691A-5E7D-4B92-A330-B5ADD68C70DA}" srcOrd="0" destOrd="0" presId="urn:microsoft.com/office/officeart/2005/8/layout/process1"/>
    <dgm:cxn modelId="{C6925A39-7E3A-4E35-AFE6-59B93515DEFE}" srcId="{9EC30776-FBC3-4355-9F5A-DC0A70F40598}" destId="{6E55778D-22A2-4C20-8793-461F39B4E2AC}" srcOrd="3" destOrd="0" parTransId="{A34ECDCF-219C-42E1-BCEC-4D339353E518}" sibTransId="{0620487E-4AFC-4881-8C1D-1B5830F09884}"/>
    <dgm:cxn modelId="{02BF3D60-2F89-4274-9CBE-325F38FC3027}" type="presOf" srcId="{32E418A9-0FF1-4889-96E6-23933EB2958F}" destId="{4AEC7ACA-50B8-4BAE-89E3-62BE9F28363A}" srcOrd="1" destOrd="0" presId="urn:microsoft.com/office/officeart/2005/8/layout/process1"/>
    <dgm:cxn modelId="{222F3D44-427A-4BE1-AF9B-8F8C67C7AAFB}" srcId="{9EC30776-FBC3-4355-9F5A-DC0A70F40598}" destId="{91A71909-F8B7-4B46-B1D2-5DAF9FDC345F}" srcOrd="2" destOrd="0" parTransId="{D0F64584-1C16-4350-BC8D-3C492327209A}" sibTransId="{32E418A9-0FF1-4889-96E6-23933EB2958F}"/>
    <dgm:cxn modelId="{CE212D66-5C4F-43B2-9318-13EB4AB5C9F2}" type="presOf" srcId="{32E418A9-0FF1-4889-96E6-23933EB2958F}" destId="{AF6BA131-FCA2-414A-AA07-7BBE4EC4AE7B}" srcOrd="0" destOrd="0" presId="urn:microsoft.com/office/officeart/2005/8/layout/process1"/>
    <dgm:cxn modelId="{D385FD69-C386-4C5C-A048-22D6D160EC9E}" type="presOf" srcId="{11601C20-9BBF-458C-883E-1620A212EC18}" destId="{0FCB9DAD-A4B7-4F99-BC27-229D87D08937}" srcOrd="1" destOrd="0" presId="urn:microsoft.com/office/officeart/2005/8/layout/process1"/>
    <dgm:cxn modelId="{E334576E-8268-4BD2-B1BC-AC9B36557FB1}" type="presOf" srcId="{7F22533C-EAA9-481A-B29E-AF72BB6F71B7}" destId="{B3E8DA01-053F-4589-8982-DD417D57A116}" srcOrd="0" destOrd="0" presId="urn:microsoft.com/office/officeart/2005/8/layout/process1"/>
    <dgm:cxn modelId="{E6E51150-B6B1-4457-926C-F95CFFB68036}" type="presOf" srcId="{7F22533C-EAA9-481A-B29E-AF72BB6F71B7}" destId="{C1F4C457-396A-4AAA-8A4E-B9E28B04DA94}" srcOrd="1" destOrd="0" presId="urn:microsoft.com/office/officeart/2005/8/layout/process1"/>
    <dgm:cxn modelId="{8CD26897-18DB-4F5E-A3D8-029CEE6D4E87}" type="presOf" srcId="{9EC30776-FBC3-4355-9F5A-DC0A70F40598}" destId="{0E449373-A048-49EE-9DE5-33434BE8E587}" srcOrd="0" destOrd="0" presId="urn:microsoft.com/office/officeart/2005/8/layout/process1"/>
    <dgm:cxn modelId="{A582BBB6-41C3-4552-800F-03C012D437F3}" srcId="{9EC30776-FBC3-4355-9F5A-DC0A70F40598}" destId="{5DF6D687-7EFC-465C-BF42-4662A1BD0E80}" srcOrd="1" destOrd="0" parTransId="{E20C799E-46E4-4A6F-9DC1-197920BC13B3}" sibTransId="{11601C20-9BBF-458C-883E-1620A212EC18}"/>
    <dgm:cxn modelId="{A5FDBFC5-1AC9-4355-9A22-C4D8F156C088}" srcId="{9EC30776-FBC3-4355-9F5A-DC0A70F40598}" destId="{0F7CE2B3-0291-4459-A8F5-69B34840B5FA}" srcOrd="0" destOrd="0" parTransId="{91ED0CE7-0BDC-4CC4-A1C0-C093B3E93FBF}" sibTransId="{7F22533C-EAA9-481A-B29E-AF72BB6F71B7}"/>
    <dgm:cxn modelId="{70985CCB-17A1-4C3F-8756-9C2DB5023000}" type="presOf" srcId="{6E55778D-22A2-4C20-8793-461F39B4E2AC}" destId="{3DA426D2-39AB-4041-A2DB-30B8FCC3C2CA}" srcOrd="0" destOrd="0" presId="urn:microsoft.com/office/officeart/2005/8/layout/process1"/>
    <dgm:cxn modelId="{03AE22EB-AB15-41EE-B903-2020262E5C3E}" type="presOf" srcId="{91A71909-F8B7-4B46-B1D2-5DAF9FDC345F}" destId="{84B896AF-3519-41BB-A45B-81BB1D93EE4F}" srcOrd="0" destOrd="0" presId="urn:microsoft.com/office/officeart/2005/8/layout/process1"/>
    <dgm:cxn modelId="{FB1424EC-31EE-42F5-B31E-A4360CBA9393}" type="presOf" srcId="{0F7CE2B3-0291-4459-A8F5-69B34840B5FA}" destId="{5BDD2059-D5A9-4AA0-AEA9-AC7295033CDC}" srcOrd="0" destOrd="0" presId="urn:microsoft.com/office/officeart/2005/8/layout/process1"/>
    <dgm:cxn modelId="{D40338FB-E29B-4A3A-A33F-023739FF75E0}" type="presOf" srcId="{11601C20-9BBF-458C-883E-1620A212EC18}" destId="{09BEFC24-95FE-46C5-87B2-E13FB084E0FB}" srcOrd="0" destOrd="0" presId="urn:microsoft.com/office/officeart/2005/8/layout/process1"/>
    <dgm:cxn modelId="{C78CD0FF-2D58-4FD8-AF8B-6F8C941AEEE9}" type="presParOf" srcId="{0E449373-A048-49EE-9DE5-33434BE8E587}" destId="{5BDD2059-D5A9-4AA0-AEA9-AC7295033CDC}" srcOrd="0" destOrd="0" presId="urn:microsoft.com/office/officeart/2005/8/layout/process1"/>
    <dgm:cxn modelId="{A561BE82-0A2F-4EA4-8200-674610F641AB}" type="presParOf" srcId="{0E449373-A048-49EE-9DE5-33434BE8E587}" destId="{B3E8DA01-053F-4589-8982-DD417D57A116}" srcOrd="1" destOrd="0" presId="urn:microsoft.com/office/officeart/2005/8/layout/process1"/>
    <dgm:cxn modelId="{390F703B-276D-4CFE-9C7D-3DD8D6F72EA2}" type="presParOf" srcId="{B3E8DA01-053F-4589-8982-DD417D57A116}" destId="{C1F4C457-396A-4AAA-8A4E-B9E28B04DA94}" srcOrd="0" destOrd="0" presId="urn:microsoft.com/office/officeart/2005/8/layout/process1"/>
    <dgm:cxn modelId="{56539CD4-8CA0-4709-9824-C4A45FC810B5}" type="presParOf" srcId="{0E449373-A048-49EE-9DE5-33434BE8E587}" destId="{9B07691A-5E7D-4B92-A330-B5ADD68C70DA}" srcOrd="2" destOrd="0" presId="urn:microsoft.com/office/officeart/2005/8/layout/process1"/>
    <dgm:cxn modelId="{41B6EC55-F579-434A-8F0E-57FA41AFD154}" type="presParOf" srcId="{0E449373-A048-49EE-9DE5-33434BE8E587}" destId="{09BEFC24-95FE-46C5-87B2-E13FB084E0FB}" srcOrd="3" destOrd="0" presId="urn:microsoft.com/office/officeart/2005/8/layout/process1"/>
    <dgm:cxn modelId="{7CDDB1E9-1450-4D42-8F94-194AA7DABD7E}" type="presParOf" srcId="{09BEFC24-95FE-46C5-87B2-E13FB084E0FB}" destId="{0FCB9DAD-A4B7-4F99-BC27-229D87D08937}" srcOrd="0" destOrd="0" presId="urn:microsoft.com/office/officeart/2005/8/layout/process1"/>
    <dgm:cxn modelId="{A6FF3F7D-5693-47B6-BF22-6970EF6C3E45}" type="presParOf" srcId="{0E449373-A048-49EE-9DE5-33434BE8E587}" destId="{84B896AF-3519-41BB-A45B-81BB1D93EE4F}" srcOrd="4" destOrd="0" presId="urn:microsoft.com/office/officeart/2005/8/layout/process1"/>
    <dgm:cxn modelId="{8FDC51CC-C119-4F7A-AB5F-5CE61D7B78B9}" type="presParOf" srcId="{0E449373-A048-49EE-9DE5-33434BE8E587}" destId="{AF6BA131-FCA2-414A-AA07-7BBE4EC4AE7B}" srcOrd="5" destOrd="0" presId="urn:microsoft.com/office/officeart/2005/8/layout/process1"/>
    <dgm:cxn modelId="{1EAC5C30-849B-44BB-9A44-042B57D81B26}" type="presParOf" srcId="{AF6BA131-FCA2-414A-AA07-7BBE4EC4AE7B}" destId="{4AEC7ACA-50B8-4BAE-89E3-62BE9F28363A}" srcOrd="0" destOrd="0" presId="urn:microsoft.com/office/officeart/2005/8/layout/process1"/>
    <dgm:cxn modelId="{9405D500-462A-4452-883F-007B6E3A97AA}" type="presParOf" srcId="{0E449373-A048-49EE-9DE5-33434BE8E587}" destId="{3DA426D2-39AB-4041-A2DB-30B8FCC3C2CA}" srcOrd="6" destOrd="0" presId="urn:microsoft.com/office/officeart/2005/8/layout/process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dgm:spPr>
        <a:solidFill>
          <a:srgbClr val="228A5D"/>
        </a:solidFill>
        <a:ln>
          <a:noFill/>
        </a:ln>
      </dgm:spPr>
      <dgm:t>
        <a:bodyPr/>
        <a:lstStyle/>
        <a:p>
          <a:r>
            <a:rPr lang="sv-SE"/>
            <a:t>Utfall lång sikt</a:t>
          </a:r>
          <a:endParaRPr lang="en-SE"/>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BE43A78C-7ED9-4B7A-9D35-4011C1E5EB6D}">
      <dgm:prSet phldrT="[Text]"/>
      <dgm:spPr>
        <a:solidFill>
          <a:srgbClr val="228A5D"/>
        </a:solidFill>
        <a:ln>
          <a:noFill/>
        </a:ln>
      </dgm:spPr>
      <dgm:t>
        <a:bodyPr/>
        <a:lstStyle/>
        <a:p>
          <a:r>
            <a:rPr lang="sv-SE"/>
            <a:t>Önskat läge</a:t>
          </a:r>
          <a:endParaRPr lang="en-SE"/>
        </a:p>
      </dgm:t>
    </dgm:pt>
    <dgm:pt modelId="{854E0030-85EC-4A78-9D38-3FEDE499A127}" type="parTrans" cxnId="{58F41480-85FE-4D80-8256-FF93848C8166}">
      <dgm:prSet/>
      <dgm:spPr/>
      <dgm:t>
        <a:bodyPr/>
        <a:lstStyle/>
        <a:p>
          <a:endParaRPr lang="en-SE"/>
        </a:p>
      </dgm:t>
    </dgm:pt>
    <dgm:pt modelId="{68037074-D114-44A0-98E1-D2F8262C8E54}" type="sibTrans" cxnId="{58F41480-85FE-4D80-8256-FF93848C8166}">
      <dgm:prSet/>
      <dgm:spPr/>
      <dgm:t>
        <a:bodyPr/>
        <a:lstStyle/>
        <a:p>
          <a:endParaRPr lang="en-SE"/>
        </a:p>
      </dgm:t>
    </dgm:pt>
    <dgm:pt modelId="{ACAA98A8-FE8B-44E7-BC4E-A60F52E13A29}">
      <dgm:prSet phldrT="[Text]"/>
      <dgm:spPr>
        <a:solidFill>
          <a:srgbClr val="228A5D"/>
        </a:solidFill>
        <a:ln>
          <a:noFill/>
        </a:ln>
      </dgm:spPr>
      <dgm:t>
        <a:bodyPr/>
        <a:lstStyle/>
        <a:p>
          <a:r>
            <a:rPr lang="sv-SE"/>
            <a:t>Utfall kort sikt</a:t>
          </a:r>
          <a:endParaRPr lang="en-SE"/>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004DE066-5421-428F-9150-F39D4536A5C5}">
      <dgm:prSet phldrT="[Text]"/>
      <dgm:spPr>
        <a:solidFill>
          <a:srgbClr val="228A5D"/>
        </a:solidFill>
        <a:ln>
          <a:noFill/>
        </a:ln>
      </dgm:spPr>
      <dgm:t>
        <a:bodyPr/>
        <a:lstStyle/>
        <a:p>
          <a:r>
            <a:rPr lang="sv-SE"/>
            <a:t>Resurser</a:t>
          </a:r>
          <a:endParaRPr lang="en-SE"/>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dgm:spPr>
        <a:solidFill>
          <a:srgbClr val="228A5D"/>
        </a:solidFill>
        <a:ln>
          <a:noFill/>
        </a:ln>
      </dgm:spPr>
      <dgm:t>
        <a:bodyPr/>
        <a:lstStyle/>
        <a:p>
          <a:r>
            <a:rPr lang="sv-SE"/>
            <a:t>Aktiviteter</a:t>
          </a:r>
          <a:endParaRPr lang="en-SE"/>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LinFactNeighborX="20703" custLinFactNeighborY="-315">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B9601E4C-EC37-461B-B64F-A031EBEBD00C}" type="pres">
      <dgm:prSet presAssocID="{ACAA98A8-FE8B-44E7-BC4E-A60F52E13A29}" presName="node" presStyleLbl="node1" presStyleIdx="2" presStyleCnt="5">
        <dgm:presLayoutVars>
          <dgm:bulletEnabled val="1"/>
        </dgm:presLayoutVars>
      </dgm:prSet>
      <dgm:spPr/>
    </dgm:pt>
    <dgm:pt modelId="{84A6F168-B904-4A0A-ADF5-00221FF935CC}" type="pres">
      <dgm:prSet presAssocID="{FFA80906-3966-4FE2-944F-519A2E50E406}" presName="sibTrans" presStyleLbl="sibTrans2D1" presStyleIdx="2" presStyleCnt="4"/>
      <dgm:spPr/>
    </dgm:pt>
    <dgm:pt modelId="{F06BF420-4346-459C-A156-DAA759B9557B}" type="pres">
      <dgm:prSet presAssocID="{FFA80906-3966-4FE2-944F-519A2E50E406}" presName="connectorText" presStyleLbl="sibTrans2D1" presStyleIdx="2" presStyleCnt="4"/>
      <dgm:spPr/>
    </dgm:pt>
    <dgm:pt modelId="{1FCC47A3-9BFF-4DD8-98D3-99A0E5713AB4}" type="pres">
      <dgm:prSet presAssocID="{85ACB62C-FF35-46B5-B2CE-1BC77416E02A}" presName="node" presStyleLbl="node1" presStyleIdx="3" presStyleCnt="5">
        <dgm:presLayoutVars>
          <dgm:bulletEnabled val="1"/>
        </dgm:presLayoutVars>
      </dgm:prSet>
      <dgm:spPr/>
    </dgm:pt>
    <dgm:pt modelId="{E45FA2F4-2A80-4AEA-82C7-B744909B9A04}" type="pres">
      <dgm:prSet presAssocID="{B6B19FFA-2DCC-480D-B1B6-6B0FB3971D5E}" presName="sibTrans" presStyleLbl="sibTrans2D1" presStyleIdx="3" presStyleCnt="4"/>
      <dgm:spPr/>
    </dgm:pt>
    <dgm:pt modelId="{59195398-ABEE-4C04-B23B-83DD06F0FC42}" type="pres">
      <dgm:prSet presAssocID="{B6B19FFA-2DCC-480D-B1B6-6B0FB3971D5E}" presName="connectorText" presStyleLbl="sibTrans2D1" presStyleIdx="3" presStyleCnt="4"/>
      <dgm:spPr/>
    </dgm:pt>
    <dgm:pt modelId="{5E14CBF6-01CE-470B-B360-1B19C6E1D0D3}" type="pres">
      <dgm:prSet presAssocID="{BE43A78C-7ED9-4B7A-9D35-4011C1E5EB6D}" presName="node" presStyleLbl="node1" presStyleIdx="4" presStyleCnt="5">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D546EC63-3A64-4EB6-BA47-C32FDA468E1E}" type="presOf" srcId="{BE43A78C-7ED9-4B7A-9D35-4011C1E5EB6D}" destId="{5E14CBF6-01CE-470B-B360-1B19C6E1D0D3}" srcOrd="0" destOrd="0" presId="urn:microsoft.com/office/officeart/2005/8/layout/process1"/>
    <dgm:cxn modelId="{7465C554-BEC4-429D-863A-C9AC7469A85E}" type="presOf" srcId="{B6B19FFA-2DCC-480D-B1B6-6B0FB3971D5E}" destId="{E45FA2F4-2A80-4AEA-82C7-B744909B9A04}" srcOrd="0" destOrd="0" presId="urn:microsoft.com/office/officeart/2005/8/layout/process1"/>
    <dgm:cxn modelId="{58F41480-85FE-4D80-8256-FF93848C8166}" srcId="{0A9562A1-BBCB-40C5-BBCE-14E9EC2490B1}" destId="{BE43A78C-7ED9-4B7A-9D35-4011C1E5EB6D}" srcOrd="4" destOrd="0" parTransId="{854E0030-85EC-4A78-9D38-3FEDE499A127}" sibTransId="{68037074-D114-44A0-98E1-D2F8262C8E54}"/>
    <dgm:cxn modelId="{FDC29580-1F98-40AB-9982-8268E92CC39D}" srcId="{0A9562A1-BBCB-40C5-BBCE-14E9EC2490B1}" destId="{B21FCF16-23A9-4A62-BA89-E4273B146477}" srcOrd="1" destOrd="0" parTransId="{88109DD5-FDD4-4DFC-89C8-D36E162DDE69}" sibTransId="{3D091562-D21E-4D51-9A8C-A5FAC54B9A68}"/>
    <dgm:cxn modelId="{A45AC18A-A659-46D3-A7F3-D19CDBC621AA}" srcId="{0A9562A1-BBCB-40C5-BBCE-14E9EC2490B1}" destId="{004DE066-5421-428F-9150-F39D4536A5C5}" srcOrd="0" destOrd="0" parTransId="{9F9B78A6-E68F-4E3D-B232-E5A5D8A193C9}" sibTransId="{196AE753-0860-4F8C-A41A-381686E56068}"/>
    <dgm:cxn modelId="{774B6ABC-4BA1-4DFF-99AE-438AD784CC31}" type="presOf" srcId="{B21FCF16-23A9-4A62-BA89-E4273B146477}" destId="{86A998D9-31A6-4229-932D-39D663DE7C4B}" srcOrd="0" destOrd="0" presId="urn:microsoft.com/office/officeart/2005/8/layout/process1"/>
    <dgm:cxn modelId="{6EF47BCD-854C-435A-97B0-C415E682D018}" type="presOf" srcId="{B6B19FFA-2DCC-480D-B1B6-6B0FB3971D5E}" destId="{59195398-ABEE-4C04-B23B-83DD06F0FC42}" srcOrd="1"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3"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2"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F0A2BE56-CDDA-4209-897E-B23A95FC6D41}" type="presParOf" srcId="{0B32AC90-669F-40C4-AB09-AF0EEAE6A180}" destId="{B9601E4C-EC37-461B-B64F-A031EBEBD00C}" srcOrd="4" destOrd="0" presId="urn:microsoft.com/office/officeart/2005/8/layout/process1"/>
    <dgm:cxn modelId="{45859F6F-365A-4DFD-8660-96388DDA9854}" type="presParOf" srcId="{0B32AC90-669F-40C4-AB09-AF0EEAE6A180}" destId="{84A6F168-B904-4A0A-ADF5-00221FF935CC}" srcOrd="5"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6" destOrd="0" presId="urn:microsoft.com/office/officeart/2005/8/layout/process1"/>
    <dgm:cxn modelId="{4E0983A1-931F-499C-85D6-28161309392E}" type="presParOf" srcId="{0B32AC90-669F-40C4-AB09-AF0EEAE6A180}" destId="{E45FA2F4-2A80-4AEA-82C7-B744909B9A04}" srcOrd="7" destOrd="0" presId="urn:microsoft.com/office/officeart/2005/8/layout/process1"/>
    <dgm:cxn modelId="{EBDB7393-CD80-4F17-9E68-D37175158FE6}" type="presParOf" srcId="{E45FA2F4-2A80-4AEA-82C7-B744909B9A04}" destId="{59195398-ABEE-4C04-B23B-83DD06F0FC42}" srcOrd="0" destOrd="0" presId="urn:microsoft.com/office/officeart/2005/8/layout/process1"/>
    <dgm:cxn modelId="{720A1984-7842-42D9-975D-1884086E53BB}" type="presParOf" srcId="{0B32AC90-669F-40C4-AB09-AF0EEAE6A180}" destId="{5E14CBF6-01CE-470B-B360-1B19C6E1D0D3}"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custT="1"/>
      <dgm:spPr>
        <a:solidFill>
          <a:srgbClr val="5FB98B"/>
        </a:solidFill>
        <a:ln>
          <a:noFill/>
        </a:ln>
      </dgm:spPr>
      <dgm:t>
        <a:bodyPr/>
        <a:lstStyle/>
        <a:p>
          <a:r>
            <a:rPr lang="sv-SE" sz="1400"/>
            <a:t>Indikatorer</a:t>
          </a:r>
          <a:endParaRPr lang="en-SE" sz="1400"/>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ACAA98A8-FE8B-44E7-BC4E-A60F52E13A29}">
      <dgm:prSet phldrT="[Text]" custT="1"/>
      <dgm:spPr>
        <a:solidFill>
          <a:srgbClr val="5FB98B"/>
        </a:solidFill>
        <a:ln>
          <a:noFill/>
        </a:ln>
      </dgm:spPr>
      <dgm:t>
        <a:bodyPr/>
        <a:lstStyle/>
        <a:p>
          <a:r>
            <a:rPr lang="sv-SE" sz="1400"/>
            <a:t>Indikatorer</a:t>
          </a:r>
          <a:endParaRPr lang="en-SE" sz="1400"/>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DF2FDCC5-D0BC-4726-ABE8-D2B4C8B3A844}">
      <dgm:prSet phldrT="[Text]" custT="1"/>
      <dgm:spPr>
        <a:solidFill>
          <a:srgbClr val="5FB98B"/>
        </a:solidFill>
        <a:ln>
          <a:noFill/>
        </a:ln>
      </dgm:spPr>
      <dgm:t>
        <a:bodyPr/>
        <a:lstStyle/>
        <a:p>
          <a:r>
            <a:rPr lang="sv-SE" sz="1400"/>
            <a:t>Indikatorer</a:t>
          </a:r>
          <a:endParaRPr lang="en-SE" sz="1400"/>
        </a:p>
      </dgm:t>
    </dgm:pt>
    <dgm:pt modelId="{071231AD-B63A-4B41-8A26-3CC79D119DC1}" type="parTrans" cxnId="{3F07A587-39DC-440B-A6CC-A3AD0B0B4FE7}">
      <dgm:prSet/>
      <dgm:spPr/>
      <dgm:t>
        <a:bodyPr/>
        <a:lstStyle/>
        <a:p>
          <a:endParaRPr lang="en-SE"/>
        </a:p>
      </dgm:t>
    </dgm:pt>
    <dgm:pt modelId="{B0B22A11-4C38-4E11-B28A-4C2359C77919}" type="sibTrans" cxnId="{3F07A587-39DC-440B-A6CC-A3AD0B0B4FE7}">
      <dgm:prSet/>
      <dgm:spPr/>
      <dgm:t>
        <a:bodyPr/>
        <a:lstStyle/>
        <a:p>
          <a:endParaRPr lang="en-SE"/>
        </a:p>
      </dgm:t>
    </dgm:pt>
    <dgm:pt modelId="{004DE066-5421-428F-9150-F39D4536A5C5}">
      <dgm:prSet phldrT="[Text]" custT="1"/>
      <dgm:spPr>
        <a:solidFill>
          <a:srgbClr val="5FB98B"/>
        </a:solidFill>
        <a:ln>
          <a:noFill/>
        </a:ln>
      </dgm:spPr>
      <dgm:t>
        <a:bodyPr/>
        <a:lstStyle/>
        <a:p>
          <a:r>
            <a:rPr lang="sv-SE" sz="1400"/>
            <a:t>Indikatorer</a:t>
          </a:r>
          <a:endParaRPr lang="en-SE" sz="1400"/>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custT="1"/>
      <dgm:spPr>
        <a:solidFill>
          <a:srgbClr val="5FB98B"/>
        </a:solidFill>
        <a:ln>
          <a:noFill/>
        </a:ln>
      </dgm:spPr>
      <dgm:t>
        <a:bodyPr/>
        <a:lstStyle/>
        <a:p>
          <a:r>
            <a:rPr lang="sv-SE" sz="1400"/>
            <a:t>Indikatorer</a:t>
          </a:r>
          <a:endParaRPr lang="en-SE" sz="1400"/>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ScaleY="75214">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custScaleY="75214">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4672A563-0A61-4824-8F81-0EF6BC9D37A4}" type="pres">
      <dgm:prSet presAssocID="{DF2FDCC5-D0BC-4726-ABE8-D2B4C8B3A844}" presName="node" presStyleLbl="node1" presStyleIdx="2" presStyleCnt="5" custScaleY="75214">
        <dgm:presLayoutVars>
          <dgm:bulletEnabled val="1"/>
        </dgm:presLayoutVars>
      </dgm:prSet>
      <dgm:spPr/>
    </dgm:pt>
    <dgm:pt modelId="{C3BDF6A1-765E-446C-9EA3-D2C9D6FEA44D}" type="pres">
      <dgm:prSet presAssocID="{B0B22A11-4C38-4E11-B28A-4C2359C77919}" presName="sibTrans" presStyleLbl="sibTrans2D1" presStyleIdx="2" presStyleCnt="4"/>
      <dgm:spPr/>
    </dgm:pt>
    <dgm:pt modelId="{04CAA681-F358-4BD7-BC04-0984BD290ED7}" type="pres">
      <dgm:prSet presAssocID="{B0B22A11-4C38-4E11-B28A-4C2359C77919}" presName="connectorText" presStyleLbl="sibTrans2D1" presStyleIdx="2" presStyleCnt="4"/>
      <dgm:spPr/>
    </dgm:pt>
    <dgm:pt modelId="{B9601E4C-EC37-461B-B64F-A031EBEBD00C}" type="pres">
      <dgm:prSet presAssocID="{ACAA98A8-FE8B-44E7-BC4E-A60F52E13A29}" presName="node" presStyleLbl="node1" presStyleIdx="3" presStyleCnt="5" custScaleY="75214">
        <dgm:presLayoutVars>
          <dgm:bulletEnabled val="1"/>
        </dgm:presLayoutVars>
      </dgm:prSet>
      <dgm:spPr/>
    </dgm:pt>
    <dgm:pt modelId="{84A6F168-B904-4A0A-ADF5-00221FF935CC}" type="pres">
      <dgm:prSet presAssocID="{FFA80906-3966-4FE2-944F-519A2E50E406}" presName="sibTrans" presStyleLbl="sibTrans2D1" presStyleIdx="3" presStyleCnt="4"/>
      <dgm:spPr/>
    </dgm:pt>
    <dgm:pt modelId="{F06BF420-4346-459C-A156-DAA759B9557B}" type="pres">
      <dgm:prSet presAssocID="{FFA80906-3966-4FE2-944F-519A2E50E406}" presName="connectorText" presStyleLbl="sibTrans2D1" presStyleIdx="3" presStyleCnt="4"/>
      <dgm:spPr/>
    </dgm:pt>
    <dgm:pt modelId="{1FCC47A3-9BFF-4DD8-98D3-99A0E5713AB4}" type="pres">
      <dgm:prSet presAssocID="{85ACB62C-FF35-46B5-B2CE-1BC77416E02A}" presName="node" presStyleLbl="node1" presStyleIdx="4" presStyleCnt="5" custScaleY="75214">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AAE7905D-9E6A-4529-9865-350DB8B8213E}" type="presOf" srcId="{B0B22A11-4C38-4E11-B28A-4C2359C77919}" destId="{04CAA681-F358-4BD7-BC04-0984BD290ED7}" srcOrd="1" destOrd="0" presId="urn:microsoft.com/office/officeart/2005/8/layout/process1"/>
    <dgm:cxn modelId="{F412E954-3A38-4D7E-8C71-EDD7C9BE8D61}" type="presOf" srcId="{DF2FDCC5-D0BC-4726-ABE8-D2B4C8B3A844}" destId="{4672A563-0A61-4824-8F81-0EF6BC9D37A4}" srcOrd="0" destOrd="0" presId="urn:microsoft.com/office/officeart/2005/8/layout/process1"/>
    <dgm:cxn modelId="{FDC29580-1F98-40AB-9982-8268E92CC39D}" srcId="{0A9562A1-BBCB-40C5-BBCE-14E9EC2490B1}" destId="{B21FCF16-23A9-4A62-BA89-E4273B146477}" srcOrd="1" destOrd="0" parTransId="{88109DD5-FDD4-4DFC-89C8-D36E162DDE69}" sibTransId="{3D091562-D21E-4D51-9A8C-A5FAC54B9A68}"/>
    <dgm:cxn modelId="{3F07A587-39DC-440B-A6CC-A3AD0B0B4FE7}" srcId="{0A9562A1-BBCB-40C5-BBCE-14E9EC2490B1}" destId="{DF2FDCC5-D0BC-4726-ABE8-D2B4C8B3A844}" srcOrd="2" destOrd="0" parTransId="{071231AD-B63A-4B41-8A26-3CC79D119DC1}" sibTransId="{B0B22A11-4C38-4E11-B28A-4C2359C77919}"/>
    <dgm:cxn modelId="{A45AC18A-A659-46D3-A7F3-D19CDBC621AA}" srcId="{0A9562A1-BBCB-40C5-BBCE-14E9EC2490B1}" destId="{004DE066-5421-428F-9150-F39D4536A5C5}" srcOrd="0" destOrd="0" parTransId="{9F9B78A6-E68F-4E3D-B232-E5A5D8A193C9}" sibTransId="{196AE753-0860-4F8C-A41A-381686E56068}"/>
    <dgm:cxn modelId="{E79DB799-1338-4B56-8397-DCA36989169C}" type="presOf" srcId="{B0B22A11-4C38-4E11-B28A-4C2359C77919}" destId="{C3BDF6A1-765E-446C-9EA3-D2C9D6FEA44D}" srcOrd="0" destOrd="0" presId="urn:microsoft.com/office/officeart/2005/8/layout/process1"/>
    <dgm:cxn modelId="{774B6ABC-4BA1-4DFF-99AE-438AD784CC31}" type="presOf" srcId="{B21FCF16-23A9-4A62-BA89-E4273B146477}" destId="{86A998D9-31A6-4229-932D-39D663DE7C4B}" srcOrd="0"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4"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3"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DFDF9888-A71E-4663-9807-E7296A7E0B02}" type="presParOf" srcId="{0B32AC90-669F-40C4-AB09-AF0EEAE6A180}" destId="{4672A563-0A61-4824-8F81-0EF6BC9D37A4}" srcOrd="4" destOrd="0" presId="urn:microsoft.com/office/officeart/2005/8/layout/process1"/>
    <dgm:cxn modelId="{9BAE86D7-883F-4A77-A313-34D00557C74A}" type="presParOf" srcId="{0B32AC90-669F-40C4-AB09-AF0EEAE6A180}" destId="{C3BDF6A1-765E-446C-9EA3-D2C9D6FEA44D}" srcOrd="5" destOrd="0" presId="urn:microsoft.com/office/officeart/2005/8/layout/process1"/>
    <dgm:cxn modelId="{98FCCAB1-3C6E-445D-A168-2951BD7211AD}" type="presParOf" srcId="{C3BDF6A1-765E-446C-9EA3-D2C9D6FEA44D}" destId="{04CAA681-F358-4BD7-BC04-0984BD290ED7}" srcOrd="0" destOrd="0" presId="urn:microsoft.com/office/officeart/2005/8/layout/process1"/>
    <dgm:cxn modelId="{F0A2BE56-CDDA-4209-897E-B23A95FC6D41}" type="presParOf" srcId="{0B32AC90-669F-40C4-AB09-AF0EEAE6A180}" destId="{B9601E4C-EC37-461B-B64F-A031EBEBD00C}" srcOrd="6" destOrd="0" presId="urn:microsoft.com/office/officeart/2005/8/layout/process1"/>
    <dgm:cxn modelId="{45859F6F-365A-4DFD-8660-96388DDA9854}" type="presParOf" srcId="{0B32AC90-669F-40C4-AB09-AF0EEAE6A180}" destId="{84A6F168-B904-4A0A-ADF5-00221FF935CC}" srcOrd="7"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8"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9562A1-BBCB-40C5-BBCE-14E9EC2490B1}"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SE"/>
        </a:p>
      </dgm:t>
    </dgm:pt>
    <dgm:pt modelId="{85ACB62C-FF35-46B5-B2CE-1BC77416E02A}">
      <dgm:prSet phldrT="[Text]" custT="1"/>
      <dgm:spPr>
        <a:solidFill>
          <a:srgbClr val="195929"/>
        </a:solidFill>
        <a:ln>
          <a:noFill/>
        </a:ln>
      </dgm:spPr>
      <dgm:t>
        <a:bodyPr/>
        <a:lstStyle/>
        <a:p>
          <a:r>
            <a:rPr lang="sv-SE" sz="1400"/>
            <a:t>Utfall lång sikt</a:t>
          </a:r>
          <a:endParaRPr lang="en-SE" sz="1400"/>
        </a:p>
      </dgm:t>
    </dgm:pt>
    <dgm:pt modelId="{75B8882D-D9D1-48DC-A070-F2D37F435A53}" type="parTrans" cxnId="{4BA71CD9-2514-4C9B-BB80-5916A3E1C490}">
      <dgm:prSet/>
      <dgm:spPr/>
      <dgm:t>
        <a:bodyPr/>
        <a:lstStyle/>
        <a:p>
          <a:endParaRPr lang="en-SE"/>
        </a:p>
      </dgm:t>
    </dgm:pt>
    <dgm:pt modelId="{B6B19FFA-2DCC-480D-B1B6-6B0FB3971D5E}" type="sibTrans" cxnId="{4BA71CD9-2514-4C9B-BB80-5916A3E1C490}">
      <dgm:prSet/>
      <dgm:spPr/>
      <dgm:t>
        <a:bodyPr/>
        <a:lstStyle/>
        <a:p>
          <a:endParaRPr lang="en-SE"/>
        </a:p>
      </dgm:t>
    </dgm:pt>
    <dgm:pt modelId="{BE43A78C-7ED9-4B7A-9D35-4011C1E5EB6D}">
      <dgm:prSet phldrT="[Text]" custT="1"/>
      <dgm:spPr>
        <a:solidFill>
          <a:srgbClr val="195929"/>
        </a:solidFill>
        <a:ln>
          <a:noFill/>
        </a:ln>
      </dgm:spPr>
      <dgm:t>
        <a:bodyPr/>
        <a:lstStyle/>
        <a:p>
          <a:r>
            <a:rPr lang="sv-SE" sz="1400"/>
            <a:t>Önskat läge</a:t>
          </a:r>
          <a:endParaRPr lang="en-SE" sz="1400"/>
        </a:p>
      </dgm:t>
    </dgm:pt>
    <dgm:pt modelId="{854E0030-85EC-4A78-9D38-3FEDE499A127}" type="parTrans" cxnId="{58F41480-85FE-4D80-8256-FF93848C8166}">
      <dgm:prSet/>
      <dgm:spPr/>
      <dgm:t>
        <a:bodyPr/>
        <a:lstStyle/>
        <a:p>
          <a:endParaRPr lang="en-SE"/>
        </a:p>
      </dgm:t>
    </dgm:pt>
    <dgm:pt modelId="{68037074-D114-44A0-98E1-D2F8262C8E54}" type="sibTrans" cxnId="{58F41480-85FE-4D80-8256-FF93848C8166}">
      <dgm:prSet/>
      <dgm:spPr/>
      <dgm:t>
        <a:bodyPr/>
        <a:lstStyle/>
        <a:p>
          <a:endParaRPr lang="en-SE"/>
        </a:p>
      </dgm:t>
    </dgm:pt>
    <dgm:pt modelId="{ACAA98A8-FE8B-44E7-BC4E-A60F52E13A29}">
      <dgm:prSet phldrT="[Text]" custT="1"/>
      <dgm:spPr>
        <a:solidFill>
          <a:srgbClr val="195929"/>
        </a:solidFill>
        <a:ln>
          <a:noFill/>
        </a:ln>
      </dgm:spPr>
      <dgm:t>
        <a:bodyPr/>
        <a:lstStyle/>
        <a:p>
          <a:r>
            <a:rPr lang="sv-SE" sz="1400"/>
            <a:t>Utfall kort sikt</a:t>
          </a:r>
          <a:endParaRPr lang="en-SE" sz="1400"/>
        </a:p>
      </dgm:t>
    </dgm:pt>
    <dgm:pt modelId="{31C8F6E7-2495-40E6-8AA3-24FB2370130F}" type="parTrans" cxnId="{E9A656FD-7B35-482F-AE7B-51E551FA652C}">
      <dgm:prSet/>
      <dgm:spPr/>
      <dgm:t>
        <a:bodyPr/>
        <a:lstStyle/>
        <a:p>
          <a:endParaRPr lang="en-SE"/>
        </a:p>
      </dgm:t>
    </dgm:pt>
    <dgm:pt modelId="{FFA80906-3966-4FE2-944F-519A2E50E406}" type="sibTrans" cxnId="{E9A656FD-7B35-482F-AE7B-51E551FA652C}">
      <dgm:prSet/>
      <dgm:spPr/>
      <dgm:t>
        <a:bodyPr/>
        <a:lstStyle/>
        <a:p>
          <a:endParaRPr lang="en-SE"/>
        </a:p>
      </dgm:t>
    </dgm:pt>
    <dgm:pt modelId="{004DE066-5421-428F-9150-F39D4536A5C5}">
      <dgm:prSet phldrT="[Text]" custT="1"/>
      <dgm:spPr>
        <a:solidFill>
          <a:srgbClr val="195929"/>
        </a:solidFill>
        <a:ln>
          <a:noFill/>
        </a:ln>
      </dgm:spPr>
      <dgm:t>
        <a:bodyPr/>
        <a:lstStyle/>
        <a:p>
          <a:r>
            <a:rPr lang="sv-SE" sz="1400"/>
            <a:t>Resurser</a:t>
          </a:r>
          <a:endParaRPr lang="en-SE" sz="1400"/>
        </a:p>
      </dgm:t>
    </dgm:pt>
    <dgm:pt modelId="{9F9B78A6-E68F-4E3D-B232-E5A5D8A193C9}" type="parTrans" cxnId="{A45AC18A-A659-46D3-A7F3-D19CDBC621AA}">
      <dgm:prSet/>
      <dgm:spPr/>
      <dgm:t>
        <a:bodyPr/>
        <a:lstStyle/>
        <a:p>
          <a:endParaRPr lang="en-SE"/>
        </a:p>
      </dgm:t>
    </dgm:pt>
    <dgm:pt modelId="{196AE753-0860-4F8C-A41A-381686E56068}" type="sibTrans" cxnId="{A45AC18A-A659-46D3-A7F3-D19CDBC621AA}">
      <dgm:prSet/>
      <dgm:spPr/>
      <dgm:t>
        <a:bodyPr/>
        <a:lstStyle/>
        <a:p>
          <a:endParaRPr lang="en-SE"/>
        </a:p>
      </dgm:t>
    </dgm:pt>
    <dgm:pt modelId="{B21FCF16-23A9-4A62-BA89-E4273B146477}">
      <dgm:prSet phldrT="[Text]" custT="1"/>
      <dgm:spPr>
        <a:solidFill>
          <a:srgbClr val="195929"/>
        </a:solidFill>
        <a:ln>
          <a:noFill/>
        </a:ln>
      </dgm:spPr>
      <dgm:t>
        <a:bodyPr/>
        <a:lstStyle/>
        <a:p>
          <a:r>
            <a:rPr lang="sv-SE" sz="1400"/>
            <a:t>Aktiviteter</a:t>
          </a:r>
          <a:endParaRPr lang="en-SE" sz="1400"/>
        </a:p>
      </dgm:t>
    </dgm:pt>
    <dgm:pt modelId="{88109DD5-FDD4-4DFC-89C8-D36E162DDE69}" type="parTrans" cxnId="{FDC29580-1F98-40AB-9982-8268E92CC39D}">
      <dgm:prSet/>
      <dgm:spPr/>
      <dgm:t>
        <a:bodyPr/>
        <a:lstStyle/>
        <a:p>
          <a:endParaRPr lang="en-SE"/>
        </a:p>
      </dgm:t>
    </dgm:pt>
    <dgm:pt modelId="{3D091562-D21E-4D51-9A8C-A5FAC54B9A68}" type="sibTrans" cxnId="{FDC29580-1F98-40AB-9982-8268E92CC39D}">
      <dgm:prSet/>
      <dgm:spPr/>
      <dgm:t>
        <a:bodyPr/>
        <a:lstStyle/>
        <a:p>
          <a:endParaRPr lang="en-SE"/>
        </a:p>
      </dgm:t>
    </dgm:pt>
    <dgm:pt modelId="{0B32AC90-669F-40C4-AB09-AF0EEAE6A180}" type="pres">
      <dgm:prSet presAssocID="{0A9562A1-BBCB-40C5-BBCE-14E9EC2490B1}" presName="Name0" presStyleCnt="0">
        <dgm:presLayoutVars>
          <dgm:dir/>
          <dgm:resizeHandles val="exact"/>
        </dgm:presLayoutVars>
      </dgm:prSet>
      <dgm:spPr/>
    </dgm:pt>
    <dgm:pt modelId="{B60950E3-C56A-43D9-A193-5D61B449F0C3}" type="pres">
      <dgm:prSet presAssocID="{004DE066-5421-428F-9150-F39D4536A5C5}" presName="node" presStyleLbl="node1" presStyleIdx="0" presStyleCnt="5" custScaleY="75214">
        <dgm:presLayoutVars>
          <dgm:bulletEnabled val="1"/>
        </dgm:presLayoutVars>
      </dgm:prSet>
      <dgm:spPr/>
    </dgm:pt>
    <dgm:pt modelId="{0E0382AC-D3BA-4667-8377-6F4B7A8C7B82}" type="pres">
      <dgm:prSet presAssocID="{196AE753-0860-4F8C-A41A-381686E56068}" presName="sibTrans" presStyleLbl="sibTrans2D1" presStyleIdx="0" presStyleCnt="4"/>
      <dgm:spPr/>
    </dgm:pt>
    <dgm:pt modelId="{C3B8440E-9E48-4A74-82E3-C4120C09281C}" type="pres">
      <dgm:prSet presAssocID="{196AE753-0860-4F8C-A41A-381686E56068}" presName="connectorText" presStyleLbl="sibTrans2D1" presStyleIdx="0" presStyleCnt="4"/>
      <dgm:spPr/>
    </dgm:pt>
    <dgm:pt modelId="{86A998D9-31A6-4229-932D-39D663DE7C4B}" type="pres">
      <dgm:prSet presAssocID="{B21FCF16-23A9-4A62-BA89-E4273B146477}" presName="node" presStyleLbl="node1" presStyleIdx="1" presStyleCnt="5" custScaleY="75214">
        <dgm:presLayoutVars>
          <dgm:bulletEnabled val="1"/>
        </dgm:presLayoutVars>
      </dgm:prSet>
      <dgm:spPr/>
    </dgm:pt>
    <dgm:pt modelId="{92303238-0984-49D8-B30E-7897FF0348B6}" type="pres">
      <dgm:prSet presAssocID="{3D091562-D21E-4D51-9A8C-A5FAC54B9A68}" presName="sibTrans" presStyleLbl="sibTrans2D1" presStyleIdx="1" presStyleCnt="4"/>
      <dgm:spPr/>
    </dgm:pt>
    <dgm:pt modelId="{719DE932-9508-4198-9D2C-2D9C265B0D9D}" type="pres">
      <dgm:prSet presAssocID="{3D091562-D21E-4D51-9A8C-A5FAC54B9A68}" presName="connectorText" presStyleLbl="sibTrans2D1" presStyleIdx="1" presStyleCnt="4"/>
      <dgm:spPr/>
    </dgm:pt>
    <dgm:pt modelId="{B9601E4C-EC37-461B-B64F-A031EBEBD00C}" type="pres">
      <dgm:prSet presAssocID="{ACAA98A8-FE8B-44E7-BC4E-A60F52E13A29}" presName="node" presStyleLbl="node1" presStyleIdx="2" presStyleCnt="5" custScaleY="75214">
        <dgm:presLayoutVars>
          <dgm:bulletEnabled val="1"/>
        </dgm:presLayoutVars>
      </dgm:prSet>
      <dgm:spPr/>
    </dgm:pt>
    <dgm:pt modelId="{84A6F168-B904-4A0A-ADF5-00221FF935CC}" type="pres">
      <dgm:prSet presAssocID="{FFA80906-3966-4FE2-944F-519A2E50E406}" presName="sibTrans" presStyleLbl="sibTrans2D1" presStyleIdx="2" presStyleCnt="4"/>
      <dgm:spPr/>
    </dgm:pt>
    <dgm:pt modelId="{F06BF420-4346-459C-A156-DAA759B9557B}" type="pres">
      <dgm:prSet presAssocID="{FFA80906-3966-4FE2-944F-519A2E50E406}" presName="connectorText" presStyleLbl="sibTrans2D1" presStyleIdx="2" presStyleCnt="4"/>
      <dgm:spPr/>
    </dgm:pt>
    <dgm:pt modelId="{1FCC47A3-9BFF-4DD8-98D3-99A0E5713AB4}" type="pres">
      <dgm:prSet presAssocID="{85ACB62C-FF35-46B5-B2CE-1BC77416E02A}" presName="node" presStyleLbl="node1" presStyleIdx="3" presStyleCnt="5" custScaleY="75214">
        <dgm:presLayoutVars>
          <dgm:bulletEnabled val="1"/>
        </dgm:presLayoutVars>
      </dgm:prSet>
      <dgm:spPr/>
    </dgm:pt>
    <dgm:pt modelId="{E45FA2F4-2A80-4AEA-82C7-B744909B9A04}" type="pres">
      <dgm:prSet presAssocID="{B6B19FFA-2DCC-480D-B1B6-6B0FB3971D5E}" presName="sibTrans" presStyleLbl="sibTrans2D1" presStyleIdx="3" presStyleCnt="4"/>
      <dgm:spPr/>
    </dgm:pt>
    <dgm:pt modelId="{59195398-ABEE-4C04-B23B-83DD06F0FC42}" type="pres">
      <dgm:prSet presAssocID="{B6B19FFA-2DCC-480D-B1B6-6B0FB3971D5E}" presName="connectorText" presStyleLbl="sibTrans2D1" presStyleIdx="3" presStyleCnt="4"/>
      <dgm:spPr/>
    </dgm:pt>
    <dgm:pt modelId="{5E14CBF6-01CE-470B-B360-1B19C6E1D0D3}" type="pres">
      <dgm:prSet presAssocID="{BE43A78C-7ED9-4B7A-9D35-4011C1E5EB6D}" presName="node" presStyleLbl="node1" presStyleIdx="4" presStyleCnt="5" custScaleY="75214">
        <dgm:presLayoutVars>
          <dgm:bulletEnabled val="1"/>
        </dgm:presLayoutVars>
      </dgm:prSet>
      <dgm:spPr/>
    </dgm:pt>
  </dgm:ptLst>
  <dgm:cxnLst>
    <dgm:cxn modelId="{10E0E600-EC87-4C89-8F46-AC03B5AE46A0}" type="presOf" srcId="{3D091562-D21E-4D51-9A8C-A5FAC54B9A68}" destId="{719DE932-9508-4198-9D2C-2D9C265B0D9D}" srcOrd="1" destOrd="0" presId="urn:microsoft.com/office/officeart/2005/8/layout/process1"/>
    <dgm:cxn modelId="{C4360A0D-4D10-416E-9972-31773147DAF1}" type="presOf" srcId="{85ACB62C-FF35-46B5-B2CE-1BC77416E02A}" destId="{1FCC47A3-9BFF-4DD8-98D3-99A0E5713AB4}" srcOrd="0" destOrd="0" presId="urn:microsoft.com/office/officeart/2005/8/layout/process1"/>
    <dgm:cxn modelId="{5B216F14-624A-44B5-96FE-ED1358377B78}" type="presOf" srcId="{196AE753-0860-4F8C-A41A-381686E56068}" destId="{C3B8440E-9E48-4A74-82E3-C4120C09281C}" srcOrd="1" destOrd="0" presId="urn:microsoft.com/office/officeart/2005/8/layout/process1"/>
    <dgm:cxn modelId="{F6A23017-4B02-45E9-9596-049478A91904}" type="presOf" srcId="{FFA80906-3966-4FE2-944F-519A2E50E406}" destId="{F06BF420-4346-459C-A156-DAA759B9557B}" srcOrd="1" destOrd="0" presId="urn:microsoft.com/office/officeart/2005/8/layout/process1"/>
    <dgm:cxn modelId="{CAB1561D-6DFD-43A8-A62F-BF8061D32A3F}" type="presOf" srcId="{004DE066-5421-428F-9150-F39D4536A5C5}" destId="{B60950E3-C56A-43D9-A193-5D61B449F0C3}" srcOrd="0" destOrd="0" presId="urn:microsoft.com/office/officeart/2005/8/layout/process1"/>
    <dgm:cxn modelId="{4B50E633-DBBD-4AA8-A71E-4D4539D17357}" type="presOf" srcId="{FFA80906-3966-4FE2-944F-519A2E50E406}" destId="{84A6F168-B904-4A0A-ADF5-00221FF935CC}" srcOrd="0" destOrd="0" presId="urn:microsoft.com/office/officeart/2005/8/layout/process1"/>
    <dgm:cxn modelId="{D546EC63-3A64-4EB6-BA47-C32FDA468E1E}" type="presOf" srcId="{BE43A78C-7ED9-4B7A-9D35-4011C1E5EB6D}" destId="{5E14CBF6-01CE-470B-B360-1B19C6E1D0D3}" srcOrd="0" destOrd="0" presId="urn:microsoft.com/office/officeart/2005/8/layout/process1"/>
    <dgm:cxn modelId="{7465C554-BEC4-429D-863A-C9AC7469A85E}" type="presOf" srcId="{B6B19FFA-2DCC-480D-B1B6-6B0FB3971D5E}" destId="{E45FA2F4-2A80-4AEA-82C7-B744909B9A04}" srcOrd="0" destOrd="0" presId="urn:microsoft.com/office/officeart/2005/8/layout/process1"/>
    <dgm:cxn modelId="{58F41480-85FE-4D80-8256-FF93848C8166}" srcId="{0A9562A1-BBCB-40C5-BBCE-14E9EC2490B1}" destId="{BE43A78C-7ED9-4B7A-9D35-4011C1E5EB6D}" srcOrd="4" destOrd="0" parTransId="{854E0030-85EC-4A78-9D38-3FEDE499A127}" sibTransId="{68037074-D114-44A0-98E1-D2F8262C8E54}"/>
    <dgm:cxn modelId="{FDC29580-1F98-40AB-9982-8268E92CC39D}" srcId="{0A9562A1-BBCB-40C5-BBCE-14E9EC2490B1}" destId="{B21FCF16-23A9-4A62-BA89-E4273B146477}" srcOrd="1" destOrd="0" parTransId="{88109DD5-FDD4-4DFC-89C8-D36E162DDE69}" sibTransId="{3D091562-D21E-4D51-9A8C-A5FAC54B9A68}"/>
    <dgm:cxn modelId="{A45AC18A-A659-46D3-A7F3-D19CDBC621AA}" srcId="{0A9562A1-BBCB-40C5-BBCE-14E9EC2490B1}" destId="{004DE066-5421-428F-9150-F39D4536A5C5}" srcOrd="0" destOrd="0" parTransId="{9F9B78A6-E68F-4E3D-B232-E5A5D8A193C9}" sibTransId="{196AE753-0860-4F8C-A41A-381686E56068}"/>
    <dgm:cxn modelId="{774B6ABC-4BA1-4DFF-99AE-438AD784CC31}" type="presOf" srcId="{B21FCF16-23A9-4A62-BA89-E4273B146477}" destId="{86A998D9-31A6-4229-932D-39D663DE7C4B}" srcOrd="0" destOrd="0" presId="urn:microsoft.com/office/officeart/2005/8/layout/process1"/>
    <dgm:cxn modelId="{6EF47BCD-854C-435A-97B0-C415E682D018}" type="presOf" srcId="{B6B19FFA-2DCC-480D-B1B6-6B0FB3971D5E}" destId="{59195398-ABEE-4C04-B23B-83DD06F0FC42}" srcOrd="1" destOrd="0" presId="urn:microsoft.com/office/officeart/2005/8/layout/process1"/>
    <dgm:cxn modelId="{1B9DCAD4-6E6D-4BC8-BBCC-F35463C62997}" type="presOf" srcId="{196AE753-0860-4F8C-A41A-381686E56068}" destId="{0E0382AC-D3BA-4667-8377-6F4B7A8C7B82}" srcOrd="0" destOrd="0" presId="urn:microsoft.com/office/officeart/2005/8/layout/process1"/>
    <dgm:cxn modelId="{7F2034D6-3AD7-4E61-AAE0-4591D79D763E}" type="presOf" srcId="{0A9562A1-BBCB-40C5-BBCE-14E9EC2490B1}" destId="{0B32AC90-669F-40C4-AB09-AF0EEAE6A180}" srcOrd="0" destOrd="0" presId="urn:microsoft.com/office/officeart/2005/8/layout/process1"/>
    <dgm:cxn modelId="{4BA71CD9-2514-4C9B-BB80-5916A3E1C490}" srcId="{0A9562A1-BBCB-40C5-BBCE-14E9EC2490B1}" destId="{85ACB62C-FF35-46B5-B2CE-1BC77416E02A}" srcOrd="3" destOrd="0" parTransId="{75B8882D-D9D1-48DC-A070-F2D37F435A53}" sibTransId="{B6B19FFA-2DCC-480D-B1B6-6B0FB3971D5E}"/>
    <dgm:cxn modelId="{552C9AF8-F2EF-45E6-B4E6-A1FDA97DFBFE}" type="presOf" srcId="{ACAA98A8-FE8B-44E7-BC4E-A60F52E13A29}" destId="{B9601E4C-EC37-461B-B64F-A031EBEBD00C}" srcOrd="0" destOrd="0" presId="urn:microsoft.com/office/officeart/2005/8/layout/process1"/>
    <dgm:cxn modelId="{FE26BEFA-BF38-47C4-B75F-04F0630B7B1E}" type="presOf" srcId="{3D091562-D21E-4D51-9A8C-A5FAC54B9A68}" destId="{92303238-0984-49D8-B30E-7897FF0348B6}" srcOrd="0" destOrd="0" presId="urn:microsoft.com/office/officeart/2005/8/layout/process1"/>
    <dgm:cxn modelId="{E9A656FD-7B35-482F-AE7B-51E551FA652C}" srcId="{0A9562A1-BBCB-40C5-BBCE-14E9EC2490B1}" destId="{ACAA98A8-FE8B-44E7-BC4E-A60F52E13A29}" srcOrd="2" destOrd="0" parTransId="{31C8F6E7-2495-40E6-8AA3-24FB2370130F}" sibTransId="{FFA80906-3966-4FE2-944F-519A2E50E406}"/>
    <dgm:cxn modelId="{D97DCF26-2FC2-425D-BF7D-AA58FB38B376}" type="presParOf" srcId="{0B32AC90-669F-40C4-AB09-AF0EEAE6A180}" destId="{B60950E3-C56A-43D9-A193-5D61B449F0C3}" srcOrd="0" destOrd="0" presId="urn:microsoft.com/office/officeart/2005/8/layout/process1"/>
    <dgm:cxn modelId="{87B0A9AD-4993-4936-8E76-165915A7945F}" type="presParOf" srcId="{0B32AC90-669F-40C4-AB09-AF0EEAE6A180}" destId="{0E0382AC-D3BA-4667-8377-6F4B7A8C7B82}" srcOrd="1" destOrd="0" presId="urn:microsoft.com/office/officeart/2005/8/layout/process1"/>
    <dgm:cxn modelId="{273DD47A-CA06-4450-BD13-631D0BBBDAFE}" type="presParOf" srcId="{0E0382AC-D3BA-4667-8377-6F4B7A8C7B82}" destId="{C3B8440E-9E48-4A74-82E3-C4120C09281C}" srcOrd="0" destOrd="0" presId="urn:microsoft.com/office/officeart/2005/8/layout/process1"/>
    <dgm:cxn modelId="{84A285BB-0F11-470C-9A4C-C530565B730F}" type="presParOf" srcId="{0B32AC90-669F-40C4-AB09-AF0EEAE6A180}" destId="{86A998D9-31A6-4229-932D-39D663DE7C4B}" srcOrd="2" destOrd="0" presId="urn:microsoft.com/office/officeart/2005/8/layout/process1"/>
    <dgm:cxn modelId="{A830876A-6662-4402-9405-2C81CF208418}" type="presParOf" srcId="{0B32AC90-669F-40C4-AB09-AF0EEAE6A180}" destId="{92303238-0984-49D8-B30E-7897FF0348B6}" srcOrd="3" destOrd="0" presId="urn:microsoft.com/office/officeart/2005/8/layout/process1"/>
    <dgm:cxn modelId="{7E793A95-F5FF-488A-8FE2-E0407B78B0CC}" type="presParOf" srcId="{92303238-0984-49D8-B30E-7897FF0348B6}" destId="{719DE932-9508-4198-9D2C-2D9C265B0D9D}" srcOrd="0" destOrd="0" presId="urn:microsoft.com/office/officeart/2005/8/layout/process1"/>
    <dgm:cxn modelId="{F0A2BE56-CDDA-4209-897E-B23A95FC6D41}" type="presParOf" srcId="{0B32AC90-669F-40C4-AB09-AF0EEAE6A180}" destId="{B9601E4C-EC37-461B-B64F-A031EBEBD00C}" srcOrd="4" destOrd="0" presId="urn:microsoft.com/office/officeart/2005/8/layout/process1"/>
    <dgm:cxn modelId="{45859F6F-365A-4DFD-8660-96388DDA9854}" type="presParOf" srcId="{0B32AC90-669F-40C4-AB09-AF0EEAE6A180}" destId="{84A6F168-B904-4A0A-ADF5-00221FF935CC}" srcOrd="5" destOrd="0" presId="urn:microsoft.com/office/officeart/2005/8/layout/process1"/>
    <dgm:cxn modelId="{0EBA4ED2-0E4E-4252-A265-2F65183BEB62}" type="presParOf" srcId="{84A6F168-B904-4A0A-ADF5-00221FF935CC}" destId="{F06BF420-4346-459C-A156-DAA759B9557B}" srcOrd="0" destOrd="0" presId="urn:microsoft.com/office/officeart/2005/8/layout/process1"/>
    <dgm:cxn modelId="{4905BCCF-4A5B-4B07-A94A-656FE83C6B77}" type="presParOf" srcId="{0B32AC90-669F-40C4-AB09-AF0EEAE6A180}" destId="{1FCC47A3-9BFF-4DD8-98D3-99A0E5713AB4}" srcOrd="6" destOrd="0" presId="urn:microsoft.com/office/officeart/2005/8/layout/process1"/>
    <dgm:cxn modelId="{4E0983A1-931F-499C-85D6-28161309392E}" type="presParOf" srcId="{0B32AC90-669F-40C4-AB09-AF0EEAE6A180}" destId="{E45FA2F4-2A80-4AEA-82C7-B744909B9A04}" srcOrd="7" destOrd="0" presId="urn:microsoft.com/office/officeart/2005/8/layout/process1"/>
    <dgm:cxn modelId="{EBDB7393-CD80-4F17-9E68-D37175158FE6}" type="presParOf" srcId="{E45FA2F4-2A80-4AEA-82C7-B744909B9A04}" destId="{59195398-ABEE-4C04-B23B-83DD06F0FC42}" srcOrd="0" destOrd="0" presId="urn:microsoft.com/office/officeart/2005/8/layout/process1"/>
    <dgm:cxn modelId="{720A1984-7842-42D9-975D-1884086E53BB}" type="presParOf" srcId="{0B32AC90-669F-40C4-AB09-AF0EEAE6A180}" destId="{5E14CBF6-01CE-470B-B360-1B19C6E1D0D3}" srcOrd="8"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F3F544-9DF7-463C-BB91-8DC81D463EB5}">
      <dsp:nvSpPr>
        <dsp:cNvPr id="0" name=""/>
        <dsp:cNvSpPr/>
      </dsp:nvSpPr>
      <dsp:spPr>
        <a:xfrm>
          <a:off x="2101726" y="1060"/>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Kartlägga behov och resurser</a:t>
          </a:r>
          <a:endParaRPr lang="en-SE" sz="1500" kern="1200">
            <a:solidFill>
              <a:sysClr val="window" lastClr="FFFFFF"/>
            </a:solidFill>
            <a:latin typeface="Lato"/>
            <a:ea typeface="+mn-ea"/>
            <a:cs typeface="+mn-cs"/>
          </a:endParaRPr>
        </a:p>
      </dsp:txBody>
      <dsp:txXfrm>
        <a:off x="2396405" y="295739"/>
        <a:ext cx="1422836" cy="1422836"/>
      </dsp:txXfrm>
    </dsp:sp>
    <dsp:sp modelId="{9D34775B-6547-41CD-B343-D8FA3442DF86}">
      <dsp:nvSpPr>
        <dsp:cNvPr id="0" name=""/>
        <dsp:cNvSpPr/>
      </dsp:nvSpPr>
      <dsp:spPr>
        <a:xfrm rot="3600000">
          <a:off x="3588231" y="1961555"/>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a:off x="3628230" y="2028098"/>
        <a:ext cx="373321" cy="407469"/>
      </dsp:txXfrm>
    </dsp:sp>
    <dsp:sp modelId="{72179BA2-F54A-4B14-994C-0FE81052B676}">
      <dsp:nvSpPr>
        <dsp:cNvPr id="0" name=""/>
        <dsp:cNvSpPr/>
      </dsp:nvSpPr>
      <dsp:spPr>
        <a:xfrm>
          <a:off x="3610952"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Utveckla förändringsteori och </a:t>
          </a:r>
          <a:r>
            <a:rPr lang="sv-SE" sz="1500" kern="1200" err="1">
              <a:solidFill>
                <a:sysClr val="window" lastClr="FFFFFF"/>
              </a:solidFill>
              <a:latin typeface="Lato"/>
              <a:ea typeface="+mn-ea"/>
              <a:cs typeface="+mn-cs"/>
            </a:rPr>
            <a:t>KPI:er</a:t>
          </a:r>
          <a:endParaRPr lang="en-SE" sz="1500" kern="1200">
            <a:solidFill>
              <a:sysClr val="window" lastClr="FFFFFF"/>
            </a:solidFill>
            <a:latin typeface="Lato"/>
            <a:ea typeface="+mn-ea"/>
            <a:cs typeface="+mn-cs"/>
          </a:endParaRPr>
        </a:p>
      </dsp:txBody>
      <dsp:txXfrm>
        <a:off x="3905631" y="2909795"/>
        <a:ext cx="1422836" cy="1422836"/>
      </dsp:txXfrm>
    </dsp:sp>
    <dsp:sp modelId="{5BC83F8F-0965-4A86-B308-CC21C0AAA736}">
      <dsp:nvSpPr>
        <dsp:cNvPr id="0" name=""/>
        <dsp:cNvSpPr/>
      </dsp:nvSpPr>
      <dsp:spPr>
        <a:xfrm rot="10800000">
          <a:off x="2856259" y="3281655"/>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rot="10800000">
        <a:off x="3016254" y="3417478"/>
        <a:ext cx="373321" cy="407469"/>
      </dsp:txXfrm>
    </dsp:sp>
    <dsp:sp modelId="{126A35A1-591D-4165-A886-4A9E66823DF9}">
      <dsp:nvSpPr>
        <dsp:cNvPr id="0" name=""/>
        <dsp:cNvSpPr/>
      </dsp:nvSpPr>
      <dsp:spPr>
        <a:xfrm>
          <a:off x="592500" y="2615116"/>
          <a:ext cx="2012194" cy="2012194"/>
        </a:xfrm>
        <a:prstGeom prst="ellipse">
          <a:avLst/>
        </a:prstGeom>
        <a:solidFill>
          <a:srgbClr val="1E855A"/>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sv-SE" sz="1500" kern="1200">
              <a:solidFill>
                <a:sysClr val="window" lastClr="FFFFFF"/>
              </a:solidFill>
              <a:latin typeface="Lato"/>
              <a:ea typeface="+mn-ea"/>
              <a:cs typeface="+mn-cs"/>
            </a:rPr>
            <a:t>Mäta och följa upp</a:t>
          </a:r>
          <a:endParaRPr lang="en-SE" sz="1500" kern="1200">
            <a:solidFill>
              <a:sysClr val="window" lastClr="FFFFFF"/>
            </a:solidFill>
            <a:highlight>
              <a:srgbClr val="FFFF00"/>
            </a:highlight>
            <a:latin typeface="Lato"/>
            <a:ea typeface="+mn-ea"/>
            <a:cs typeface="+mn-cs"/>
          </a:endParaRPr>
        </a:p>
      </dsp:txBody>
      <dsp:txXfrm>
        <a:off x="887179" y="2909795"/>
        <a:ext cx="1422836" cy="1422836"/>
      </dsp:txXfrm>
    </dsp:sp>
    <dsp:sp modelId="{3055E53E-AADA-4753-A200-FFF58AC2E9DC}">
      <dsp:nvSpPr>
        <dsp:cNvPr id="0" name=""/>
        <dsp:cNvSpPr/>
      </dsp:nvSpPr>
      <dsp:spPr>
        <a:xfrm rot="18000000">
          <a:off x="2079005" y="1987699"/>
          <a:ext cx="533316" cy="679115"/>
        </a:xfrm>
        <a:prstGeom prst="rightArrow">
          <a:avLst>
            <a:gd name="adj1" fmla="val 60000"/>
            <a:gd name="adj2" fmla="val 50000"/>
          </a:avLst>
        </a:prstGeom>
        <a:solidFill>
          <a:srgbClr val="98CDA8"/>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SE" sz="1200" kern="1200">
            <a:solidFill>
              <a:sysClr val="window" lastClr="FFFFFF"/>
            </a:solidFill>
            <a:latin typeface="Lato"/>
            <a:ea typeface="+mn-ea"/>
            <a:cs typeface="+mn-cs"/>
          </a:endParaRPr>
        </a:p>
      </dsp:txBody>
      <dsp:txXfrm>
        <a:off x="2119004" y="2192802"/>
        <a:ext cx="373321" cy="407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2059-D5A9-4AA0-AEA9-AC7295033CDC}">
      <dsp:nvSpPr>
        <dsp:cNvPr id="0" name=""/>
        <dsp:cNvSpPr/>
      </dsp:nvSpPr>
      <dsp:spPr>
        <a:xfrm>
          <a:off x="2118"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Resurser </a:t>
          </a:r>
          <a:endParaRPr lang="en-SE" sz="1300" kern="1200"/>
        </a:p>
      </dsp:txBody>
      <dsp:txXfrm>
        <a:off x="18398" y="3917821"/>
        <a:ext cx="893813" cy="523264"/>
      </dsp:txXfrm>
    </dsp:sp>
    <dsp:sp modelId="{B3E8DA01-053F-4589-8982-DD417D57A116}">
      <dsp:nvSpPr>
        <dsp:cNvPr id="0" name=""/>
        <dsp:cNvSpPr/>
      </dsp:nvSpPr>
      <dsp:spPr>
        <a:xfrm>
          <a:off x="1021130"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1021130" y="4110531"/>
        <a:ext cx="137474" cy="137844"/>
      </dsp:txXfrm>
    </dsp:sp>
    <dsp:sp modelId="{9B07691A-5E7D-4B92-A330-B5ADD68C70DA}">
      <dsp:nvSpPr>
        <dsp:cNvPr id="0" name=""/>
        <dsp:cNvSpPr/>
      </dsp:nvSpPr>
      <dsp:spPr>
        <a:xfrm>
          <a:off x="1299042"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Aktiviteter </a:t>
          </a:r>
          <a:endParaRPr lang="en-SE" sz="1300" kern="1200"/>
        </a:p>
      </dsp:txBody>
      <dsp:txXfrm>
        <a:off x="1315322" y="3917821"/>
        <a:ext cx="893813" cy="523264"/>
      </dsp:txXfrm>
    </dsp:sp>
    <dsp:sp modelId="{09BEFC24-95FE-46C5-87B2-E13FB084E0FB}">
      <dsp:nvSpPr>
        <dsp:cNvPr id="0" name=""/>
        <dsp:cNvSpPr/>
      </dsp:nvSpPr>
      <dsp:spPr>
        <a:xfrm>
          <a:off x="2318053"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2318053" y="4110531"/>
        <a:ext cx="137474" cy="137844"/>
      </dsp:txXfrm>
    </dsp:sp>
    <dsp:sp modelId="{84B896AF-3519-41BB-A45B-81BB1D93EE4F}">
      <dsp:nvSpPr>
        <dsp:cNvPr id="0" name=""/>
        <dsp:cNvSpPr/>
      </dsp:nvSpPr>
      <dsp:spPr>
        <a:xfrm>
          <a:off x="2595965"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Utfall </a:t>
          </a:r>
          <a:endParaRPr lang="en-SE" sz="1300" kern="1200"/>
        </a:p>
      </dsp:txBody>
      <dsp:txXfrm>
        <a:off x="2612245" y="3917821"/>
        <a:ext cx="893813" cy="523264"/>
      </dsp:txXfrm>
    </dsp:sp>
    <dsp:sp modelId="{AF6BA131-FCA2-414A-AA07-7BBE4EC4AE7B}">
      <dsp:nvSpPr>
        <dsp:cNvPr id="0" name=""/>
        <dsp:cNvSpPr/>
      </dsp:nvSpPr>
      <dsp:spPr>
        <a:xfrm>
          <a:off x="3614977"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3614977" y="4110531"/>
        <a:ext cx="137474" cy="137844"/>
      </dsp:txXfrm>
    </dsp:sp>
    <dsp:sp modelId="{3DA426D2-39AB-4041-A2DB-30B8FCC3C2CA}">
      <dsp:nvSpPr>
        <dsp:cNvPr id="0" name=""/>
        <dsp:cNvSpPr/>
      </dsp:nvSpPr>
      <dsp:spPr>
        <a:xfrm>
          <a:off x="3892889"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Mål</a:t>
          </a:r>
          <a:endParaRPr lang="en-SE" sz="1300" kern="1200"/>
        </a:p>
      </dsp:txBody>
      <dsp:txXfrm>
        <a:off x="3909169" y="3917821"/>
        <a:ext cx="893813" cy="523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DD2059-D5A9-4AA0-AEA9-AC7295033CDC}">
      <dsp:nvSpPr>
        <dsp:cNvPr id="0" name=""/>
        <dsp:cNvSpPr/>
      </dsp:nvSpPr>
      <dsp:spPr>
        <a:xfrm>
          <a:off x="2118"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Resurser </a:t>
          </a:r>
          <a:endParaRPr lang="en-SE" sz="1300" kern="1200"/>
        </a:p>
      </dsp:txBody>
      <dsp:txXfrm>
        <a:off x="18398" y="3917821"/>
        <a:ext cx="893813" cy="523264"/>
      </dsp:txXfrm>
    </dsp:sp>
    <dsp:sp modelId="{B3E8DA01-053F-4589-8982-DD417D57A116}">
      <dsp:nvSpPr>
        <dsp:cNvPr id="0" name=""/>
        <dsp:cNvSpPr/>
      </dsp:nvSpPr>
      <dsp:spPr>
        <a:xfrm>
          <a:off x="1021130"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1021130" y="4110531"/>
        <a:ext cx="137474" cy="137844"/>
      </dsp:txXfrm>
    </dsp:sp>
    <dsp:sp modelId="{9B07691A-5E7D-4B92-A330-B5ADD68C70DA}">
      <dsp:nvSpPr>
        <dsp:cNvPr id="0" name=""/>
        <dsp:cNvSpPr/>
      </dsp:nvSpPr>
      <dsp:spPr>
        <a:xfrm>
          <a:off x="1299042"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Aktiviteter </a:t>
          </a:r>
          <a:endParaRPr lang="en-SE" sz="1300" kern="1200"/>
        </a:p>
      </dsp:txBody>
      <dsp:txXfrm>
        <a:off x="1315322" y="3917821"/>
        <a:ext cx="893813" cy="523264"/>
      </dsp:txXfrm>
    </dsp:sp>
    <dsp:sp modelId="{09BEFC24-95FE-46C5-87B2-E13FB084E0FB}">
      <dsp:nvSpPr>
        <dsp:cNvPr id="0" name=""/>
        <dsp:cNvSpPr/>
      </dsp:nvSpPr>
      <dsp:spPr>
        <a:xfrm>
          <a:off x="2318053"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2318053" y="4110531"/>
        <a:ext cx="137474" cy="137844"/>
      </dsp:txXfrm>
    </dsp:sp>
    <dsp:sp modelId="{84B896AF-3519-41BB-A45B-81BB1D93EE4F}">
      <dsp:nvSpPr>
        <dsp:cNvPr id="0" name=""/>
        <dsp:cNvSpPr/>
      </dsp:nvSpPr>
      <dsp:spPr>
        <a:xfrm>
          <a:off x="2595965"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Utfall </a:t>
          </a:r>
          <a:endParaRPr lang="en-SE" sz="1300" kern="1200"/>
        </a:p>
      </dsp:txBody>
      <dsp:txXfrm>
        <a:off x="2612245" y="3917821"/>
        <a:ext cx="893813" cy="523264"/>
      </dsp:txXfrm>
    </dsp:sp>
    <dsp:sp modelId="{AF6BA131-FCA2-414A-AA07-7BBE4EC4AE7B}">
      <dsp:nvSpPr>
        <dsp:cNvPr id="0" name=""/>
        <dsp:cNvSpPr/>
      </dsp:nvSpPr>
      <dsp:spPr>
        <a:xfrm>
          <a:off x="3614977" y="4064583"/>
          <a:ext cx="196391" cy="229740"/>
        </a:xfrm>
        <a:prstGeom prst="rightArrow">
          <a:avLst>
            <a:gd name="adj1" fmla="val 60000"/>
            <a:gd name="adj2" fmla="val 50000"/>
          </a:avLst>
        </a:prstGeom>
        <a:solidFill>
          <a:srgbClr val="228A5D"/>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SE" sz="1000" kern="1200"/>
        </a:p>
      </dsp:txBody>
      <dsp:txXfrm>
        <a:off x="3614977" y="4110531"/>
        <a:ext cx="137474" cy="137844"/>
      </dsp:txXfrm>
    </dsp:sp>
    <dsp:sp modelId="{3DA426D2-39AB-4041-A2DB-30B8FCC3C2CA}">
      <dsp:nvSpPr>
        <dsp:cNvPr id="0" name=""/>
        <dsp:cNvSpPr/>
      </dsp:nvSpPr>
      <dsp:spPr>
        <a:xfrm>
          <a:off x="3892889" y="3901541"/>
          <a:ext cx="926373" cy="555824"/>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sv-SE" sz="1300" kern="1200"/>
            <a:t>Mål</a:t>
          </a:r>
          <a:endParaRPr lang="en-SE" sz="1300" kern="1200"/>
        </a:p>
      </dsp:txBody>
      <dsp:txXfrm>
        <a:off x="3909169" y="3917821"/>
        <a:ext cx="893813" cy="523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154190" y="1797363"/>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Resurser</a:t>
          </a:r>
          <a:endParaRPr lang="en-SE" sz="2500" kern="1200"/>
        </a:p>
      </dsp:txBody>
      <dsp:txXfrm>
        <a:off x="185684" y="1828857"/>
        <a:ext cx="1729135" cy="1012285"/>
      </dsp:txXfrm>
    </dsp:sp>
    <dsp:sp modelId="{0E0382AC-D3BA-4667-8377-6F4B7A8C7B82}">
      <dsp:nvSpPr>
        <dsp:cNvPr id="0" name=""/>
        <dsp:cNvSpPr/>
      </dsp:nvSpPr>
      <dsp:spPr>
        <a:xfrm rot="4933">
          <a:off x="2088423" y="2114483"/>
          <a:ext cx="301273"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2088423" y="2203307"/>
        <a:ext cx="210891" cy="266668"/>
      </dsp:txXfrm>
    </dsp:sp>
    <dsp:sp modelId="{86A998D9-31A6-4229-932D-39D663DE7C4B}">
      <dsp:nvSpPr>
        <dsp:cNvPr id="0" name=""/>
        <dsp:cNvSpPr/>
      </dsp:nvSpPr>
      <dsp:spPr>
        <a:xfrm>
          <a:off x="2514753"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Aktiviteter</a:t>
          </a:r>
          <a:endParaRPr lang="en-SE" sz="2500" kern="1200"/>
        </a:p>
      </dsp:txBody>
      <dsp:txXfrm>
        <a:off x="2546247" y="1832245"/>
        <a:ext cx="1729135" cy="1012285"/>
      </dsp:txXfrm>
    </dsp:sp>
    <dsp:sp modelId="{92303238-0984-49D8-B30E-7897FF0348B6}">
      <dsp:nvSpPr>
        <dsp:cNvPr id="0" name=""/>
        <dsp:cNvSpPr/>
      </dsp:nvSpPr>
      <dsp:spPr>
        <a:xfrm>
          <a:off x="4486088"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88" y="2205053"/>
        <a:ext cx="265951" cy="266668"/>
      </dsp:txXfrm>
    </dsp:sp>
    <dsp:sp modelId="{B9601E4C-EC37-461B-B64F-A031EBEBD00C}">
      <dsp:nvSpPr>
        <dsp:cNvPr id="0" name=""/>
        <dsp:cNvSpPr/>
      </dsp:nvSpPr>
      <dsp:spPr>
        <a:xfrm>
          <a:off x="5023725"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Utfall kort sikt</a:t>
          </a:r>
          <a:endParaRPr lang="en-SE" sz="2500" kern="1200"/>
        </a:p>
      </dsp:txBody>
      <dsp:txXfrm>
        <a:off x="5055219" y="1832245"/>
        <a:ext cx="1729135" cy="1012285"/>
      </dsp:txXfrm>
    </dsp:sp>
    <dsp:sp modelId="{84A6F168-B904-4A0A-ADF5-00221FF935CC}">
      <dsp:nvSpPr>
        <dsp:cNvPr id="0" name=""/>
        <dsp:cNvSpPr/>
      </dsp:nvSpPr>
      <dsp:spPr>
        <a:xfrm>
          <a:off x="6995061"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5061" y="2205053"/>
        <a:ext cx="265951" cy="266668"/>
      </dsp:txXfrm>
    </dsp:sp>
    <dsp:sp modelId="{1FCC47A3-9BFF-4DD8-98D3-99A0E5713AB4}">
      <dsp:nvSpPr>
        <dsp:cNvPr id="0" name=""/>
        <dsp:cNvSpPr/>
      </dsp:nvSpPr>
      <dsp:spPr>
        <a:xfrm>
          <a:off x="7532698"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Utfall lång sikt</a:t>
          </a:r>
          <a:endParaRPr lang="en-SE" sz="2500" kern="1200"/>
        </a:p>
      </dsp:txBody>
      <dsp:txXfrm>
        <a:off x="7564192" y="1832245"/>
        <a:ext cx="1729135" cy="1012285"/>
      </dsp:txXfrm>
    </dsp:sp>
    <dsp:sp modelId="{E45FA2F4-2A80-4AEA-82C7-B744909B9A04}">
      <dsp:nvSpPr>
        <dsp:cNvPr id="0" name=""/>
        <dsp:cNvSpPr/>
      </dsp:nvSpPr>
      <dsp:spPr>
        <a:xfrm>
          <a:off x="9504033" y="2116164"/>
          <a:ext cx="379930" cy="44444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4033" y="2205053"/>
        <a:ext cx="265951" cy="266668"/>
      </dsp:txXfrm>
    </dsp:sp>
    <dsp:sp modelId="{5E14CBF6-01CE-470B-B360-1B19C6E1D0D3}">
      <dsp:nvSpPr>
        <dsp:cNvPr id="0" name=""/>
        <dsp:cNvSpPr/>
      </dsp:nvSpPr>
      <dsp:spPr>
        <a:xfrm>
          <a:off x="10041670" y="1800751"/>
          <a:ext cx="1792123" cy="1075273"/>
        </a:xfrm>
        <a:prstGeom prst="roundRect">
          <a:avLst>
            <a:gd name="adj" fmla="val 10000"/>
          </a:avLst>
        </a:prstGeom>
        <a:solidFill>
          <a:srgbClr val="228A5D"/>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sv-SE" sz="2500" kern="1200"/>
            <a:t>Önskat läge</a:t>
          </a:r>
          <a:endParaRPr lang="en-SE" sz="2500" kern="1200"/>
        </a:p>
      </dsp:txBody>
      <dsp:txXfrm>
        <a:off x="10073164" y="1832245"/>
        <a:ext cx="1729135" cy="10122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5780"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29467" y="1957459"/>
        <a:ext cx="1744732" cy="761375"/>
      </dsp:txXfrm>
    </dsp:sp>
    <dsp:sp modelId="{0E0382AC-D3BA-4667-8377-6F4B7A8C7B82}">
      <dsp:nvSpPr>
        <dsp:cNvPr id="0" name=""/>
        <dsp:cNvSpPr/>
      </dsp:nvSpPr>
      <dsp:spPr>
        <a:xfrm>
          <a:off x="1977098"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1977098" y="2204814"/>
        <a:ext cx="265948" cy="266666"/>
      </dsp:txXfrm>
    </dsp:sp>
    <dsp:sp modelId="{86A998D9-31A6-4229-932D-39D663DE7C4B}">
      <dsp:nvSpPr>
        <dsp:cNvPr id="0" name=""/>
        <dsp:cNvSpPr/>
      </dsp:nvSpPr>
      <dsp:spPr>
        <a:xfrm>
          <a:off x="2514730"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2538417" y="1957459"/>
        <a:ext cx="1744732" cy="761375"/>
      </dsp:txXfrm>
    </dsp:sp>
    <dsp:sp modelId="{92303238-0984-49D8-B30E-7897FF0348B6}">
      <dsp:nvSpPr>
        <dsp:cNvPr id="0" name=""/>
        <dsp:cNvSpPr/>
      </dsp:nvSpPr>
      <dsp:spPr>
        <a:xfrm>
          <a:off x="448604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47" y="2204814"/>
        <a:ext cx="265948" cy="266666"/>
      </dsp:txXfrm>
    </dsp:sp>
    <dsp:sp modelId="{4672A563-0A61-4824-8F81-0EF6BC9D37A4}">
      <dsp:nvSpPr>
        <dsp:cNvPr id="0" name=""/>
        <dsp:cNvSpPr/>
      </dsp:nvSpPr>
      <dsp:spPr>
        <a:xfrm>
          <a:off x="5023679"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5047366" y="1957459"/>
        <a:ext cx="1744732" cy="761375"/>
      </dsp:txXfrm>
    </dsp:sp>
    <dsp:sp modelId="{C3BDF6A1-765E-446C-9EA3-D2C9D6FEA44D}">
      <dsp:nvSpPr>
        <dsp:cNvPr id="0" name=""/>
        <dsp:cNvSpPr/>
      </dsp:nvSpPr>
      <dsp:spPr>
        <a:xfrm>
          <a:off x="699499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4997" y="2204814"/>
        <a:ext cx="265948" cy="266666"/>
      </dsp:txXfrm>
    </dsp:sp>
    <dsp:sp modelId="{B9601E4C-EC37-461B-B64F-A031EBEBD00C}">
      <dsp:nvSpPr>
        <dsp:cNvPr id="0" name=""/>
        <dsp:cNvSpPr/>
      </dsp:nvSpPr>
      <dsp:spPr>
        <a:xfrm>
          <a:off x="7532629"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7556316" y="1957459"/>
        <a:ext cx="1744732" cy="761375"/>
      </dsp:txXfrm>
    </dsp:sp>
    <dsp:sp modelId="{84A6F168-B904-4A0A-ADF5-00221FF935CC}">
      <dsp:nvSpPr>
        <dsp:cNvPr id="0" name=""/>
        <dsp:cNvSpPr/>
      </dsp:nvSpPr>
      <dsp:spPr>
        <a:xfrm>
          <a:off x="9503946"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3946" y="2204814"/>
        <a:ext cx="265948" cy="266666"/>
      </dsp:txXfrm>
    </dsp:sp>
    <dsp:sp modelId="{1FCC47A3-9BFF-4DD8-98D3-99A0E5713AB4}">
      <dsp:nvSpPr>
        <dsp:cNvPr id="0" name=""/>
        <dsp:cNvSpPr/>
      </dsp:nvSpPr>
      <dsp:spPr>
        <a:xfrm>
          <a:off x="10041578" y="1933772"/>
          <a:ext cx="1792106" cy="808749"/>
        </a:xfrm>
        <a:prstGeom prst="roundRect">
          <a:avLst>
            <a:gd name="adj" fmla="val 10000"/>
          </a:avLst>
        </a:prstGeom>
        <a:solidFill>
          <a:srgbClr val="5FB98B"/>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Indikatorer</a:t>
          </a:r>
          <a:endParaRPr lang="en-SE" sz="1400" kern="1200"/>
        </a:p>
      </dsp:txBody>
      <dsp:txXfrm>
        <a:off x="10065265" y="1957459"/>
        <a:ext cx="1744732" cy="7613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950E3-C56A-43D9-A193-5D61B449F0C3}">
      <dsp:nvSpPr>
        <dsp:cNvPr id="0" name=""/>
        <dsp:cNvSpPr/>
      </dsp:nvSpPr>
      <dsp:spPr>
        <a:xfrm>
          <a:off x="5780"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Resurser</a:t>
          </a:r>
          <a:endParaRPr lang="en-SE" sz="1400" kern="1200"/>
        </a:p>
      </dsp:txBody>
      <dsp:txXfrm>
        <a:off x="29467" y="1957459"/>
        <a:ext cx="1744732" cy="761375"/>
      </dsp:txXfrm>
    </dsp:sp>
    <dsp:sp modelId="{0E0382AC-D3BA-4667-8377-6F4B7A8C7B82}">
      <dsp:nvSpPr>
        <dsp:cNvPr id="0" name=""/>
        <dsp:cNvSpPr/>
      </dsp:nvSpPr>
      <dsp:spPr>
        <a:xfrm>
          <a:off x="1977098"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1977098" y="2204814"/>
        <a:ext cx="265948" cy="266666"/>
      </dsp:txXfrm>
    </dsp:sp>
    <dsp:sp modelId="{86A998D9-31A6-4229-932D-39D663DE7C4B}">
      <dsp:nvSpPr>
        <dsp:cNvPr id="0" name=""/>
        <dsp:cNvSpPr/>
      </dsp:nvSpPr>
      <dsp:spPr>
        <a:xfrm>
          <a:off x="2514730"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Aktiviteter</a:t>
          </a:r>
          <a:endParaRPr lang="en-SE" sz="1400" kern="1200"/>
        </a:p>
      </dsp:txBody>
      <dsp:txXfrm>
        <a:off x="2538417" y="1957459"/>
        <a:ext cx="1744732" cy="761375"/>
      </dsp:txXfrm>
    </dsp:sp>
    <dsp:sp modelId="{92303238-0984-49D8-B30E-7897FF0348B6}">
      <dsp:nvSpPr>
        <dsp:cNvPr id="0" name=""/>
        <dsp:cNvSpPr/>
      </dsp:nvSpPr>
      <dsp:spPr>
        <a:xfrm>
          <a:off x="448604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4486047" y="2204814"/>
        <a:ext cx="265948" cy="266666"/>
      </dsp:txXfrm>
    </dsp:sp>
    <dsp:sp modelId="{B9601E4C-EC37-461B-B64F-A031EBEBD00C}">
      <dsp:nvSpPr>
        <dsp:cNvPr id="0" name=""/>
        <dsp:cNvSpPr/>
      </dsp:nvSpPr>
      <dsp:spPr>
        <a:xfrm>
          <a:off x="5023679"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Utfall kort sikt</a:t>
          </a:r>
          <a:endParaRPr lang="en-SE" sz="1400" kern="1200"/>
        </a:p>
      </dsp:txBody>
      <dsp:txXfrm>
        <a:off x="5047366" y="1957459"/>
        <a:ext cx="1744732" cy="761375"/>
      </dsp:txXfrm>
    </dsp:sp>
    <dsp:sp modelId="{84A6F168-B904-4A0A-ADF5-00221FF935CC}">
      <dsp:nvSpPr>
        <dsp:cNvPr id="0" name=""/>
        <dsp:cNvSpPr/>
      </dsp:nvSpPr>
      <dsp:spPr>
        <a:xfrm>
          <a:off x="6994997"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6994997" y="2204814"/>
        <a:ext cx="265948" cy="266666"/>
      </dsp:txXfrm>
    </dsp:sp>
    <dsp:sp modelId="{1FCC47A3-9BFF-4DD8-98D3-99A0E5713AB4}">
      <dsp:nvSpPr>
        <dsp:cNvPr id="0" name=""/>
        <dsp:cNvSpPr/>
      </dsp:nvSpPr>
      <dsp:spPr>
        <a:xfrm>
          <a:off x="7532629"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Utfall lång sikt</a:t>
          </a:r>
          <a:endParaRPr lang="en-SE" sz="1400" kern="1200"/>
        </a:p>
      </dsp:txBody>
      <dsp:txXfrm>
        <a:off x="7556316" y="1957459"/>
        <a:ext cx="1744732" cy="761375"/>
      </dsp:txXfrm>
    </dsp:sp>
    <dsp:sp modelId="{E45FA2F4-2A80-4AEA-82C7-B744909B9A04}">
      <dsp:nvSpPr>
        <dsp:cNvPr id="0" name=""/>
        <dsp:cNvSpPr/>
      </dsp:nvSpPr>
      <dsp:spPr>
        <a:xfrm>
          <a:off x="9503946" y="2115926"/>
          <a:ext cx="379926" cy="4444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SE" sz="1900" kern="1200"/>
        </a:p>
      </dsp:txBody>
      <dsp:txXfrm>
        <a:off x="9503946" y="2204814"/>
        <a:ext cx="265948" cy="266666"/>
      </dsp:txXfrm>
    </dsp:sp>
    <dsp:sp modelId="{5E14CBF6-01CE-470B-B360-1B19C6E1D0D3}">
      <dsp:nvSpPr>
        <dsp:cNvPr id="0" name=""/>
        <dsp:cNvSpPr/>
      </dsp:nvSpPr>
      <dsp:spPr>
        <a:xfrm>
          <a:off x="10041578" y="1933772"/>
          <a:ext cx="1792106" cy="808749"/>
        </a:xfrm>
        <a:prstGeom prst="roundRect">
          <a:avLst>
            <a:gd name="adj" fmla="val 10000"/>
          </a:avLst>
        </a:prstGeom>
        <a:solidFill>
          <a:srgbClr val="195929"/>
        </a:solid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sv-SE" sz="1400" kern="1200"/>
            <a:t>Önskat läge</a:t>
          </a:r>
          <a:endParaRPr lang="en-SE" sz="1400" kern="1200"/>
        </a:p>
      </dsp:txBody>
      <dsp:txXfrm>
        <a:off x="10065265" y="1957459"/>
        <a:ext cx="1744732" cy="76137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0521F9-E74F-4F94-A39E-BB098FCDA232}" type="datetimeFigureOut">
              <a:rPr lang="sv-SE" smtClean="0"/>
              <a:t>2026-05-25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F7B098-6418-4493-8499-127B165A2156}" type="slidenum">
              <a:rPr lang="sv-SE" smtClean="0"/>
              <a:t>‹#›</a:t>
            </a:fld>
            <a:endParaRPr lang="sv-SE"/>
          </a:p>
        </p:txBody>
      </p:sp>
    </p:spTree>
    <p:extLst>
      <p:ext uri="{BB962C8B-B14F-4D97-AF65-F5344CB8AC3E}">
        <p14:creationId xmlns:p14="http://schemas.microsoft.com/office/powerpoint/2010/main" val="332486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Bea</a:t>
            </a:r>
            <a:endParaRPr lang="en-SE"/>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56391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5A43C-2666-2A20-EF15-AAB4BD51527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8AC5074-18DA-4A2E-CFE9-E603BFF3DA6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8A83E72-FFB2-CFD4-FEBD-4995BAB6A54F}"/>
              </a:ext>
            </a:extLst>
          </p:cNvPr>
          <p:cNvSpPr>
            <a:spLocks noGrp="1"/>
          </p:cNvSpPr>
          <p:nvPr>
            <p:ph type="body" idx="1"/>
          </p:nvPr>
        </p:nvSpPr>
        <p:spPr/>
        <p:txBody>
          <a:bodyPr/>
          <a:lstStyle/>
          <a:p>
            <a:pPr marL="369324" indent="-369324" defTabSz="924913">
              <a:lnSpc>
                <a:spcPct val="107000"/>
              </a:lnSpc>
              <a:spcAft>
                <a:spcPts val="1619"/>
              </a:spcAft>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Kvalitetsgranskad enkät:</a:t>
            </a:r>
          </a:p>
          <a:p>
            <a:pPr marL="369324" indent="-369324" defTabSz="924913">
              <a:lnSpc>
                <a:spcPct val="107000"/>
              </a:lnSpc>
              <a:spcAft>
                <a:spcPts val="1619"/>
              </a:spcAft>
              <a:buFont typeface="Arial" panose="020B0604020202020204" pitchFamily="34" charset="0"/>
              <a:buChar char="•"/>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Anpassning av enkätfrågorna för svenska förhållanden. </a:t>
            </a:r>
          </a:p>
          <a:p>
            <a:pPr marL="369324" indent="-369324" defTabSz="924913">
              <a:lnSpc>
                <a:spcPct val="107000"/>
              </a:lnSpc>
              <a:spcAft>
                <a:spcPts val="1619"/>
              </a:spcAft>
              <a:buFont typeface="Arial" panose="020B0604020202020204" pitchFamily="34" charset="0"/>
              <a:buChar char="•"/>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Utvärdering av en befintlig enkät till svensk kontext. </a:t>
            </a:r>
          </a:p>
          <a:p>
            <a:pPr marL="369324" indent="-369324" defTabSz="924913">
              <a:lnSpc>
                <a:spcPct val="107000"/>
              </a:lnSpc>
              <a:spcAft>
                <a:spcPts val="1619"/>
              </a:spcAft>
              <a:buFont typeface="Arial" panose="020B0604020202020204" pitchFamily="34" charset="0"/>
              <a:buChar char="•"/>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Validering genom psykometrisk analys av enkätens mätegenskaper.</a:t>
            </a:r>
          </a:p>
          <a:p>
            <a:pPr defTabSz="924913">
              <a:lnSpc>
                <a:spcPct val="107000"/>
              </a:lnSpc>
              <a:spcAft>
                <a:spcPts val="1619"/>
              </a:spcAft>
            </a:pPr>
            <a:endParaRPr lang="sv-SE" kern="100">
              <a:solidFill>
                <a:srgbClr val="000000"/>
              </a:solidFill>
              <a:latin typeface="Lato" panose="020F0502020204030203" pitchFamily="34" charset="0"/>
              <a:ea typeface="Calibri" panose="020F0502020204030204" pitchFamily="34" charset="0"/>
              <a:cs typeface="Arial" panose="020B0604020202020204" pitchFamily="34" charset="0"/>
            </a:endParaRPr>
          </a:p>
          <a:p>
            <a:pPr defTabSz="924913">
              <a:lnSpc>
                <a:spcPct val="107000"/>
              </a:lnSpc>
              <a:spcAft>
                <a:spcPts val="1619"/>
              </a:spcAft>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Fas 1: 2024 </a:t>
            </a:r>
            <a:br>
              <a:rPr lang="sv-SE" kern="100">
                <a:solidFill>
                  <a:srgbClr val="000000"/>
                </a:solidFill>
                <a:latin typeface="Lato" panose="020F0502020204030203" pitchFamily="34" charset="0"/>
                <a:ea typeface="Calibri" panose="020F0502020204030204" pitchFamily="34" charset="0"/>
                <a:cs typeface="Arial" panose="020B0604020202020204" pitchFamily="34" charset="0"/>
              </a:rPr>
            </a:b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Samarbete mellan HS30, </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K2A, </a:t>
            </a:r>
            <a:r>
              <a:rPr lang="sv-SE" kern="100" err="1">
                <a:solidFill>
                  <a:srgbClr val="242424"/>
                </a:solidFill>
                <a:latin typeface="Lato" panose="020F0502020204030203" pitchFamily="34" charset="0"/>
                <a:ea typeface="Calibri" panose="020F0502020204030204" pitchFamily="34" charset="0"/>
                <a:cs typeface="Arial" panose="020B0604020202020204" pitchFamily="34" charset="0"/>
              </a:rPr>
              <a:t>AktivBo</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 och RISE.</a:t>
            </a:r>
            <a:endParaRPr lang="sv-SE" kern="100">
              <a:solidFill>
                <a:srgbClr val="000000"/>
              </a:solidFill>
              <a:latin typeface="Lato" panose="020F0502020204030203" pitchFamily="34" charset="0"/>
              <a:ea typeface="Calibri" panose="020F0502020204030204" pitchFamily="34" charset="0"/>
              <a:cs typeface="Arial" panose="020B0604020202020204" pitchFamily="34" charset="0"/>
            </a:endParaRPr>
          </a:p>
          <a:p>
            <a:pPr defTabSz="924913">
              <a:lnSpc>
                <a:spcPct val="107000"/>
              </a:lnSpc>
              <a:spcAft>
                <a:spcPts val="1619"/>
              </a:spcAft>
            </a:pP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Fas 2: 2025</a:t>
            </a:r>
            <a:br>
              <a:rPr lang="sv-SE" kern="100">
                <a:solidFill>
                  <a:srgbClr val="000000"/>
                </a:solidFill>
                <a:latin typeface="Lato" panose="020F0502020204030203" pitchFamily="34" charset="0"/>
                <a:ea typeface="Calibri" panose="020F0502020204030204" pitchFamily="34" charset="0"/>
                <a:cs typeface="Arial" panose="020B0604020202020204" pitchFamily="34" charset="0"/>
              </a:rPr>
            </a:b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Samarbete mellan HS30, </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Hemvist, </a:t>
            </a:r>
            <a:r>
              <a:rPr lang="sv-SE" kern="100" err="1">
                <a:solidFill>
                  <a:srgbClr val="242424"/>
                </a:solidFill>
                <a:latin typeface="Lato" panose="020F0502020204030203" pitchFamily="34" charset="0"/>
                <a:ea typeface="Calibri" panose="020F0502020204030204" pitchFamily="34" charset="0"/>
                <a:cs typeface="Arial" panose="020B0604020202020204" pitchFamily="34" charset="0"/>
              </a:rPr>
              <a:t>Willhem</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 </a:t>
            </a:r>
            <a:r>
              <a:rPr lang="sv-SE" kern="100" err="1">
                <a:solidFill>
                  <a:srgbClr val="242424"/>
                </a:solidFill>
                <a:latin typeface="Lato" panose="020F0502020204030203" pitchFamily="34" charset="0"/>
                <a:ea typeface="Calibri" panose="020F0502020204030204" pitchFamily="34" charset="0"/>
                <a:cs typeface="Arial" panose="020B0604020202020204" pitchFamily="34" charset="0"/>
              </a:rPr>
              <a:t>Besqab</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 </a:t>
            </a:r>
            <a:r>
              <a:rPr lang="sv-SE" kern="100" err="1">
                <a:solidFill>
                  <a:srgbClr val="242424"/>
                </a:solidFill>
                <a:latin typeface="Lato" panose="020F0502020204030203" pitchFamily="34" charset="0"/>
                <a:ea typeface="Calibri" panose="020F0502020204030204" pitchFamily="34" charset="0"/>
                <a:cs typeface="Arial" panose="020B0604020202020204" pitchFamily="34" charset="0"/>
              </a:rPr>
              <a:t>Rikshem</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 </a:t>
            </a:r>
            <a:r>
              <a:rPr lang="sv-SE" kern="100" err="1">
                <a:solidFill>
                  <a:srgbClr val="242424"/>
                </a:solidFill>
                <a:latin typeface="Lato" panose="020F0502020204030203" pitchFamily="34" charset="0"/>
                <a:ea typeface="Calibri" panose="020F0502020204030204" pitchFamily="34" charset="0"/>
                <a:cs typeface="Arial" panose="020B0604020202020204" pitchFamily="34" charset="0"/>
              </a:rPr>
              <a:t>AktivBo</a:t>
            </a:r>
            <a:r>
              <a:rPr lang="sv-SE" kern="100">
                <a:solidFill>
                  <a:srgbClr val="242424"/>
                </a:solidFill>
                <a:latin typeface="Lato" panose="020F0502020204030203" pitchFamily="34" charset="0"/>
                <a:ea typeface="Calibri" panose="020F0502020204030204" pitchFamily="34" charset="0"/>
                <a:cs typeface="Arial" panose="020B0604020202020204" pitchFamily="34" charset="0"/>
              </a:rPr>
              <a:t> och RISE</a:t>
            </a:r>
            <a:r>
              <a:rPr lang="sv-SE" kern="100">
                <a:solidFill>
                  <a:srgbClr val="000000"/>
                </a:solidFill>
                <a:latin typeface="Lato" panose="020F0502020204030203" pitchFamily="34" charset="0"/>
                <a:ea typeface="Calibri" panose="020F0502020204030204" pitchFamily="34" charset="0"/>
                <a:cs typeface="Arial" panose="020B0604020202020204" pitchFamily="34" charset="0"/>
              </a:rPr>
              <a:t> </a:t>
            </a:r>
          </a:p>
          <a:p>
            <a:endParaRPr lang="sv-SE"/>
          </a:p>
        </p:txBody>
      </p:sp>
      <p:sp>
        <p:nvSpPr>
          <p:cNvPr id="4" name="Platshållare för bildnummer 3">
            <a:extLst>
              <a:ext uri="{FF2B5EF4-FFF2-40B4-BE49-F238E27FC236}">
                <a16:creationId xmlns:a16="http://schemas.microsoft.com/office/drawing/2014/main" id="{CE9796E5-D18F-ABDC-CFF2-7426BD131948}"/>
              </a:ext>
            </a:extLst>
          </p:cNvPr>
          <p:cNvSpPr>
            <a:spLocks noGrp="1"/>
          </p:cNvSpPr>
          <p:nvPr>
            <p:ph type="sldNum" sz="quarter" idx="5"/>
          </p:nvPr>
        </p:nvSpPr>
        <p:spPr/>
        <p:txBody>
          <a:bodyPr/>
          <a:lstStyle/>
          <a:p>
            <a:pPr marL="0" marR="0" lvl="0" indent="0" algn="r" defTabSz="1387405"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1387405" rtl="0" eaLnBrk="1" fontAlgn="auto" latinLnBrk="0" hangingPunct="1">
                <a:lnSpc>
                  <a:spcPct val="100000"/>
                </a:lnSpc>
                <a:spcBef>
                  <a:spcPts val="0"/>
                </a:spcBef>
                <a:spcAft>
                  <a:spcPts val="0"/>
                </a:spcAft>
                <a:buClrTx/>
                <a:buSzTx/>
                <a:buFontTx/>
                <a:buNone/>
                <a:tabLst/>
                <a:defRPr/>
              </a:pPr>
              <a:t>32</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30954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6C7B9-931E-14F7-3196-14A1D39BF3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2856D85-895F-D35E-AF56-FE901AE157F6}"/>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2668D39D-BF5D-47A5-5B46-EBB5F01580FD}"/>
              </a:ext>
            </a:extLst>
          </p:cNvPr>
          <p:cNvSpPr>
            <a:spLocks noGrp="1"/>
          </p:cNvSpPr>
          <p:nvPr>
            <p:ph type="body" idx="1"/>
          </p:nvPr>
        </p:nvSpPr>
        <p:spPr/>
        <p:txBody>
          <a:bodyPr/>
          <a:lstStyle/>
          <a:p>
            <a:pPr marL="285750" indent="-285750">
              <a:buFont typeface="Arial" panose="020B0604020202020204" pitchFamily="34" charset="0"/>
              <a:buChar char="•"/>
            </a:pPr>
            <a:endParaRPr lang="sv-SE">
              <a:latin typeface="Abadi Extra Light" panose="020B0204020104020204" pitchFamily="34" charset="0"/>
            </a:endParaRPr>
          </a:p>
        </p:txBody>
      </p:sp>
      <p:sp>
        <p:nvSpPr>
          <p:cNvPr id="4" name="Platshållare för bildnummer 3">
            <a:extLst>
              <a:ext uri="{FF2B5EF4-FFF2-40B4-BE49-F238E27FC236}">
                <a16:creationId xmlns:a16="http://schemas.microsoft.com/office/drawing/2014/main" id="{F9353152-B9DE-DCB2-6060-15A545F85C89}"/>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41484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F28FD-12F0-0623-7025-C0FCB784F32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185B4A1-A124-E84A-9A18-75B48110921D}"/>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2ED8276-DBDF-DBCE-D0F4-059F22BD24D2}"/>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04AD58F1-80E3-E842-9EF2-376ADB0D0062}"/>
              </a:ext>
            </a:extLst>
          </p:cNvPr>
          <p:cNvSpPr>
            <a:spLocks noGrp="1"/>
          </p:cNvSpPr>
          <p:nvPr>
            <p:ph type="sldNum" sz="quarter" idx="5"/>
          </p:nvPr>
        </p:nvSpPr>
        <p:spPr/>
        <p:txBody>
          <a:bodyPr/>
          <a:lstStyle/>
          <a:p>
            <a:pPr marL="0" marR="0" lvl="0" indent="0" algn="r" defTabSz="518333" rtl="0" eaLnBrk="1" fontAlgn="auto" latinLnBrk="0" hangingPunct="1">
              <a:lnSpc>
                <a:spcPct val="100000"/>
              </a:lnSpc>
              <a:spcBef>
                <a:spcPts val="0"/>
              </a:spcBef>
              <a:spcAft>
                <a:spcPts val="0"/>
              </a:spcAft>
              <a:buClrTx/>
              <a:buSzTx/>
              <a:buFontTx/>
              <a:buNone/>
              <a:tabLst/>
              <a:defRPr/>
            </a:pPr>
            <a:fld id="{27F982C5-7E37-5C4D-97D7-010A44D02F0B}" type="slidenum">
              <a:rPr kumimoji="0" lang="sv-SE"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518333" rtl="0" eaLnBrk="1" fontAlgn="auto" latinLnBrk="0" hangingPunct="1">
                <a:lnSpc>
                  <a:spcPct val="100000"/>
                </a:lnSpc>
                <a:spcBef>
                  <a:spcPts val="0"/>
                </a:spcBef>
                <a:spcAft>
                  <a:spcPts val="0"/>
                </a:spcAft>
                <a:buClrTx/>
                <a:buSzTx/>
                <a:buFontTx/>
                <a:buNone/>
                <a:tabLst/>
                <a:defRPr/>
              </a:pPr>
              <a:t>38</a:t>
            </a:fld>
            <a:endParaRPr kumimoji="0" lang="sv-SE" sz="17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38770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60EF16-C6CA-A192-FA47-8AF5D8D2A9C3}"/>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CA8511-F685-C52B-E24E-7121A245C55D}"/>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DAF11268-A78F-E7D4-B17C-9490C7590065}"/>
              </a:ext>
            </a:extLst>
          </p:cNvPr>
          <p:cNvSpPr>
            <a:spLocks noGrp="1"/>
          </p:cNvSpPr>
          <p:nvPr>
            <p:ph type="body" idx="1"/>
          </p:nvPr>
        </p:nvSpPr>
        <p:spPr/>
        <p:txBody>
          <a:bodyPr/>
          <a:lstStyle/>
          <a:p>
            <a:endParaRPr lang="sv-SE"/>
          </a:p>
        </p:txBody>
      </p:sp>
      <p:sp>
        <p:nvSpPr>
          <p:cNvPr id="4" name="Platshållare för bildnummer 3">
            <a:extLst>
              <a:ext uri="{FF2B5EF4-FFF2-40B4-BE49-F238E27FC236}">
                <a16:creationId xmlns:a16="http://schemas.microsoft.com/office/drawing/2014/main" id="{511CE8C4-A965-64A1-5E83-4358CA2AAD76}"/>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067271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3F9F45-93A5-B754-1344-D9EA0A4C1D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7F1F868-ECF0-1341-500F-15C22AE627A4}"/>
              </a:ext>
            </a:extLst>
          </p:cNvPr>
          <p:cNvSpPr>
            <a:spLocks noGrp="1" noRot="1" noChangeAspect="1"/>
          </p:cNvSpPr>
          <p:nvPr>
            <p:ph type="sldImg"/>
          </p:nvPr>
        </p:nvSpPr>
        <p:spPr>
          <a:xfrm>
            <a:off x="382588" y="685800"/>
            <a:ext cx="6094412" cy="3429000"/>
          </a:xfrm>
        </p:spPr>
      </p:sp>
      <p:sp>
        <p:nvSpPr>
          <p:cNvPr id="3" name="Platshållare för anteckningar 2">
            <a:extLst>
              <a:ext uri="{FF2B5EF4-FFF2-40B4-BE49-F238E27FC236}">
                <a16:creationId xmlns:a16="http://schemas.microsoft.com/office/drawing/2014/main" id="{D44FDE90-F108-3F18-BB08-71A7770A12C2}"/>
              </a:ext>
            </a:extLst>
          </p:cNvPr>
          <p:cNvSpPr>
            <a:spLocks noGrp="1"/>
          </p:cNvSpPr>
          <p:nvPr>
            <p:ph type="body" idx="1"/>
          </p:nvPr>
        </p:nvSpPr>
        <p:spPr/>
        <p:txBody>
          <a:bodyPr/>
          <a:lstStyle/>
          <a:p>
            <a:pPr marL="285750" indent="-285750">
              <a:buFont typeface="Arial" panose="020B0604020202020204" pitchFamily="34" charset="0"/>
              <a:buChar char="•"/>
            </a:pPr>
            <a:endParaRPr lang="sv-SE">
              <a:latin typeface="Abadi Extra Light" panose="020B0204020104020204" pitchFamily="34" charset="0"/>
            </a:endParaRPr>
          </a:p>
        </p:txBody>
      </p:sp>
      <p:sp>
        <p:nvSpPr>
          <p:cNvPr id="4" name="Platshållare för bildnummer 3">
            <a:extLst>
              <a:ext uri="{FF2B5EF4-FFF2-40B4-BE49-F238E27FC236}">
                <a16:creationId xmlns:a16="http://schemas.microsoft.com/office/drawing/2014/main" id="{FF9BA461-C280-EEDA-5180-EC1E7C64F830}"/>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177725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F1459-6731-F407-5C59-8227504991F8}"/>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9681EA0-F478-1220-10F7-47E1C69E137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7C61A2A-677E-1EA6-5FFE-18E8E4A90624}"/>
              </a:ext>
            </a:extLst>
          </p:cNvPr>
          <p:cNvSpPr>
            <a:spLocks noGrp="1"/>
          </p:cNvSpPr>
          <p:nvPr>
            <p:ph type="body" idx="1"/>
          </p:nvPr>
        </p:nvSpPr>
        <p:spPr/>
        <p:txBody>
          <a:bodyPr/>
          <a:lstStyle/>
          <a:p>
            <a:r>
              <a:rPr lang="sv-SE"/>
              <a:t>Bea</a:t>
            </a:r>
            <a:endParaRPr lang="en-SE"/>
          </a:p>
        </p:txBody>
      </p:sp>
      <p:sp>
        <p:nvSpPr>
          <p:cNvPr id="4" name="Platshållare för bildnummer 3">
            <a:extLst>
              <a:ext uri="{FF2B5EF4-FFF2-40B4-BE49-F238E27FC236}">
                <a16:creationId xmlns:a16="http://schemas.microsoft.com/office/drawing/2014/main" id="{3A7FD274-A197-05D0-1FAD-1F1FAF7C62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F562F9-585E-43C0-9285-D2E747C6B245}"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5458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Social Impact </a:t>
            </a:r>
            <a:r>
              <a:rPr lang="sv-SE" err="1"/>
              <a:t>Assessment</a:t>
            </a:r>
            <a:r>
              <a:rPr lang="sv-SE"/>
              <a:t> (SIA) En Social Impact </a:t>
            </a:r>
            <a:r>
              <a:rPr lang="sv-SE" err="1"/>
              <a:t>Assessment</a:t>
            </a:r>
            <a:r>
              <a:rPr lang="sv-SE"/>
              <a:t> (SIA) är en systematisk analys av hur ett projekt påverkar människor och samhällen. Den används ofta i samband med stora industrietableringar och är ett krav från många internationella investerare. En SIA kräver tredje parts granskning av social påverkan. Den kompletteras med en årlig publik rapport, Social Impact </a:t>
            </a:r>
            <a:r>
              <a:rPr lang="sv-SE" err="1"/>
              <a:t>Assessment</a:t>
            </a:r>
            <a:r>
              <a:rPr lang="sv-SE"/>
              <a:t> </a:t>
            </a:r>
            <a:r>
              <a:rPr lang="sv-SE" err="1"/>
              <a:t>Report</a:t>
            </a:r>
            <a:r>
              <a:rPr lang="sv-SE"/>
              <a:t> (SIAR), som inkludera aktiviteter, mål och utfall såväl som löpande dialog med berörda grupper.</a:t>
            </a:r>
          </a:p>
          <a:p>
            <a:endParaRPr lang="en-SE"/>
          </a:p>
        </p:txBody>
      </p:sp>
      <p:sp>
        <p:nvSpPr>
          <p:cNvPr id="4" name="Platshållare för bildnummer 3"/>
          <p:cNvSpPr>
            <a:spLocks noGrp="1"/>
          </p:cNvSpPr>
          <p:nvPr>
            <p:ph type="sldNum" sz="quarter" idx="5"/>
          </p:nvPr>
        </p:nvSpPr>
        <p:spPr/>
        <p:txBody>
          <a:bodyPr/>
          <a:lstStyle/>
          <a:p>
            <a:fld id="{35F7B098-6418-4493-8499-127B165A2156}" type="slidenum">
              <a:rPr lang="sv-SE" smtClean="0"/>
              <a:t>13</a:t>
            </a:fld>
            <a:endParaRPr lang="sv-SE"/>
          </a:p>
        </p:txBody>
      </p:sp>
    </p:spTree>
    <p:extLst>
      <p:ext uri="{BB962C8B-B14F-4D97-AF65-F5344CB8AC3E}">
        <p14:creationId xmlns:p14="http://schemas.microsoft.com/office/powerpoint/2010/main" val="3594976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C84CF-5D65-E869-B57D-3EA73ACA826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40C39F1-F31F-3497-9415-8A25336EC77A}"/>
              </a:ext>
            </a:extLst>
          </p:cNvPr>
          <p:cNvSpPr>
            <a:spLocks noGrp="1" noRot="1" noChangeAspect="1"/>
          </p:cNvSpPr>
          <p:nvPr>
            <p:ph type="sldImg"/>
          </p:nvPr>
        </p:nvSpPr>
        <p:spPr/>
        <p:txBody>
          <a:bodyPr/>
          <a:lstStyle/>
          <a:p>
            <a:endParaRPr lang="en-SE"/>
          </a:p>
        </p:txBody>
      </p:sp>
      <p:sp>
        <p:nvSpPr>
          <p:cNvPr id="3" name="Platshållare för anteckningar 2">
            <a:extLst>
              <a:ext uri="{FF2B5EF4-FFF2-40B4-BE49-F238E27FC236}">
                <a16:creationId xmlns:a16="http://schemas.microsoft.com/office/drawing/2014/main" id="{FB69DE71-707F-84F8-6601-79527663E304}"/>
              </a:ext>
            </a:extLst>
          </p:cNvPr>
          <p:cNvSpPr>
            <a:spLocks noGrp="1"/>
          </p:cNvSpPr>
          <p:nvPr>
            <p:ph type="body" idx="1"/>
          </p:nvPr>
        </p:nvSpPr>
        <p:spPr/>
        <p:txBody>
          <a:bodyPr/>
          <a:lstStyle/>
          <a:p>
            <a:endParaRPr lang="sv-SE" sz="1350"/>
          </a:p>
        </p:txBody>
      </p:sp>
      <p:sp>
        <p:nvSpPr>
          <p:cNvPr id="4" name="Platshållare för bildnummer 3">
            <a:extLst>
              <a:ext uri="{FF2B5EF4-FFF2-40B4-BE49-F238E27FC236}">
                <a16:creationId xmlns:a16="http://schemas.microsoft.com/office/drawing/2014/main" id="{B75C1827-0BA6-1CC5-B185-3A6A7D96F4C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E30FE-E7CC-4459-849E-D02B77C038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65024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F5BA2-1206-0D02-63FB-3A9D632635F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7B06169-9D45-8427-37C3-89339C22100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F33DD70-3C50-BD91-868C-27BF1A4CDDD1}"/>
              </a:ext>
            </a:extLst>
          </p:cNvPr>
          <p:cNvSpPr>
            <a:spLocks noGrp="1"/>
          </p:cNvSpPr>
          <p:nvPr>
            <p:ph type="body" idx="1"/>
          </p:nvPr>
        </p:nvSpPr>
        <p:spPr/>
        <p:txBody>
          <a:bodyPr/>
          <a:lstStyle/>
          <a:p>
            <a:r>
              <a:rPr lang="sv-SE"/>
              <a:t>Bea</a:t>
            </a:r>
          </a:p>
        </p:txBody>
      </p:sp>
      <p:sp>
        <p:nvSpPr>
          <p:cNvPr id="4" name="Platshållare för bildnummer 3">
            <a:extLst>
              <a:ext uri="{FF2B5EF4-FFF2-40B4-BE49-F238E27FC236}">
                <a16:creationId xmlns:a16="http://schemas.microsoft.com/office/drawing/2014/main" id="{3F3A3A99-7E23-0790-68B1-D8DF3E024681}"/>
              </a:ext>
            </a:extLst>
          </p:cNvPr>
          <p:cNvSpPr>
            <a:spLocks noGrp="1"/>
          </p:cNvSpPr>
          <p:nvPr>
            <p:ph type="sldNum" sz="quarter" idx="5"/>
          </p:nvPr>
        </p:nvSpPr>
        <p:spPr/>
        <p:txBody>
          <a:bodyPr/>
          <a:lstStyle/>
          <a:p>
            <a:pPr marL="0" marR="0" lvl="0" indent="0" algn="r" defTabSz="2014372" rtl="0" eaLnBrk="1" fontAlgn="auto" latinLnBrk="0" hangingPunct="1">
              <a:lnSpc>
                <a:spcPct val="100000"/>
              </a:lnSpc>
              <a:spcBef>
                <a:spcPts val="0"/>
              </a:spcBef>
              <a:spcAft>
                <a:spcPts val="0"/>
              </a:spcAft>
              <a:buClrTx/>
              <a:buSzTx/>
              <a:buFontTx/>
              <a:buNone/>
              <a:tabLst/>
              <a:defRPr/>
            </a:pPr>
            <a:fld id="{150E30FE-E7CC-4459-849E-D02B77C03896}" type="slidenum">
              <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2014372" rtl="0" eaLnBrk="1" fontAlgn="auto" latinLnBrk="0" hangingPunct="1">
                <a:lnSpc>
                  <a:spcPct val="100000"/>
                </a:lnSpc>
                <a:spcBef>
                  <a:spcPts val="0"/>
                </a:spcBef>
                <a:spcAft>
                  <a:spcPts val="0"/>
                </a:spcAft>
                <a:buClrTx/>
                <a:buSzTx/>
                <a:buFontTx/>
                <a:buNone/>
                <a:tabLst/>
                <a:defRPr/>
              </a:pPr>
              <a:t>19</a:t>
            </a:fld>
            <a:endPar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529343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Bea</a:t>
            </a:r>
          </a:p>
        </p:txBody>
      </p:sp>
      <p:sp>
        <p:nvSpPr>
          <p:cNvPr id="4" name="Platshållare för bildnummer 3"/>
          <p:cNvSpPr>
            <a:spLocks noGrp="1"/>
          </p:cNvSpPr>
          <p:nvPr>
            <p:ph type="sldNum" sz="quarter" idx="5"/>
          </p:nvPr>
        </p:nvSpPr>
        <p:spPr/>
        <p:txBody>
          <a:bodyPr/>
          <a:lstStyle/>
          <a:p>
            <a:pPr marL="0" marR="0" lvl="0" indent="0" algn="r" defTabSz="2014372" rtl="0" eaLnBrk="1" fontAlgn="auto" latinLnBrk="0" hangingPunct="1">
              <a:lnSpc>
                <a:spcPct val="100000"/>
              </a:lnSpc>
              <a:spcBef>
                <a:spcPts val="0"/>
              </a:spcBef>
              <a:spcAft>
                <a:spcPts val="0"/>
              </a:spcAft>
              <a:buClrTx/>
              <a:buSzTx/>
              <a:buFontTx/>
              <a:buNone/>
              <a:tabLst/>
              <a:defRPr/>
            </a:pPr>
            <a:fld id="{150E30FE-E7CC-4459-849E-D02B77C03896}" type="slidenum">
              <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pPr marL="0" marR="0" lvl="0" indent="0" algn="r" defTabSz="2014372" rtl="0" eaLnBrk="1" fontAlgn="auto" latinLnBrk="0" hangingPunct="1">
                <a:lnSpc>
                  <a:spcPct val="100000"/>
                </a:lnSpc>
                <a:spcBef>
                  <a:spcPts val="0"/>
                </a:spcBef>
                <a:spcAft>
                  <a:spcPts val="0"/>
                </a:spcAft>
                <a:buClrTx/>
                <a:buSzTx/>
                <a:buFontTx/>
                <a:buNone/>
                <a:tabLst/>
                <a:defRPr/>
              </a:pPr>
              <a:t>21</a:t>
            </a:fld>
            <a:endParaRPr kumimoji="0" lang="sv-SE" sz="2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401187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0A6379-69F9-E6FF-4E31-916B7B80DF9E}"/>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FF16FE-5A53-A1E6-13E0-E526087DB0C1}"/>
              </a:ext>
            </a:extLst>
          </p:cNvPr>
          <p:cNvSpPr>
            <a:spLocks noGrp="1" noRot="1" noChangeAspect="1"/>
          </p:cNvSpPr>
          <p:nvPr>
            <p:ph type="sldImg"/>
          </p:nvPr>
        </p:nvSpPr>
        <p:spPr/>
        <p:txBody>
          <a:bodyPr/>
          <a:lstStyle/>
          <a:p>
            <a:endParaRPr lang="en-SE"/>
          </a:p>
        </p:txBody>
      </p:sp>
      <p:sp>
        <p:nvSpPr>
          <p:cNvPr id="3" name="Platshållare för anteckningar 2">
            <a:extLst>
              <a:ext uri="{FF2B5EF4-FFF2-40B4-BE49-F238E27FC236}">
                <a16:creationId xmlns:a16="http://schemas.microsoft.com/office/drawing/2014/main" id="{DE2F768E-97D7-82EB-23B4-E2571F7EAAC4}"/>
              </a:ext>
            </a:extLst>
          </p:cNvPr>
          <p:cNvSpPr>
            <a:spLocks noGrp="1"/>
          </p:cNvSpPr>
          <p:nvPr>
            <p:ph type="body" idx="1"/>
          </p:nvPr>
        </p:nvSpPr>
        <p:spPr/>
        <p:txBody>
          <a:bodyPr/>
          <a:lstStyle/>
          <a:p>
            <a:endParaRPr lang="sv-SE" sz="1350"/>
          </a:p>
        </p:txBody>
      </p:sp>
      <p:sp>
        <p:nvSpPr>
          <p:cNvPr id="4" name="Platshållare för bildnummer 3">
            <a:extLst>
              <a:ext uri="{FF2B5EF4-FFF2-40B4-BE49-F238E27FC236}">
                <a16:creationId xmlns:a16="http://schemas.microsoft.com/office/drawing/2014/main" id="{EE417CCE-E0B7-4B2C-708A-7D83B2B336A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0E30FE-E7CC-4459-849E-D02B77C03896}"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402844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382588" y="685800"/>
            <a:ext cx="6094412" cy="3429000"/>
          </a:xfrm>
        </p:spPr>
        <p:txBody>
          <a:bodyPr/>
          <a:lstStyle/>
          <a:p>
            <a:endParaRPr lang="en-SE"/>
          </a:p>
        </p:txBody>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CEAEFA6-DB51-4FF6-BA06-53617D70F0E6}" type="slidenum">
              <a:rPr kumimoji="0" lang="sv-SE"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lang="sv-SE"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149421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47C2C9-C41F-B2F1-E876-CAE2A13275C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28B3BF2C-865B-E713-E72B-00F803482EA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2694E85-7B37-00AC-44CE-D77E0BD3A9A8}"/>
              </a:ext>
            </a:extLst>
          </p:cNvPr>
          <p:cNvSpPr>
            <a:spLocks noGrp="1"/>
          </p:cNvSpPr>
          <p:nvPr>
            <p:ph type="body" idx="1"/>
          </p:nvPr>
        </p:nvSpPr>
        <p:spPr/>
        <p:txBody>
          <a:bodyPr/>
          <a:lstStyle/>
          <a:p>
            <a:r>
              <a:rPr lang="sv-SE"/>
              <a:t>Går det att administrera enkät? Hur länge pågår insatser? </a:t>
            </a:r>
            <a:endParaRPr lang="en-SE"/>
          </a:p>
        </p:txBody>
      </p:sp>
      <p:sp>
        <p:nvSpPr>
          <p:cNvPr id="4" name="Platshållare för bildnummer 3">
            <a:extLst>
              <a:ext uri="{FF2B5EF4-FFF2-40B4-BE49-F238E27FC236}">
                <a16:creationId xmlns:a16="http://schemas.microsoft.com/office/drawing/2014/main" id="{C00A50B2-3385-0383-226B-A8B1DF28349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ED0EE6-6C68-4C1D-B21E-6AB8ECB1E99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0746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CF0105A-F42E-CCB4-D977-3CAA320EC0A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6C3508A8-3D77-9D1A-AD8C-E81F5DAD99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03DDB8A0-5C1F-11EC-49EF-D1E2981EEB86}"/>
              </a:ext>
            </a:extLst>
          </p:cNvPr>
          <p:cNvSpPr>
            <a:spLocks noGrp="1"/>
          </p:cNvSpPr>
          <p:nvPr>
            <p:ph type="dt" sz="half" idx="10"/>
          </p:nvPr>
        </p:nvSpPr>
        <p:spPr/>
        <p:txBody>
          <a:bodyPr/>
          <a:lstStyle/>
          <a:p>
            <a:fld id="{804E6AEC-FB16-4BDA-8D0D-3BD7D8163B1E}" type="datetime1">
              <a:rPr lang="en-GB" smtClean="0"/>
              <a:t>25/05/2026</a:t>
            </a:fld>
            <a:endParaRPr lang="sv-SE"/>
          </a:p>
        </p:txBody>
      </p:sp>
      <p:sp>
        <p:nvSpPr>
          <p:cNvPr id="5" name="Platshållare för sidfot 4">
            <a:extLst>
              <a:ext uri="{FF2B5EF4-FFF2-40B4-BE49-F238E27FC236}">
                <a16:creationId xmlns:a16="http://schemas.microsoft.com/office/drawing/2014/main" id="{E2CE3B85-8AE4-4FCE-A89E-B8D926FEBF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D03DD023-BDC8-1D49-34C4-2FBAD5EF4F4F}"/>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205464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A1881F7-7866-2142-D042-0D221AE96ACE}"/>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B27908F3-307C-993E-1306-A72D256BCD7C}"/>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BAB1E00F-7331-13CC-2C9B-0501398BBE7B}"/>
              </a:ext>
            </a:extLst>
          </p:cNvPr>
          <p:cNvSpPr>
            <a:spLocks noGrp="1"/>
          </p:cNvSpPr>
          <p:nvPr>
            <p:ph type="dt" sz="half" idx="10"/>
          </p:nvPr>
        </p:nvSpPr>
        <p:spPr/>
        <p:txBody>
          <a:bodyPr/>
          <a:lstStyle/>
          <a:p>
            <a:fld id="{5B2AF271-90A4-4129-91CB-CC60C3A286C3}" type="datetime1">
              <a:rPr lang="en-GB" smtClean="0"/>
              <a:t>25/05/2026</a:t>
            </a:fld>
            <a:endParaRPr lang="sv-SE"/>
          </a:p>
        </p:txBody>
      </p:sp>
      <p:sp>
        <p:nvSpPr>
          <p:cNvPr id="5" name="Platshållare för sidfot 4">
            <a:extLst>
              <a:ext uri="{FF2B5EF4-FFF2-40B4-BE49-F238E27FC236}">
                <a16:creationId xmlns:a16="http://schemas.microsoft.com/office/drawing/2014/main" id="{49FB253A-B207-6697-8BF9-8585965B98B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DB63D11-528F-5E41-3A88-C6096BBE3007}"/>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962110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C4D04490-878A-8854-509C-1CD807505C7F}"/>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312A01B-F982-E254-895D-D7069357D6E1}"/>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9C4AEE-A5C0-18EF-1D82-3601755208DB}"/>
              </a:ext>
            </a:extLst>
          </p:cNvPr>
          <p:cNvSpPr>
            <a:spLocks noGrp="1"/>
          </p:cNvSpPr>
          <p:nvPr>
            <p:ph type="dt" sz="half" idx="10"/>
          </p:nvPr>
        </p:nvSpPr>
        <p:spPr/>
        <p:txBody>
          <a:bodyPr/>
          <a:lstStyle/>
          <a:p>
            <a:fld id="{B90E751F-1505-4302-8A62-5C50A9D183A0}" type="datetime1">
              <a:rPr lang="en-GB" smtClean="0"/>
              <a:t>25/05/2026</a:t>
            </a:fld>
            <a:endParaRPr lang="sv-SE"/>
          </a:p>
        </p:txBody>
      </p:sp>
      <p:sp>
        <p:nvSpPr>
          <p:cNvPr id="5" name="Platshållare för sidfot 4">
            <a:extLst>
              <a:ext uri="{FF2B5EF4-FFF2-40B4-BE49-F238E27FC236}">
                <a16:creationId xmlns:a16="http://schemas.microsoft.com/office/drawing/2014/main" id="{F94659F5-A734-55AD-B382-94E65DB4BCA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706C0C7-F832-F557-909B-3DDFBB9D453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527640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AEACA48C-B133-4C4C-A89B-18FA4079405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962CFD99-F6E5-F648-96A5-2CF505065D4B}"/>
              </a:ext>
            </a:extLst>
          </p:cNvPr>
          <p:cNvSpPr txBox="1">
            <a:spLocks/>
          </p:cNvSpPr>
          <p:nvPr userDrawn="1"/>
        </p:nvSpPr>
        <p:spPr>
          <a:xfrm>
            <a:off x="-2540009" y="1"/>
            <a:ext cx="2116674" cy="3597353"/>
          </a:xfrm>
          <a:prstGeom prst="rect">
            <a:avLst/>
          </a:prstGeom>
          <a:solidFill>
            <a:srgbClr val="FFEE8D"/>
          </a:solidFill>
        </p:spPr>
        <p:txBody>
          <a:bodyPr lIns="253979" tIns="253979" rIns="253979" bIns="253979">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 hasCustomPrompt="1"/>
          </p:nvPr>
        </p:nvSpPr>
        <p:spPr>
          <a:xfrm>
            <a:off x="1015535" y="1142379"/>
            <a:ext cx="10160931" cy="4573244"/>
          </a:xfrm>
        </p:spPr>
        <p:txBody>
          <a:bodyPr anchor="ct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4066026979"/>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1A3E7D-1055-A774-D993-87BFC7F6196F}"/>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401B9D2-4D08-92C9-28DF-C18D423304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8A2FACA7-6AB6-E05D-E0E3-9A517505C19F}"/>
              </a:ext>
            </a:extLst>
          </p:cNvPr>
          <p:cNvSpPr>
            <a:spLocks noGrp="1"/>
          </p:cNvSpPr>
          <p:nvPr>
            <p:ph type="dt" sz="half" idx="10"/>
          </p:nvPr>
        </p:nvSpPr>
        <p:spPr/>
        <p:txBody>
          <a:bodyPr/>
          <a:lstStyle/>
          <a:p>
            <a:fld id="{370B1F54-074B-4D96-B55D-CE99EA4D8A46}" type="datetime1">
              <a:rPr lang="en-GB" smtClean="0"/>
              <a:t>25/05/2026</a:t>
            </a:fld>
            <a:endParaRPr lang="sv-SE"/>
          </a:p>
        </p:txBody>
      </p:sp>
      <p:sp>
        <p:nvSpPr>
          <p:cNvPr id="5" name="Platshållare för sidfot 4">
            <a:extLst>
              <a:ext uri="{FF2B5EF4-FFF2-40B4-BE49-F238E27FC236}">
                <a16:creationId xmlns:a16="http://schemas.microsoft.com/office/drawing/2014/main" id="{91564299-48CF-7C16-0DA4-006383F0674C}"/>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29CD1D6-5522-357A-CE6B-F6C19273275E}"/>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39978559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47DBAED-791A-A01F-EE5E-C4184EC57C3E}"/>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DF7C7D04-E560-8F4D-D42A-6E46E951C5D8}"/>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F1D7A99-6373-3E33-CDA9-8B60002676AB}"/>
              </a:ext>
            </a:extLst>
          </p:cNvPr>
          <p:cNvSpPr>
            <a:spLocks noGrp="1"/>
          </p:cNvSpPr>
          <p:nvPr>
            <p:ph type="dt" sz="half" idx="10"/>
          </p:nvPr>
        </p:nvSpPr>
        <p:spPr/>
        <p:txBody>
          <a:bodyPr/>
          <a:lstStyle/>
          <a:p>
            <a:fld id="{0E5D059E-2C5E-4BBB-8DEA-27E68E338701}" type="datetime1">
              <a:rPr lang="en-GB" smtClean="0"/>
              <a:t>25/05/2026</a:t>
            </a:fld>
            <a:endParaRPr lang="sv-SE"/>
          </a:p>
        </p:txBody>
      </p:sp>
      <p:sp>
        <p:nvSpPr>
          <p:cNvPr id="5" name="Platshållare för sidfot 4">
            <a:extLst>
              <a:ext uri="{FF2B5EF4-FFF2-40B4-BE49-F238E27FC236}">
                <a16:creationId xmlns:a16="http://schemas.microsoft.com/office/drawing/2014/main" id="{ECC7B63E-3396-356F-E855-56F416719BB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04D484E-4DCA-B72C-C17E-9D7BE044EE18}"/>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638171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14262E-1101-C3B7-87AF-3B44CA130C6D}"/>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3DA8D070-C571-F14E-AEA1-8E63F519A6D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B0A2C195-A688-0322-CF60-5CB1D2EBBE80}"/>
              </a:ext>
            </a:extLst>
          </p:cNvPr>
          <p:cNvSpPr>
            <a:spLocks noGrp="1"/>
          </p:cNvSpPr>
          <p:nvPr>
            <p:ph type="dt" sz="half" idx="10"/>
          </p:nvPr>
        </p:nvSpPr>
        <p:spPr/>
        <p:txBody>
          <a:bodyPr/>
          <a:lstStyle/>
          <a:p>
            <a:fld id="{3CD57F5B-30FA-46B9-8934-3744A6314C52}" type="datetime1">
              <a:rPr lang="en-GB" smtClean="0"/>
              <a:t>25/05/2026</a:t>
            </a:fld>
            <a:endParaRPr lang="sv-SE"/>
          </a:p>
        </p:txBody>
      </p:sp>
      <p:sp>
        <p:nvSpPr>
          <p:cNvPr id="5" name="Platshållare för sidfot 4">
            <a:extLst>
              <a:ext uri="{FF2B5EF4-FFF2-40B4-BE49-F238E27FC236}">
                <a16:creationId xmlns:a16="http://schemas.microsoft.com/office/drawing/2014/main" id="{4207CACB-3173-0C5F-F5D9-F552F6D7CC15}"/>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256B7F29-9153-9D43-EE30-9073045C9ED3}"/>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562236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081C05B-C4CD-1146-5BD4-28E164154E8B}"/>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8BC65F2A-5610-7E5C-B828-E9893368DB42}"/>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08591E61-CE1E-4F01-07B6-D5861AE7769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F7080F47-F0F5-1931-E89D-90167DDF2F00}"/>
              </a:ext>
            </a:extLst>
          </p:cNvPr>
          <p:cNvSpPr>
            <a:spLocks noGrp="1"/>
          </p:cNvSpPr>
          <p:nvPr>
            <p:ph type="dt" sz="half" idx="10"/>
          </p:nvPr>
        </p:nvSpPr>
        <p:spPr/>
        <p:txBody>
          <a:bodyPr/>
          <a:lstStyle/>
          <a:p>
            <a:fld id="{BA8B668B-049B-40A0-808D-CB4FEDC5428F}" type="datetime1">
              <a:rPr lang="en-GB" smtClean="0"/>
              <a:t>25/05/2026</a:t>
            </a:fld>
            <a:endParaRPr lang="sv-SE"/>
          </a:p>
        </p:txBody>
      </p:sp>
      <p:sp>
        <p:nvSpPr>
          <p:cNvPr id="6" name="Platshållare för sidfot 5">
            <a:extLst>
              <a:ext uri="{FF2B5EF4-FFF2-40B4-BE49-F238E27FC236}">
                <a16:creationId xmlns:a16="http://schemas.microsoft.com/office/drawing/2014/main" id="{F0FE9DF0-574B-C846-5942-81AE48AC7DF2}"/>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E5E9E35-36B4-B00B-A201-D46BBDF4F79B}"/>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80913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79D6498-F134-C2A7-D1C5-59E29793EB5C}"/>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70E5AD-4067-70F2-30CB-4CD44413D6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AC5DF6B-5E2C-9700-9D53-48AFD8E5A30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4F989C75-7523-9230-C2A9-8BC2FCF774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439A7C8E-7434-5A04-E749-95FDF4B55A4A}"/>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824F0638-D25F-406A-BEA4-761E1ABBD7E0}"/>
              </a:ext>
            </a:extLst>
          </p:cNvPr>
          <p:cNvSpPr>
            <a:spLocks noGrp="1"/>
          </p:cNvSpPr>
          <p:nvPr>
            <p:ph type="dt" sz="half" idx="10"/>
          </p:nvPr>
        </p:nvSpPr>
        <p:spPr/>
        <p:txBody>
          <a:bodyPr/>
          <a:lstStyle/>
          <a:p>
            <a:fld id="{41724738-9893-4722-9C93-CC1D463002AB}" type="datetime1">
              <a:rPr lang="en-GB" smtClean="0"/>
              <a:t>25/05/2026</a:t>
            </a:fld>
            <a:endParaRPr lang="sv-SE"/>
          </a:p>
        </p:txBody>
      </p:sp>
      <p:sp>
        <p:nvSpPr>
          <p:cNvPr id="8" name="Platshållare för sidfot 7">
            <a:extLst>
              <a:ext uri="{FF2B5EF4-FFF2-40B4-BE49-F238E27FC236}">
                <a16:creationId xmlns:a16="http://schemas.microsoft.com/office/drawing/2014/main" id="{54A0B546-5F06-8317-34B6-FEED8F9EC53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E28308E1-B678-1F9F-2E74-83FB0628DCCF}"/>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211903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D0B52F-0F15-0D07-DCF4-5E1DF68E234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09A0FCE-2289-6FDA-B621-6F5866714F54}"/>
              </a:ext>
            </a:extLst>
          </p:cNvPr>
          <p:cNvSpPr>
            <a:spLocks noGrp="1"/>
          </p:cNvSpPr>
          <p:nvPr>
            <p:ph type="dt" sz="half" idx="10"/>
          </p:nvPr>
        </p:nvSpPr>
        <p:spPr/>
        <p:txBody>
          <a:bodyPr/>
          <a:lstStyle/>
          <a:p>
            <a:fld id="{3C514AD3-2A24-405E-A85D-E8EBADE288BD}" type="datetime1">
              <a:rPr lang="en-GB" smtClean="0"/>
              <a:t>25/05/2026</a:t>
            </a:fld>
            <a:endParaRPr lang="sv-SE"/>
          </a:p>
        </p:txBody>
      </p:sp>
      <p:sp>
        <p:nvSpPr>
          <p:cNvPr id="4" name="Platshållare för sidfot 3">
            <a:extLst>
              <a:ext uri="{FF2B5EF4-FFF2-40B4-BE49-F238E27FC236}">
                <a16:creationId xmlns:a16="http://schemas.microsoft.com/office/drawing/2014/main" id="{972B4487-CCB3-351E-FE4F-81ECD5F935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8DA82985-B11E-0403-BF02-A77D72FAFCBE}"/>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023908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069FDF6-C7DE-90A5-0F9C-88B2E2E4BF22}"/>
              </a:ext>
            </a:extLst>
          </p:cNvPr>
          <p:cNvSpPr>
            <a:spLocks noGrp="1"/>
          </p:cNvSpPr>
          <p:nvPr>
            <p:ph type="dt" sz="half" idx="10"/>
          </p:nvPr>
        </p:nvSpPr>
        <p:spPr/>
        <p:txBody>
          <a:bodyPr/>
          <a:lstStyle/>
          <a:p>
            <a:fld id="{8467F6A3-B603-4604-8CE4-53202082C6BF}" type="datetime1">
              <a:rPr lang="en-GB" smtClean="0"/>
              <a:t>25/05/2026</a:t>
            </a:fld>
            <a:endParaRPr lang="sv-SE"/>
          </a:p>
        </p:txBody>
      </p:sp>
      <p:sp>
        <p:nvSpPr>
          <p:cNvPr id="3" name="Platshållare för sidfot 2">
            <a:extLst>
              <a:ext uri="{FF2B5EF4-FFF2-40B4-BE49-F238E27FC236}">
                <a16:creationId xmlns:a16="http://schemas.microsoft.com/office/drawing/2014/main" id="{BE9E9360-8AF0-6ADA-592E-F5CA76CD7D46}"/>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9A5E302F-07D3-B892-DFB2-26CEB4E47C5D}"/>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2216126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67EA418-14B5-B605-E889-AE89EB47AF61}"/>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22DA5E9-8B22-E294-4B75-490946ED5072}"/>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37389129-762E-BEDF-A7DF-A73BE8A479EE}"/>
              </a:ext>
            </a:extLst>
          </p:cNvPr>
          <p:cNvSpPr>
            <a:spLocks noGrp="1"/>
          </p:cNvSpPr>
          <p:nvPr>
            <p:ph type="dt" sz="half" idx="10"/>
          </p:nvPr>
        </p:nvSpPr>
        <p:spPr/>
        <p:txBody>
          <a:bodyPr/>
          <a:lstStyle/>
          <a:p>
            <a:fld id="{DED945B0-9B80-4496-BB74-B46CC3A4CAFE}" type="datetime1">
              <a:rPr lang="en-GB" smtClean="0"/>
              <a:t>25/05/2026</a:t>
            </a:fld>
            <a:endParaRPr lang="sv-SE"/>
          </a:p>
        </p:txBody>
      </p:sp>
      <p:sp>
        <p:nvSpPr>
          <p:cNvPr id="5" name="Platshållare för sidfot 4">
            <a:extLst>
              <a:ext uri="{FF2B5EF4-FFF2-40B4-BE49-F238E27FC236}">
                <a16:creationId xmlns:a16="http://schemas.microsoft.com/office/drawing/2014/main" id="{616B2172-16C4-4B57-38C2-D190E569A85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A64F7D2-03D2-B029-F57B-4EC476DF3D6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7910319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9874C82-8A22-9D2C-8737-505798FD949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1A99EDD1-1DFF-A7F5-5E49-15826F9130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A34CBDDF-EB7C-0E4C-D640-88A7BD498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39D5ACB-C789-88A4-1D76-DBFECF0FE4BC}"/>
              </a:ext>
            </a:extLst>
          </p:cNvPr>
          <p:cNvSpPr>
            <a:spLocks noGrp="1"/>
          </p:cNvSpPr>
          <p:nvPr>
            <p:ph type="dt" sz="half" idx="10"/>
          </p:nvPr>
        </p:nvSpPr>
        <p:spPr/>
        <p:txBody>
          <a:bodyPr/>
          <a:lstStyle/>
          <a:p>
            <a:fld id="{F655A8EC-C479-4505-8CD3-6C93C1F0CE72}" type="datetime1">
              <a:rPr lang="en-GB" smtClean="0"/>
              <a:t>25/05/2026</a:t>
            </a:fld>
            <a:endParaRPr lang="sv-SE"/>
          </a:p>
        </p:txBody>
      </p:sp>
      <p:sp>
        <p:nvSpPr>
          <p:cNvPr id="6" name="Platshållare för sidfot 5">
            <a:extLst>
              <a:ext uri="{FF2B5EF4-FFF2-40B4-BE49-F238E27FC236}">
                <a16:creationId xmlns:a16="http://schemas.microsoft.com/office/drawing/2014/main" id="{99BB1261-96F0-7CD4-9674-4C4050A5552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3303405B-0F04-6C42-3CDE-5AC81CBB7607}"/>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758344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70E04D6-19FE-503E-FFD7-782B00D3EEBC}"/>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CF2A2362-7149-2037-892C-C1CC9F0139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24B935D8-336A-63BD-636C-99CBD89480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03C7F53D-A63A-8B77-8BA8-C0F9BEB5A33A}"/>
              </a:ext>
            </a:extLst>
          </p:cNvPr>
          <p:cNvSpPr>
            <a:spLocks noGrp="1"/>
          </p:cNvSpPr>
          <p:nvPr>
            <p:ph type="dt" sz="half" idx="10"/>
          </p:nvPr>
        </p:nvSpPr>
        <p:spPr/>
        <p:txBody>
          <a:bodyPr/>
          <a:lstStyle/>
          <a:p>
            <a:fld id="{6E8CD3CC-BEF4-4185-BAD6-EC6BB9A41271}" type="datetime1">
              <a:rPr lang="en-GB" smtClean="0"/>
              <a:t>25/05/2026</a:t>
            </a:fld>
            <a:endParaRPr lang="sv-SE"/>
          </a:p>
        </p:txBody>
      </p:sp>
      <p:sp>
        <p:nvSpPr>
          <p:cNvPr id="6" name="Platshållare för sidfot 5">
            <a:extLst>
              <a:ext uri="{FF2B5EF4-FFF2-40B4-BE49-F238E27FC236}">
                <a16:creationId xmlns:a16="http://schemas.microsoft.com/office/drawing/2014/main" id="{958620E6-534C-B659-A552-0EEC16F1B81A}"/>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21D808D-4349-822F-9364-8DAEDF3256AF}"/>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1024178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0B317F4-2C1C-EBE8-9455-DFD47E303F40}"/>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CA00C43F-EF95-14BB-2E27-E680D19AB7FD}"/>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9320D1A-3C64-7754-47ED-A59FC05CC8E7}"/>
              </a:ext>
            </a:extLst>
          </p:cNvPr>
          <p:cNvSpPr>
            <a:spLocks noGrp="1"/>
          </p:cNvSpPr>
          <p:nvPr>
            <p:ph type="dt" sz="half" idx="10"/>
          </p:nvPr>
        </p:nvSpPr>
        <p:spPr/>
        <p:txBody>
          <a:bodyPr/>
          <a:lstStyle/>
          <a:p>
            <a:fld id="{464A4803-6748-4AF6-8392-59F1902345E6}" type="datetime1">
              <a:rPr lang="en-GB" smtClean="0"/>
              <a:t>25/05/2026</a:t>
            </a:fld>
            <a:endParaRPr lang="sv-SE"/>
          </a:p>
        </p:txBody>
      </p:sp>
      <p:sp>
        <p:nvSpPr>
          <p:cNvPr id="5" name="Platshållare för sidfot 4">
            <a:extLst>
              <a:ext uri="{FF2B5EF4-FFF2-40B4-BE49-F238E27FC236}">
                <a16:creationId xmlns:a16="http://schemas.microsoft.com/office/drawing/2014/main" id="{8926647E-E3E8-14FB-E2D2-84381B29649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7BB904A5-1352-FEC5-B047-D7821F204743}"/>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4574474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8F0A92CA-14CC-030F-CC96-4C1A8AFDE47C}"/>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0276C239-E293-0D29-C120-956BD6BDFE9E}"/>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AD50093F-4847-0579-5915-27C5AD88A768}"/>
              </a:ext>
            </a:extLst>
          </p:cNvPr>
          <p:cNvSpPr>
            <a:spLocks noGrp="1"/>
          </p:cNvSpPr>
          <p:nvPr>
            <p:ph type="dt" sz="half" idx="10"/>
          </p:nvPr>
        </p:nvSpPr>
        <p:spPr/>
        <p:txBody>
          <a:bodyPr/>
          <a:lstStyle/>
          <a:p>
            <a:fld id="{71B043DE-1739-427E-ADE1-C983EBE7567D}" type="datetime1">
              <a:rPr lang="en-GB" smtClean="0"/>
              <a:t>25/05/2026</a:t>
            </a:fld>
            <a:endParaRPr lang="sv-SE"/>
          </a:p>
        </p:txBody>
      </p:sp>
      <p:sp>
        <p:nvSpPr>
          <p:cNvPr id="5" name="Platshållare för sidfot 4">
            <a:extLst>
              <a:ext uri="{FF2B5EF4-FFF2-40B4-BE49-F238E27FC236}">
                <a16:creationId xmlns:a16="http://schemas.microsoft.com/office/drawing/2014/main" id="{573C9F1C-AA9D-28A7-DC9B-5F1438FEBB6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33573CE-68F5-6F55-5B1C-0CB136760C06}"/>
              </a:ext>
            </a:extLst>
          </p:cNvPr>
          <p:cNvSpPr>
            <a:spLocks noGrp="1"/>
          </p:cNvSpPr>
          <p:nvPr>
            <p:ph type="sldNum" sz="quarter" idx="12"/>
          </p:nvPr>
        </p:nvSpPr>
        <p:spPr/>
        <p:txBody>
          <a:bodyPr/>
          <a:lstStyle/>
          <a:p>
            <a:fld id="{A44A34FF-160D-439E-BCF2-AB7CBD35B0F9}" type="slidenum">
              <a:rPr lang="sv-SE" smtClean="0"/>
              <a:t>‹#›</a:t>
            </a:fld>
            <a:endParaRPr lang="sv-SE"/>
          </a:p>
        </p:txBody>
      </p:sp>
    </p:spTree>
    <p:extLst>
      <p:ext uri="{BB962C8B-B14F-4D97-AF65-F5344CB8AC3E}">
        <p14:creationId xmlns:p14="http://schemas.microsoft.com/office/powerpoint/2010/main" val="608154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_Dark">
    <p:spTree>
      <p:nvGrpSpPr>
        <p:cNvPr id="1" name=""/>
        <p:cNvGrpSpPr/>
        <p:nvPr/>
      </p:nvGrpSpPr>
      <p:grpSpPr>
        <a:xfrm>
          <a:off x="0" y="0"/>
          <a:ext cx="0" cy="0"/>
          <a:chOff x="0" y="0"/>
          <a:chExt cx="0" cy="0"/>
        </a:xfrm>
      </p:grpSpPr>
      <p:pic>
        <p:nvPicPr>
          <p:cNvPr id="13" name="Left">
            <a:extLst>
              <a:ext uri="{FF2B5EF4-FFF2-40B4-BE49-F238E27FC236}">
                <a16:creationId xmlns:a16="http://schemas.microsoft.com/office/drawing/2014/main" id="{BC8F45E0-A57C-DF42-8B0F-7DDC40A7B4F9}"/>
              </a:ext>
            </a:extLst>
          </p:cNvPr>
          <p:cNvPicPr>
            <a:picLocks/>
          </p:cNvPicPr>
          <p:nvPr userDrawn="1"/>
        </p:nvPicPr>
        <p:blipFill>
          <a:blip r:embed="rId2"/>
          <a:srcRect/>
          <a:stretch/>
        </p:blipFill>
        <p:spPr>
          <a:xfrm>
            <a:off x="-418354" y="1873"/>
            <a:ext cx="418354" cy="6857441"/>
          </a:xfrm>
          <a:prstGeom prst="rect">
            <a:avLst/>
          </a:prstGeom>
        </p:spPr>
      </p:pic>
      <p:pic>
        <p:nvPicPr>
          <p:cNvPr id="15" name="Bottom">
            <a:extLst>
              <a:ext uri="{FF2B5EF4-FFF2-40B4-BE49-F238E27FC236}">
                <a16:creationId xmlns:a16="http://schemas.microsoft.com/office/drawing/2014/main" id="{251680F7-465A-444C-B625-70AE246D2446}"/>
              </a:ext>
            </a:extLst>
          </p:cNvPr>
          <p:cNvPicPr>
            <a:picLocks/>
          </p:cNvPicPr>
          <p:nvPr userDrawn="1"/>
        </p:nvPicPr>
        <p:blipFill>
          <a:blip r:embed="rId3"/>
          <a:stretch>
            <a:fillRect/>
          </a:stretch>
        </p:blipFill>
        <p:spPr>
          <a:xfrm flipV="1">
            <a:off x="0" y="6859316"/>
            <a:ext cx="12192044" cy="423299"/>
          </a:xfrm>
          <a:prstGeom prst="rect">
            <a:avLst/>
          </a:prstGeom>
        </p:spPr>
      </p:pic>
      <p:pic>
        <p:nvPicPr>
          <p:cNvPr id="17" name="Right">
            <a:extLst>
              <a:ext uri="{FF2B5EF4-FFF2-40B4-BE49-F238E27FC236}">
                <a16:creationId xmlns:a16="http://schemas.microsoft.com/office/drawing/2014/main" id="{E19CCD0F-1E39-CE4F-8DC7-DE3EA8C4F69C}"/>
              </a:ext>
            </a:extLst>
          </p:cNvPr>
          <p:cNvPicPr>
            <a:picLocks/>
          </p:cNvPicPr>
          <p:nvPr userDrawn="1"/>
        </p:nvPicPr>
        <p:blipFill>
          <a:blip r:embed="rId2"/>
          <a:srcRect/>
          <a:stretch/>
        </p:blipFill>
        <p:spPr>
          <a:xfrm flipH="1">
            <a:off x="12197025" y="1873"/>
            <a:ext cx="418354" cy="6857441"/>
          </a:xfrm>
          <a:prstGeom prst="rect">
            <a:avLst/>
          </a:prstGeom>
        </p:spPr>
      </p:pic>
      <p:pic>
        <p:nvPicPr>
          <p:cNvPr id="18" name="Top">
            <a:extLst>
              <a:ext uri="{FF2B5EF4-FFF2-40B4-BE49-F238E27FC236}">
                <a16:creationId xmlns:a16="http://schemas.microsoft.com/office/drawing/2014/main" id="{63A02D37-9417-D740-B642-8CA322DEE7C0}"/>
              </a:ext>
            </a:extLst>
          </p:cNvPr>
          <p:cNvPicPr>
            <a:picLocks/>
          </p:cNvPicPr>
          <p:nvPr userDrawn="1"/>
        </p:nvPicPr>
        <p:blipFill>
          <a:blip r:embed="rId3"/>
          <a:stretch>
            <a:fillRect/>
          </a:stretch>
        </p:blipFill>
        <p:spPr>
          <a:xfrm>
            <a:off x="0" y="-423299"/>
            <a:ext cx="12192044" cy="423299"/>
          </a:xfrm>
          <a:prstGeom prst="rect">
            <a:avLst/>
          </a:prstGeom>
        </p:spPr>
      </p:pic>
      <p:sp>
        <p:nvSpPr>
          <p:cNvPr id="2" name="Date Placeholder">
            <a:extLst>
              <a:ext uri="{FF2B5EF4-FFF2-40B4-BE49-F238E27FC236}">
                <a16:creationId xmlns:a16="http://schemas.microsoft.com/office/drawing/2014/main" id="{133B0F31-52E7-E84D-BF4C-CB8AC96D05AA}"/>
              </a:ext>
            </a:extLst>
          </p:cNvPr>
          <p:cNvSpPr>
            <a:spLocks noGrp="1"/>
          </p:cNvSpPr>
          <p:nvPr>
            <p:ph type="dt" sz="half" idx="11"/>
          </p:nvPr>
        </p:nvSpPr>
        <p:spPr>
          <a:xfrm>
            <a:off x="5079534" y="7196082"/>
            <a:ext cx="1017399" cy="253979"/>
          </a:xfrm>
        </p:spPr>
        <p:txBody>
          <a:bodyPr/>
          <a:lstStyle>
            <a:lvl1pPr>
              <a:defRPr>
                <a:solidFill>
                  <a:schemeClr val="tx1"/>
                </a:solidFill>
              </a:defRPr>
            </a:lvl1pPr>
          </a:lstStyle>
          <a:p>
            <a:fld id="{4993C7C4-98D4-4F65-AF9A-0D35BB728A02}" type="datetime1">
              <a:rPr lang="en-GB" smtClean="0"/>
              <a:t>25/05/2026</a:t>
            </a:fld>
            <a:endParaRPr lang="sv-SE"/>
          </a:p>
        </p:txBody>
      </p:sp>
      <p:sp>
        <p:nvSpPr>
          <p:cNvPr id="4" name="Footer Placeholder">
            <a:extLst>
              <a:ext uri="{FF2B5EF4-FFF2-40B4-BE49-F238E27FC236}">
                <a16:creationId xmlns:a16="http://schemas.microsoft.com/office/drawing/2014/main" id="{26A39FE3-1F53-1B45-9163-2EB24EE8EC57}"/>
              </a:ext>
            </a:extLst>
          </p:cNvPr>
          <p:cNvSpPr>
            <a:spLocks noGrp="1"/>
          </p:cNvSpPr>
          <p:nvPr>
            <p:ph type="ftr" sz="quarter" idx="12"/>
          </p:nvPr>
        </p:nvSpPr>
        <p:spPr>
          <a:xfrm>
            <a:off x="1015929" y="7196082"/>
            <a:ext cx="4063604" cy="253979"/>
          </a:xfrm>
        </p:spPr>
        <p:txBody>
          <a:bodyPr/>
          <a:lstStyle>
            <a:lvl1pPr>
              <a:defRPr>
                <a:solidFill>
                  <a:schemeClr val="tx1"/>
                </a:solidFill>
              </a:defRPr>
            </a:lvl1pPr>
          </a:lstStyle>
          <a:p>
            <a:endParaRPr lang="sv-SE"/>
          </a:p>
        </p:txBody>
      </p:sp>
      <p:sp>
        <p:nvSpPr>
          <p:cNvPr id="5" name="Slide Number Placeholder">
            <a:extLst>
              <a:ext uri="{FF2B5EF4-FFF2-40B4-BE49-F238E27FC236}">
                <a16:creationId xmlns:a16="http://schemas.microsoft.com/office/drawing/2014/main" id="{2629D637-758F-9946-B33C-62F15791C2D2}"/>
              </a:ext>
            </a:extLst>
          </p:cNvPr>
          <p:cNvSpPr>
            <a:spLocks noGrp="1"/>
          </p:cNvSpPr>
          <p:nvPr>
            <p:ph type="sldNum" sz="quarter" idx="13"/>
          </p:nvPr>
        </p:nvSpPr>
        <p:spPr>
          <a:xfrm>
            <a:off x="254001" y="7196082"/>
            <a:ext cx="761532" cy="253979"/>
          </a:xfrm>
        </p:spPr>
        <p:txBody>
          <a:bodyPr/>
          <a:lstStyle>
            <a:lvl1pPr>
              <a:defRPr>
                <a:solidFill>
                  <a:schemeClr val="tx1"/>
                </a:solidFill>
              </a:defRPr>
            </a:lvl1pPr>
          </a:lstStyle>
          <a:p>
            <a:fld id="{2066355A-084C-D24E-9AD2-7E4FC41EA627}" type="slidenum">
              <a:rPr lang="sv-SE" smtClean="0"/>
              <a:pPr/>
              <a:t>‹#›</a:t>
            </a:fld>
            <a:endParaRPr lang="sv-SE"/>
          </a:p>
        </p:txBody>
      </p:sp>
      <p:sp>
        <p:nvSpPr>
          <p:cNvPr id="14" name="Instruktioner">
            <a:extLst>
              <a:ext uri="{FF2B5EF4-FFF2-40B4-BE49-F238E27FC236}">
                <a16:creationId xmlns:a16="http://schemas.microsoft.com/office/drawing/2014/main" id="{2E9EE94F-CFB2-AB43-A490-ED50BAE5B70A}"/>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Titelsida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Titel</a:t>
            </a:r>
            <a:br>
              <a:rPr lang="sv-SE" sz="823" noProof="0"/>
            </a:br>
            <a:r>
              <a:rPr lang="sv-SE" sz="823" noProof="0"/>
              <a:t>Nivå 2: </a:t>
            </a:r>
            <a:r>
              <a:rPr lang="sv-SE" sz="823" noProof="0" err="1"/>
              <a:t>Förtitel</a:t>
            </a:r>
            <a:br>
              <a:rPr lang="sv-SE" sz="823" noProof="0"/>
            </a:br>
            <a:r>
              <a:rPr lang="sv-SE" sz="823" noProof="0"/>
              <a:t>Nivå 3-4: Eftertitlar</a:t>
            </a:r>
            <a:br>
              <a:rPr lang="sv-SE" sz="823" noProof="0"/>
            </a:br>
            <a:endParaRPr lang="sv-SE" sz="823" noProof="0"/>
          </a:p>
          <a:p>
            <a:pPr lvl="1">
              <a:spcBef>
                <a:spcPts val="823"/>
              </a:spcBef>
            </a:pPr>
            <a:r>
              <a:rPr lang="en-GB" sz="823" noProof="0"/>
              <a:t>Title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Title</a:t>
            </a:r>
            <a:br>
              <a:rPr lang="en-GB" sz="823" noProof="0"/>
            </a:br>
            <a:r>
              <a:rPr lang="en-GB" sz="823" noProof="0"/>
              <a:t>Level 2: </a:t>
            </a:r>
            <a:r>
              <a:rPr lang="en-GB" sz="823" noProof="0" err="1"/>
              <a:t>Pretitle</a:t>
            </a:r>
            <a:br>
              <a:rPr lang="en-GB" sz="823" noProof="0"/>
            </a:br>
            <a:r>
              <a:rPr lang="en-GB" sz="823" noProof="0"/>
              <a:t>Level 3-4: Subtitles</a:t>
            </a:r>
          </a:p>
        </p:txBody>
      </p:sp>
      <p:sp>
        <p:nvSpPr>
          <p:cNvPr id="16" name="Text Placeholder">
            <a:extLst>
              <a:ext uri="{FF2B5EF4-FFF2-40B4-BE49-F238E27FC236}">
                <a16:creationId xmlns:a16="http://schemas.microsoft.com/office/drawing/2014/main" id="{E367AF10-D2BB-4B4B-8BB8-DCB628C77992}"/>
              </a:ext>
            </a:extLst>
          </p:cNvPr>
          <p:cNvSpPr>
            <a:spLocks noGrp="1"/>
          </p:cNvSpPr>
          <p:nvPr>
            <p:ph type="body" sz="quarter" idx="16" hasCustomPrompt="1"/>
          </p:nvPr>
        </p:nvSpPr>
        <p:spPr>
          <a:xfrm>
            <a:off x="1650243" y="1142378"/>
            <a:ext cx="8891517" cy="4573246"/>
          </a:xfrm>
        </p:spPr>
        <p:txBody>
          <a:bodyPr anchor="b" anchorCtr="0"/>
          <a:lstStyle>
            <a:lvl1pPr marL="0" indent="0">
              <a:lnSpc>
                <a:spcPct val="80000"/>
              </a:lnSpc>
              <a:spcBef>
                <a:spcPts val="0"/>
              </a:spcBef>
              <a:buNone/>
              <a:defRPr sz="8231">
                <a:solidFill>
                  <a:schemeClr val="bg1"/>
                </a:solidFill>
                <a:latin typeface="+mj-lt"/>
              </a:defRPr>
            </a:lvl1pPr>
            <a:lvl2pPr marL="0" indent="0">
              <a:lnSpc>
                <a:spcPct val="90000"/>
              </a:lnSpc>
              <a:spcBef>
                <a:spcPts val="1881"/>
              </a:spcBef>
              <a:spcAft>
                <a:spcPts val="2115"/>
              </a:spcAft>
              <a:buNone/>
              <a:defRPr lang="sv-SE" sz="1881" kern="1200" cap="all" spc="118" baseline="0" dirty="0">
                <a:solidFill>
                  <a:schemeClr val="bg1"/>
                </a:solidFill>
                <a:latin typeface="+mj-lt"/>
                <a:ea typeface="+mn-ea"/>
                <a:cs typeface="+mn-cs"/>
              </a:defRPr>
            </a:lvl2pPr>
            <a:lvl3pPr marL="0" indent="0">
              <a:lnSpc>
                <a:spcPct val="90000"/>
              </a:lnSpc>
              <a:spcBef>
                <a:spcPts val="1881"/>
              </a:spcBef>
              <a:buNone/>
              <a:defRPr lang="sv-SE" sz="1881" kern="1200" dirty="0">
                <a:solidFill>
                  <a:schemeClr val="bg1"/>
                </a:solidFill>
                <a:latin typeface="+mj-lt"/>
                <a:ea typeface="+mn-ea"/>
                <a:cs typeface="+mn-cs"/>
              </a:defRPr>
            </a:lvl3pPr>
            <a:lvl4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5pPr>
            <a:lvl6pPr marL="0" indent="0">
              <a:spcBef>
                <a:spcPts val="1881"/>
              </a:spcBef>
              <a:buNone/>
              <a:defRPr sz="1293">
                <a:solidFill>
                  <a:schemeClr val="bg1"/>
                </a:solidFill>
                <a:latin typeface="Roboto Mono" pitchFamily="2" charset="0"/>
                <a:ea typeface="Roboto Mono" pitchFamily="2" charset="0"/>
              </a:defRPr>
            </a:lvl6pPr>
            <a:lvl7pPr>
              <a:defRPr>
                <a:solidFill>
                  <a:schemeClr val="bg1"/>
                </a:solidFill>
              </a:defRPr>
            </a:lvl7pPr>
          </a:lstStyle>
          <a:p>
            <a:pPr lvl="0"/>
            <a:r>
              <a:rPr lang="sv-SE"/>
              <a:t>Title 1</a:t>
            </a:r>
          </a:p>
          <a:p>
            <a:pPr lvl="1"/>
            <a:r>
              <a:rPr lang="sv-SE" err="1"/>
              <a:t>Pretitle</a:t>
            </a:r>
            <a:endParaRPr lang="sv-SE"/>
          </a:p>
          <a:p>
            <a:pPr lvl="2"/>
            <a:r>
              <a:rPr lang="sv-SE" err="1"/>
              <a:t>Subtitle</a:t>
            </a:r>
            <a:r>
              <a:rPr lang="sv-SE"/>
              <a:t> A</a:t>
            </a:r>
          </a:p>
          <a:p>
            <a:pPr lvl="3"/>
            <a:r>
              <a:rPr lang="sv-SE" err="1"/>
              <a:t>Subtitle</a:t>
            </a:r>
            <a:r>
              <a:rPr lang="sv-SE"/>
              <a:t> B</a:t>
            </a:r>
          </a:p>
        </p:txBody>
      </p:sp>
      <p:sp>
        <p:nvSpPr>
          <p:cNvPr id="6" name="RISE Logo">
            <a:extLst>
              <a:ext uri="{FF2B5EF4-FFF2-40B4-BE49-F238E27FC236}">
                <a16:creationId xmlns:a16="http://schemas.microsoft.com/office/drawing/2014/main" id="{FA3E12D6-3235-A941-9790-66E7174F6F15}"/>
              </a:ext>
            </a:extLst>
          </p:cNvPr>
          <p:cNvSpPr>
            <a:spLocks noGrp="1"/>
          </p:cNvSpPr>
          <p:nvPr>
            <p:ph type="body" sz="quarter" idx="19" hasCustomPrompt="1"/>
          </p:nvPr>
        </p:nvSpPr>
        <p:spPr>
          <a:xfrm>
            <a:off x="10541039" y="761939"/>
            <a:ext cx="889003" cy="1142907"/>
          </a:xfrm>
          <a:blipFill>
            <a:blip r:embed="rId4"/>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398730957"/>
      </p:ext>
    </p:extLst>
  </p:cSld>
  <p:clrMapOvr>
    <a:masterClrMapping/>
  </p:clrMapOvr>
  <p:extLst>
    <p:ext uri="{DCECCB84-F9BA-43D5-87BE-67443E8EF086}">
      <p15:sldGuideLst xmlns:p15="http://schemas.microsoft.com/office/powerpoint/2012/main">
        <p15:guide id="1" pos="6123">
          <p15:clr>
            <a:srgbClr val="FBAE40"/>
          </p15:clr>
        </p15:guide>
        <p15:guide id="2" orient="horz" pos="408">
          <p15:clr>
            <a:srgbClr val="FBAE40"/>
          </p15:clr>
        </p15:guide>
        <p15:guide id="3" pos="884">
          <p15:clr>
            <a:srgbClr val="FBAE40"/>
          </p15:clr>
        </p15:guide>
        <p15:guide id="4" pos="564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End-slid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AEACA48C-B133-4C4C-A89B-18FA4079405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962CFD99-F6E5-F648-96A5-2CF505065D4B}"/>
              </a:ext>
            </a:extLst>
          </p:cNvPr>
          <p:cNvSpPr txBox="1">
            <a:spLocks/>
          </p:cNvSpPr>
          <p:nvPr userDrawn="1"/>
        </p:nvSpPr>
        <p:spPr>
          <a:xfrm>
            <a:off x="-2540009" y="1"/>
            <a:ext cx="2116674" cy="3597353"/>
          </a:xfrm>
          <a:prstGeom prst="rect">
            <a:avLst/>
          </a:prstGeom>
          <a:solidFill>
            <a:srgbClr val="FFEE8D"/>
          </a:solidFill>
        </p:spPr>
        <p:txBody>
          <a:bodyPr lIns="253979" tIns="253979" rIns="253979" bIns="253979">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 hasCustomPrompt="1"/>
          </p:nvPr>
        </p:nvSpPr>
        <p:spPr>
          <a:xfrm>
            <a:off x="1015535" y="1142379"/>
            <a:ext cx="10160931" cy="4573244"/>
          </a:xfrm>
        </p:spPr>
        <p:txBody>
          <a:bodyPr anchor="ct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3698023771"/>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EXTSIDA 2 spalter">
    <p:spTree>
      <p:nvGrpSpPr>
        <p:cNvPr id="1" name=""/>
        <p:cNvGrpSpPr/>
        <p:nvPr/>
      </p:nvGrpSpPr>
      <p:grpSpPr>
        <a:xfrm>
          <a:off x="0" y="0"/>
          <a:ext cx="0" cy="0"/>
          <a:chOff x="0" y="0"/>
          <a:chExt cx="0" cy="0"/>
        </a:xfrm>
      </p:grpSpPr>
      <p:sp>
        <p:nvSpPr>
          <p:cNvPr id="11" name="Rubrik 10">
            <a:extLst>
              <a:ext uri="{FF2B5EF4-FFF2-40B4-BE49-F238E27FC236}">
                <a16:creationId xmlns:a16="http://schemas.microsoft.com/office/drawing/2014/main" id="{18CFD1DC-7A1A-1E4F-EDB3-2D439E02FBE1}"/>
              </a:ext>
            </a:extLst>
          </p:cNvPr>
          <p:cNvSpPr>
            <a:spLocks noGrp="1"/>
          </p:cNvSpPr>
          <p:nvPr>
            <p:ph type="title" hasCustomPrompt="1"/>
          </p:nvPr>
        </p:nvSpPr>
        <p:spPr/>
        <p:txBody>
          <a:bodyPr/>
          <a:lstStyle/>
          <a:p>
            <a:r>
              <a:rPr lang="sv-SE"/>
              <a:t>Skriv rubrik här</a:t>
            </a:r>
          </a:p>
        </p:txBody>
      </p:sp>
      <p:sp>
        <p:nvSpPr>
          <p:cNvPr id="8" name="Content Placeholder 9">
            <a:extLst>
              <a:ext uri="{FF2B5EF4-FFF2-40B4-BE49-F238E27FC236}">
                <a16:creationId xmlns:a16="http://schemas.microsoft.com/office/drawing/2014/main" id="{F41857C3-F54A-C968-365D-D3CD1CD5B5BE}"/>
              </a:ext>
            </a:extLst>
          </p:cNvPr>
          <p:cNvSpPr>
            <a:spLocks noGrp="1"/>
          </p:cNvSpPr>
          <p:nvPr>
            <p:ph sz="quarter" idx="15" hasCustomPrompt="1"/>
          </p:nvPr>
        </p:nvSpPr>
        <p:spPr>
          <a:xfrm>
            <a:off x="442913" y="1449389"/>
            <a:ext cx="5473700" cy="4751387"/>
          </a:xfrm>
        </p:spPr>
        <p:txBody>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10" name="Content Placeholder 9">
            <a:extLst>
              <a:ext uri="{FF2B5EF4-FFF2-40B4-BE49-F238E27FC236}">
                <a16:creationId xmlns:a16="http://schemas.microsoft.com/office/drawing/2014/main" id="{3D7A3727-6AD1-4E1A-237B-7187F36E7341}"/>
              </a:ext>
            </a:extLst>
          </p:cNvPr>
          <p:cNvSpPr>
            <a:spLocks noGrp="1"/>
          </p:cNvSpPr>
          <p:nvPr>
            <p:ph sz="quarter" idx="16" hasCustomPrompt="1"/>
          </p:nvPr>
        </p:nvSpPr>
        <p:spPr>
          <a:xfrm>
            <a:off x="6275388" y="1449389"/>
            <a:ext cx="5473700" cy="4751387"/>
          </a:xfrm>
        </p:spPr>
        <p:txBody>
          <a:bodyPr/>
          <a:lstStyle/>
          <a:p>
            <a:pPr lvl="0"/>
            <a:r>
              <a:rPr lang="sv-SE"/>
              <a:t>Skriv text här</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11"/>
          </p:nvPr>
        </p:nvSpPr>
        <p:spPr/>
        <p:txBody>
          <a:bodyPr/>
          <a:lstStyle/>
          <a:p>
            <a:endParaRPr lang="sv-SE"/>
          </a:p>
        </p:txBody>
      </p:sp>
      <p:sp>
        <p:nvSpPr>
          <p:cNvPr id="5" name="Platshållare för datum 4"/>
          <p:cNvSpPr>
            <a:spLocks noGrp="1"/>
          </p:cNvSpPr>
          <p:nvPr>
            <p:ph type="dt" sz="half" idx="10"/>
          </p:nvPr>
        </p:nvSpPr>
        <p:spPr/>
        <p:txBody>
          <a:bodyPr/>
          <a:lstStyle/>
          <a:p>
            <a:fld id="{7A744C13-CF94-4C5C-AC04-B7AF22DBD752}" type="datetime1">
              <a:rPr lang="en-GB" smtClean="0"/>
              <a:t>25/05/2026</a:t>
            </a:fld>
            <a:endParaRPr lang="sv-SE"/>
          </a:p>
        </p:txBody>
      </p:sp>
      <p:sp>
        <p:nvSpPr>
          <p:cNvPr id="7" name="Platshållare för bildnummer 6"/>
          <p:cNvSpPr>
            <a:spLocks noGrp="1"/>
          </p:cNvSpPr>
          <p:nvPr>
            <p:ph type="sldNum" sz="quarter" idx="12"/>
          </p:nvPr>
        </p:nvSpPr>
        <p:spPr/>
        <p:txBody>
          <a:bodyPr/>
          <a:lstStyle/>
          <a:p>
            <a:fld id="{5086C185-E49F-4BA3-9A0D-DD62A1B71CE4}" type="slidenum">
              <a:rPr lang="sv-SE" smtClean="0"/>
              <a:t>‹#›</a:t>
            </a:fld>
            <a:endParaRPr lang="sv-SE"/>
          </a:p>
        </p:txBody>
      </p:sp>
    </p:spTree>
    <p:extLst>
      <p:ext uri="{BB962C8B-B14F-4D97-AF65-F5344CB8AC3E}">
        <p14:creationId xmlns:p14="http://schemas.microsoft.com/office/powerpoint/2010/main" val="105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228">
          <p15:clr>
            <a:srgbClr val="FBAE40"/>
          </p15:clr>
        </p15:guide>
        <p15:guide id="4" pos="3727">
          <p15:clr>
            <a:srgbClr val="FBAE40"/>
          </p15:clr>
        </p15:guide>
        <p15:guide id="5" pos="395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Avslutnin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3EBC0-38CC-4F6B-B06A-CF1D772326FC}"/>
              </a:ext>
            </a:extLst>
          </p:cNvPr>
          <p:cNvSpPr>
            <a:spLocks noGrp="1"/>
          </p:cNvSpPr>
          <p:nvPr>
            <p:ph type="ctrTitle" hasCustomPrompt="1"/>
          </p:nvPr>
        </p:nvSpPr>
        <p:spPr>
          <a:xfrm>
            <a:off x="1055687" y="1857480"/>
            <a:ext cx="10080625" cy="2387600"/>
          </a:xfrm>
        </p:spPr>
        <p:txBody>
          <a:bodyPr anchor="ctr" anchorCtr="0">
            <a:normAutofit/>
          </a:bodyPr>
          <a:lstStyle>
            <a:lvl1pPr algn="ctr">
              <a:defRPr sz="5000">
                <a:solidFill>
                  <a:schemeClr val="bg1"/>
                </a:solidFill>
              </a:defRPr>
            </a:lvl1pPr>
          </a:lstStyle>
          <a:p>
            <a:r>
              <a:rPr lang="sv-SE"/>
              <a:t>Skriv avslutningsfras här</a:t>
            </a:r>
          </a:p>
        </p:txBody>
      </p:sp>
      <p:sp>
        <p:nvSpPr>
          <p:cNvPr id="4" name="Platshållare för datum 3">
            <a:extLst>
              <a:ext uri="{FF2B5EF4-FFF2-40B4-BE49-F238E27FC236}">
                <a16:creationId xmlns:a16="http://schemas.microsoft.com/office/drawing/2014/main" id="{94A1A8B2-3BF6-43C2-AAB7-0185B4346435}"/>
              </a:ext>
            </a:extLst>
          </p:cNvPr>
          <p:cNvSpPr>
            <a:spLocks noGrp="1"/>
          </p:cNvSpPr>
          <p:nvPr>
            <p:ph type="dt" sz="half" idx="10"/>
          </p:nvPr>
        </p:nvSpPr>
        <p:spPr>
          <a:xfrm>
            <a:off x="20596" y="6453763"/>
            <a:ext cx="1867855" cy="338648"/>
          </a:xfrm>
        </p:spPr>
        <p:txBody>
          <a:bodyPr/>
          <a:lstStyle>
            <a:lvl1pPr algn="l">
              <a:defRPr sz="1250">
                <a:solidFill>
                  <a:schemeClr val="bg1"/>
                </a:solidFill>
              </a:defRPr>
            </a:lvl1pPr>
          </a:lstStyle>
          <a:p>
            <a:fld id="{A502BB79-344B-4D6C-8EC9-A7EA5429F2CC}" type="datetime1">
              <a:rPr lang="en-GB" smtClean="0"/>
              <a:t>25/05/2026</a:t>
            </a:fld>
            <a:endParaRPr lang="en-GB"/>
          </a:p>
        </p:txBody>
      </p:sp>
      <p:sp>
        <p:nvSpPr>
          <p:cNvPr id="5" name="Platshållare för sidfot 4">
            <a:extLst>
              <a:ext uri="{FF2B5EF4-FFF2-40B4-BE49-F238E27FC236}">
                <a16:creationId xmlns:a16="http://schemas.microsoft.com/office/drawing/2014/main" id="{D6969D89-5B9D-45E3-B4A7-395D4F22684B}"/>
              </a:ext>
            </a:extLst>
          </p:cNvPr>
          <p:cNvSpPr>
            <a:spLocks noGrp="1"/>
          </p:cNvSpPr>
          <p:nvPr>
            <p:ph type="ftr" sz="quarter" idx="11"/>
          </p:nvPr>
        </p:nvSpPr>
        <p:spPr>
          <a:xfrm>
            <a:off x="976843" y="6468408"/>
            <a:ext cx="8345833" cy="338647"/>
          </a:xfrm>
        </p:spPr>
        <p:txBody>
          <a:bodyPr/>
          <a:lstStyle>
            <a:lvl1pPr algn="l">
              <a:defRPr sz="1250">
                <a:solidFill>
                  <a:schemeClr val="bg1"/>
                </a:solidFill>
              </a:defRPr>
            </a:lvl1pPr>
          </a:lstStyle>
          <a:p>
            <a:endParaRPr lang="en-GB"/>
          </a:p>
        </p:txBody>
      </p:sp>
      <p:sp>
        <p:nvSpPr>
          <p:cNvPr id="6" name="Platshållare för bildnummer 5">
            <a:extLst>
              <a:ext uri="{FF2B5EF4-FFF2-40B4-BE49-F238E27FC236}">
                <a16:creationId xmlns:a16="http://schemas.microsoft.com/office/drawing/2014/main" id="{A30B2CC6-95CE-4152-976B-B941FF1A114E}"/>
              </a:ext>
            </a:extLst>
          </p:cNvPr>
          <p:cNvSpPr>
            <a:spLocks noGrp="1"/>
          </p:cNvSpPr>
          <p:nvPr>
            <p:ph type="sldNum" sz="quarter" idx="12"/>
          </p:nvPr>
        </p:nvSpPr>
        <p:spPr/>
        <p:txBody>
          <a:bodyPr/>
          <a:lstStyle>
            <a:lvl1pPr>
              <a:defRPr>
                <a:solidFill>
                  <a:schemeClr val="bg1"/>
                </a:solidFill>
              </a:defRPr>
            </a:lvl1pPr>
          </a:lstStyle>
          <a:p>
            <a:fld id="{0CBCBD9C-3C31-42D4-A78B-497858E3EA19}" type="slidenum">
              <a:rPr lang="en-GB" smtClean="0"/>
              <a:t>‹#›</a:t>
            </a:fld>
            <a:endParaRPr lang="en-GB"/>
          </a:p>
        </p:txBody>
      </p:sp>
    </p:spTree>
    <p:extLst>
      <p:ext uri="{BB962C8B-B14F-4D97-AF65-F5344CB8AC3E}">
        <p14:creationId xmlns:p14="http://schemas.microsoft.com/office/powerpoint/2010/main" val="13045043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A6EDCB9D-4909-4F5A-8283-491878E8512B}"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9" name="Instruktioner">
            <a:extLst>
              <a:ext uri="{FF2B5EF4-FFF2-40B4-BE49-F238E27FC236}">
                <a16:creationId xmlns:a16="http://schemas.microsoft.com/office/drawing/2014/main" id="{EA54578D-6726-5146-A4CE-CC2424143735}"/>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8" name="Text Placeholder">
            <a:extLst>
              <a:ext uri="{FF2B5EF4-FFF2-40B4-BE49-F238E27FC236}">
                <a16:creationId xmlns:a16="http://schemas.microsoft.com/office/drawing/2014/main" id="{E471068A-33BF-6D48-922E-DC163FE6CC74}"/>
              </a:ext>
            </a:extLst>
          </p:cNvPr>
          <p:cNvSpPr>
            <a:spLocks noGrp="1"/>
          </p:cNvSpPr>
          <p:nvPr>
            <p:ph type="body" sz="quarter" idx="1"/>
          </p:nvPr>
        </p:nvSpPr>
        <p:spPr>
          <a:xfrm>
            <a:off x="1650243" y="2667416"/>
            <a:ext cx="8891517" cy="3048207"/>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1" y="1142379"/>
            <a:ext cx="8890032" cy="423299"/>
          </a:xfrm>
        </p:spPr>
        <p:txBody>
          <a:bodyPr/>
          <a:lstStyle/>
          <a:p>
            <a:r>
              <a:rPr lang="sv-SE"/>
              <a:t>Klicka här för att ändra mall för rubrikformat</a:t>
            </a:r>
          </a:p>
        </p:txBody>
      </p:sp>
    </p:spTree>
    <p:extLst>
      <p:ext uri="{BB962C8B-B14F-4D97-AF65-F5344CB8AC3E}">
        <p14:creationId xmlns:p14="http://schemas.microsoft.com/office/powerpoint/2010/main" val="2409441356"/>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orient="horz" pos="1429">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Blank">
            <a:extLst>
              <a:ext uri="{FF2B5EF4-FFF2-40B4-BE49-F238E27FC236}">
                <a16:creationId xmlns:a16="http://schemas.microsoft.com/office/drawing/2014/main" id="{989509E6-BD5F-4B49-8381-34C88300DE80}"/>
              </a:ext>
            </a:extLst>
          </p:cNvPr>
          <p:cNvSpPr>
            <a:spLocks noGrp="1"/>
          </p:cNvSpPr>
          <p:nvPr>
            <p:ph type="body" sz="quarter" idx="19" hasCustomPrompt="1"/>
          </p:nvPr>
        </p:nvSpPr>
        <p:spPr>
          <a:xfrm>
            <a:off x="-846670" y="6391814"/>
            <a:ext cx="423335" cy="423299"/>
          </a:xfrm>
        </p:spPr>
        <p:txBody>
          <a:bodyPr/>
          <a:lstStyle>
            <a:lvl1pPr>
              <a:defRPr sz="118"/>
            </a:lvl1pPr>
            <a:lvl2pPr>
              <a:defRPr sz="118"/>
            </a:lvl2pPr>
            <a:lvl3pPr>
              <a:defRPr sz="118"/>
            </a:lvl3pPr>
            <a:lvl4pPr>
              <a:defRPr sz="118"/>
            </a:lvl4pPr>
            <a:lvl5pPr>
              <a:defRPr sz="118"/>
            </a:lvl5pPr>
          </a:lstStyle>
          <a:p>
            <a:pPr lvl="0"/>
            <a:r>
              <a:rPr lang="sv-SE"/>
              <a:t> </a:t>
            </a:r>
          </a:p>
        </p:txBody>
      </p:sp>
      <p:pic>
        <p:nvPicPr>
          <p:cNvPr id="13" name="Left">
            <a:extLst>
              <a:ext uri="{FF2B5EF4-FFF2-40B4-BE49-F238E27FC236}">
                <a16:creationId xmlns:a16="http://schemas.microsoft.com/office/drawing/2014/main" id="{A6481563-19FA-3148-AC57-866FD4B11B94}"/>
              </a:ext>
            </a:extLst>
          </p:cNvPr>
          <p:cNvPicPr>
            <a:picLocks/>
          </p:cNvPicPr>
          <p:nvPr userDrawn="1"/>
        </p:nvPicPr>
        <p:blipFill>
          <a:blip r:embed="rId2"/>
          <a:srcRect/>
          <a:stretch/>
        </p:blipFill>
        <p:spPr>
          <a:xfrm>
            <a:off x="-418354" y="1873"/>
            <a:ext cx="418354" cy="6857441"/>
          </a:xfrm>
          <a:prstGeom prst="rect">
            <a:avLst/>
          </a:prstGeom>
        </p:spPr>
      </p:pic>
      <p:pic>
        <p:nvPicPr>
          <p:cNvPr id="16" name="Bottom">
            <a:extLst>
              <a:ext uri="{FF2B5EF4-FFF2-40B4-BE49-F238E27FC236}">
                <a16:creationId xmlns:a16="http://schemas.microsoft.com/office/drawing/2014/main" id="{997E8B70-5928-0448-B47E-9DF39F62101A}"/>
              </a:ext>
            </a:extLst>
          </p:cNvPr>
          <p:cNvPicPr>
            <a:picLocks/>
          </p:cNvPicPr>
          <p:nvPr userDrawn="1"/>
        </p:nvPicPr>
        <p:blipFill>
          <a:blip r:embed="rId3"/>
          <a:stretch>
            <a:fillRect/>
          </a:stretch>
        </p:blipFill>
        <p:spPr>
          <a:xfrm flipV="1">
            <a:off x="0" y="6859316"/>
            <a:ext cx="12192044" cy="423299"/>
          </a:xfrm>
          <a:prstGeom prst="rect">
            <a:avLst/>
          </a:prstGeom>
        </p:spPr>
      </p:pic>
      <p:pic>
        <p:nvPicPr>
          <p:cNvPr id="17" name="Right">
            <a:extLst>
              <a:ext uri="{FF2B5EF4-FFF2-40B4-BE49-F238E27FC236}">
                <a16:creationId xmlns:a16="http://schemas.microsoft.com/office/drawing/2014/main" id="{101188EF-5166-5348-A758-4F594CA25DFE}"/>
              </a:ext>
            </a:extLst>
          </p:cNvPr>
          <p:cNvPicPr>
            <a:picLocks/>
          </p:cNvPicPr>
          <p:nvPr userDrawn="1"/>
        </p:nvPicPr>
        <p:blipFill>
          <a:blip r:embed="rId2"/>
          <a:srcRect/>
          <a:stretch/>
        </p:blipFill>
        <p:spPr>
          <a:xfrm flipH="1">
            <a:off x="12197025" y="1873"/>
            <a:ext cx="418354" cy="6857441"/>
          </a:xfrm>
          <a:prstGeom prst="rect">
            <a:avLst/>
          </a:prstGeom>
        </p:spPr>
      </p:pic>
      <p:pic>
        <p:nvPicPr>
          <p:cNvPr id="18" name="Top">
            <a:extLst>
              <a:ext uri="{FF2B5EF4-FFF2-40B4-BE49-F238E27FC236}">
                <a16:creationId xmlns:a16="http://schemas.microsoft.com/office/drawing/2014/main" id="{6869F9D9-D608-2244-A474-E96C5A59A771}"/>
              </a:ext>
            </a:extLst>
          </p:cNvPr>
          <p:cNvPicPr>
            <a:picLocks/>
          </p:cNvPicPr>
          <p:nvPr userDrawn="1"/>
        </p:nvPicPr>
        <p:blipFill>
          <a:blip r:embed="rId3"/>
          <a:stretch>
            <a:fillRect/>
          </a:stretch>
        </p:blipFill>
        <p:spPr>
          <a:xfrm>
            <a:off x="0" y="-423299"/>
            <a:ext cx="12192044" cy="423299"/>
          </a:xfrm>
          <a:prstGeom prst="rect">
            <a:avLst/>
          </a:prstGeom>
        </p:spPr>
      </p:pic>
      <p:sp>
        <p:nvSpPr>
          <p:cNvPr id="15" name="Text Placeholder">
            <a:extLst>
              <a:ext uri="{FF2B5EF4-FFF2-40B4-BE49-F238E27FC236}">
                <a16:creationId xmlns:a16="http://schemas.microsoft.com/office/drawing/2014/main" id="{CF595EDC-EE3A-C147-87BE-7FCE717CDFD2}"/>
              </a:ext>
            </a:extLst>
          </p:cNvPr>
          <p:cNvSpPr>
            <a:spLocks noGrp="1"/>
          </p:cNvSpPr>
          <p:nvPr>
            <p:ph type="body" sz="quarter" idx="16" hasCustomPrompt="1"/>
          </p:nvPr>
        </p:nvSpPr>
        <p:spPr>
          <a:xfrm>
            <a:off x="1650243" y="1142378"/>
            <a:ext cx="8891517" cy="4573246"/>
          </a:xfrm>
        </p:spPr>
        <p:txBody>
          <a:bodyPr anchor="b" anchorCtr="0"/>
          <a:lstStyle>
            <a:lvl1pPr marL="0" indent="0">
              <a:lnSpc>
                <a:spcPct val="80000"/>
              </a:lnSpc>
              <a:spcBef>
                <a:spcPts val="0"/>
              </a:spcBef>
              <a:buNone/>
              <a:defRPr sz="8231">
                <a:latin typeface="+mj-lt"/>
              </a:defRPr>
            </a:lvl1pPr>
            <a:lvl2pPr marL="0" indent="0">
              <a:lnSpc>
                <a:spcPct val="90000"/>
              </a:lnSpc>
              <a:spcBef>
                <a:spcPts val="1881"/>
              </a:spcBef>
              <a:spcAft>
                <a:spcPts val="2115"/>
              </a:spcAft>
              <a:buNone/>
              <a:defRPr lang="sv-SE" sz="1881" kern="1200" cap="all" spc="118" baseline="0" dirty="0">
                <a:solidFill>
                  <a:schemeClr val="tx1"/>
                </a:solidFill>
                <a:latin typeface="+mj-lt"/>
                <a:ea typeface="+mn-ea"/>
                <a:cs typeface="+mn-cs"/>
              </a:defRPr>
            </a:lvl2pPr>
            <a:lvl3pPr marL="0" indent="0">
              <a:lnSpc>
                <a:spcPct val="90000"/>
              </a:lnSpc>
              <a:spcBef>
                <a:spcPts val="1881"/>
              </a:spcBef>
              <a:buNone/>
              <a:defRPr lang="sv-SE" sz="1881" kern="1200" dirty="0">
                <a:solidFill>
                  <a:schemeClr val="tx1"/>
                </a:solidFill>
                <a:latin typeface="+mj-lt"/>
                <a:ea typeface="+mn-ea"/>
                <a:cs typeface="+mn-cs"/>
              </a:defRPr>
            </a:lvl3pPr>
            <a:lvl4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5pPr>
            <a:lvl6pPr marL="0" indent="0">
              <a:spcBef>
                <a:spcPts val="1881"/>
              </a:spcBef>
              <a:buNone/>
              <a:defRPr sz="1293">
                <a:latin typeface="Roboto Mono" pitchFamily="2" charset="0"/>
                <a:ea typeface="Roboto Mono" pitchFamily="2" charset="0"/>
              </a:defRPr>
            </a:lvl6pPr>
          </a:lstStyle>
          <a:p>
            <a:pPr lvl="0"/>
            <a:r>
              <a:rPr lang="sv-SE"/>
              <a:t>Title 1</a:t>
            </a:r>
          </a:p>
          <a:p>
            <a:pPr lvl="1"/>
            <a:r>
              <a:rPr lang="sv-SE" err="1"/>
              <a:t>Pretitle</a:t>
            </a:r>
            <a:endParaRPr lang="sv-SE"/>
          </a:p>
          <a:p>
            <a:pPr lvl="2"/>
            <a:r>
              <a:rPr lang="sv-SE" err="1"/>
              <a:t>Subtitle</a:t>
            </a:r>
            <a:r>
              <a:rPr lang="sv-SE"/>
              <a:t> A</a:t>
            </a:r>
          </a:p>
          <a:p>
            <a:pPr lvl="3"/>
            <a:r>
              <a:rPr lang="sv-SE" err="1"/>
              <a:t>Subtitle</a:t>
            </a:r>
            <a:r>
              <a:rPr lang="sv-SE"/>
              <a:t> B</a:t>
            </a:r>
          </a:p>
        </p:txBody>
      </p:sp>
      <p:sp>
        <p:nvSpPr>
          <p:cNvPr id="2" name="Date Placeholder">
            <a:extLst>
              <a:ext uri="{FF2B5EF4-FFF2-40B4-BE49-F238E27FC236}">
                <a16:creationId xmlns:a16="http://schemas.microsoft.com/office/drawing/2014/main" id="{133B0F31-52E7-E84D-BF4C-CB8AC96D05AA}"/>
              </a:ext>
            </a:extLst>
          </p:cNvPr>
          <p:cNvSpPr>
            <a:spLocks noGrp="1"/>
          </p:cNvSpPr>
          <p:nvPr>
            <p:ph type="dt" sz="half" idx="11"/>
          </p:nvPr>
        </p:nvSpPr>
        <p:spPr>
          <a:xfrm>
            <a:off x="5079534" y="7196082"/>
            <a:ext cx="1017399" cy="253979"/>
          </a:xfrm>
        </p:spPr>
        <p:txBody>
          <a:bodyPr/>
          <a:lstStyle/>
          <a:p>
            <a:fld id="{9FC405BF-3F5B-4E39-B928-87D54BD074E0}" type="datetime1">
              <a:rPr lang="en-GB" smtClean="0"/>
              <a:t>25/05/2026</a:t>
            </a:fld>
            <a:endParaRPr lang="sv-SE"/>
          </a:p>
        </p:txBody>
      </p:sp>
      <p:sp>
        <p:nvSpPr>
          <p:cNvPr id="4" name="Footer Placeholder">
            <a:extLst>
              <a:ext uri="{FF2B5EF4-FFF2-40B4-BE49-F238E27FC236}">
                <a16:creationId xmlns:a16="http://schemas.microsoft.com/office/drawing/2014/main" id="{26A39FE3-1F53-1B45-9163-2EB24EE8EC57}"/>
              </a:ext>
            </a:extLst>
          </p:cNvPr>
          <p:cNvSpPr>
            <a:spLocks noGrp="1"/>
          </p:cNvSpPr>
          <p:nvPr>
            <p:ph type="ftr" sz="quarter" idx="12"/>
          </p:nvPr>
        </p:nvSpPr>
        <p:spPr>
          <a:xfrm>
            <a:off x="1015929" y="7196082"/>
            <a:ext cx="4063604" cy="253979"/>
          </a:xfrm>
        </p:spPr>
        <p:txBody>
          <a:bodyPr/>
          <a:lstStyle/>
          <a:p>
            <a:endParaRPr lang="sv-SE"/>
          </a:p>
        </p:txBody>
      </p:sp>
      <p:sp>
        <p:nvSpPr>
          <p:cNvPr id="5" name="Slide Number Placeholder">
            <a:extLst>
              <a:ext uri="{FF2B5EF4-FFF2-40B4-BE49-F238E27FC236}">
                <a16:creationId xmlns:a16="http://schemas.microsoft.com/office/drawing/2014/main" id="{2629D637-758F-9946-B33C-62F15791C2D2}"/>
              </a:ext>
            </a:extLst>
          </p:cNvPr>
          <p:cNvSpPr>
            <a:spLocks noGrp="1"/>
          </p:cNvSpPr>
          <p:nvPr>
            <p:ph type="sldNum" sz="quarter" idx="13"/>
          </p:nvPr>
        </p:nvSpPr>
        <p:spPr>
          <a:xfrm>
            <a:off x="254001" y="7196082"/>
            <a:ext cx="761532" cy="253979"/>
          </a:xfrm>
        </p:spPr>
        <p:txBody>
          <a:bodyPr/>
          <a:lstStyle/>
          <a:p>
            <a:fld id="{2066355A-084C-D24E-9AD2-7E4FC41EA627}" type="slidenum">
              <a:rPr lang="sv-SE" smtClean="0"/>
              <a:pPr/>
              <a:t>‹#›</a:t>
            </a:fld>
            <a:endParaRPr lang="sv-SE"/>
          </a:p>
        </p:txBody>
      </p:sp>
      <p:sp>
        <p:nvSpPr>
          <p:cNvPr id="3" name="RISE Logo">
            <a:extLst>
              <a:ext uri="{FF2B5EF4-FFF2-40B4-BE49-F238E27FC236}">
                <a16:creationId xmlns:a16="http://schemas.microsoft.com/office/drawing/2014/main" id="{9F167B50-B364-AD4F-8866-A57D5DE9197B}"/>
              </a:ext>
            </a:extLst>
          </p:cNvPr>
          <p:cNvSpPr>
            <a:spLocks noChangeArrowheads="1"/>
          </p:cNvSpPr>
          <p:nvPr userDrawn="1"/>
        </p:nvSpPr>
        <p:spPr bwMode="auto">
          <a:xfrm>
            <a:off x="10541760" y="761585"/>
            <a:ext cx="888753" cy="1137844"/>
          </a:xfrm>
          <a:custGeom>
            <a:avLst/>
            <a:gdLst>
              <a:gd name="T0" fmla="*/ 7437 w 7438"/>
              <a:gd name="T1" fmla="*/ 9422 h 9525"/>
              <a:gd name="T2" fmla="*/ 5200 w 7438"/>
              <a:gd name="T3" fmla="*/ 8578 h 9525"/>
              <a:gd name="T4" fmla="*/ 7302 w 7438"/>
              <a:gd name="T5" fmla="*/ 7460 h 9525"/>
              <a:gd name="T6" fmla="*/ 5200 w 7438"/>
              <a:gd name="T7" fmla="*/ 6681 h 9525"/>
              <a:gd name="T8" fmla="*/ 7437 w 7438"/>
              <a:gd name="T9" fmla="*/ 5703 h 9525"/>
              <a:gd name="T10" fmla="*/ 4197 w 7438"/>
              <a:gd name="T11" fmla="*/ 4861 h 9525"/>
              <a:gd name="T12" fmla="*/ 6260 w 7438"/>
              <a:gd name="T13" fmla="*/ 3385 h 9525"/>
              <a:gd name="T14" fmla="*/ 7437 w 7438"/>
              <a:gd name="T15" fmla="*/ 4561 h 9525"/>
              <a:gd name="T16" fmla="*/ 6260 w 7438"/>
              <a:gd name="T17" fmla="*/ 3385 h 9525"/>
              <a:gd name="T18" fmla="*/ 3055 w 7438"/>
              <a:gd name="T19" fmla="*/ 1412 h 9525"/>
              <a:gd name="T20" fmla="*/ 1266 w 7438"/>
              <a:gd name="T21" fmla="*/ 779 h 9525"/>
              <a:gd name="T22" fmla="*/ 2365 w 7438"/>
              <a:gd name="T23" fmla="*/ 2064 h 9525"/>
              <a:gd name="T24" fmla="*/ 3055 w 7438"/>
              <a:gd name="T25" fmla="*/ 1412 h 9525"/>
              <a:gd name="T26" fmla="*/ 4000 w 7438"/>
              <a:gd name="T27" fmla="*/ 3482 h 9525"/>
              <a:gd name="T28" fmla="*/ 3190 w 7438"/>
              <a:gd name="T29" fmla="*/ 4561 h 9525"/>
              <a:gd name="T30" fmla="*/ 3086 w 7438"/>
              <a:gd name="T31" fmla="*/ 4045 h 9525"/>
              <a:gd name="T32" fmla="*/ 3029 w 7438"/>
              <a:gd name="T33" fmla="*/ 3469 h 9525"/>
              <a:gd name="T34" fmla="*/ 2269 w 7438"/>
              <a:gd name="T35" fmla="*/ 2779 h 9525"/>
              <a:gd name="T36" fmla="*/ 1266 w 7438"/>
              <a:gd name="T37" fmla="*/ 4561 h 9525"/>
              <a:gd name="T38" fmla="*/ 263 w 7438"/>
              <a:gd name="T39" fmla="*/ 0 h 9525"/>
              <a:gd name="T40" fmla="*/ 2722 w 7438"/>
              <a:gd name="T41" fmla="*/ 0 h 9525"/>
              <a:gd name="T42" fmla="*/ 4057 w 7438"/>
              <a:gd name="T43" fmla="*/ 1259 h 9525"/>
              <a:gd name="T44" fmla="*/ 3336 w 7438"/>
              <a:gd name="T45" fmla="*/ 2415 h 9525"/>
              <a:gd name="T46" fmla="*/ 4000 w 7438"/>
              <a:gd name="T47" fmla="*/ 3482 h 9525"/>
              <a:gd name="T48" fmla="*/ 4664 w 7438"/>
              <a:gd name="T49" fmla="*/ 0 h 9525"/>
              <a:gd name="T50" fmla="*/ 5668 w 7438"/>
              <a:gd name="T51" fmla="*/ 4561 h 9525"/>
              <a:gd name="T52" fmla="*/ 3869 w 7438"/>
              <a:gd name="T53" fmla="*/ 8068 h 9525"/>
              <a:gd name="T54" fmla="*/ 1973 w 7438"/>
              <a:gd name="T55" fmla="*/ 9524 h 9525"/>
              <a:gd name="T56" fmla="*/ 30 w 7438"/>
              <a:gd name="T57" fmla="*/ 7907 h 9525"/>
              <a:gd name="T58" fmla="*/ 1002 w 7438"/>
              <a:gd name="T59" fmla="*/ 7907 h 9525"/>
              <a:gd name="T60" fmla="*/ 2011 w 7438"/>
              <a:gd name="T61" fmla="*/ 8751 h 9525"/>
              <a:gd name="T62" fmla="*/ 2900 w 7438"/>
              <a:gd name="T63" fmla="*/ 8182 h 9525"/>
              <a:gd name="T64" fmla="*/ 1526 w 7438"/>
              <a:gd name="T65" fmla="*/ 7426 h 9525"/>
              <a:gd name="T66" fmla="*/ 185 w 7438"/>
              <a:gd name="T67" fmla="*/ 6131 h 9525"/>
              <a:gd name="T68" fmla="*/ 185 w 7438"/>
              <a:gd name="T69" fmla="*/ 6131 h 9525"/>
              <a:gd name="T70" fmla="*/ 1890 w 7438"/>
              <a:gd name="T71" fmla="*/ 4752 h 9525"/>
              <a:gd name="T72" fmla="*/ 2746 w 7438"/>
              <a:gd name="T73" fmla="*/ 6222 h 9525"/>
              <a:gd name="T74" fmla="*/ 1846 w 7438"/>
              <a:gd name="T75" fmla="*/ 5532 h 9525"/>
              <a:gd name="T76" fmla="*/ 1156 w 7438"/>
              <a:gd name="T77" fmla="*/ 6048 h 9525"/>
              <a:gd name="T78" fmla="*/ 1156 w 7438"/>
              <a:gd name="T79" fmla="*/ 6048 h 9525"/>
              <a:gd name="T80" fmla="*/ 2454 w 7438"/>
              <a:gd name="T81" fmla="*/ 6715 h 9525"/>
              <a:gd name="T82" fmla="*/ 3869 w 7438"/>
              <a:gd name="T83" fmla="*/ 8068 h 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38" h="9525">
                <a:moveTo>
                  <a:pt x="4197" y="9422"/>
                </a:moveTo>
                <a:lnTo>
                  <a:pt x="7437" y="9422"/>
                </a:lnTo>
                <a:lnTo>
                  <a:pt x="7437" y="8578"/>
                </a:lnTo>
                <a:lnTo>
                  <a:pt x="5200" y="8578"/>
                </a:lnTo>
                <a:lnTo>
                  <a:pt x="5200" y="7460"/>
                </a:lnTo>
                <a:lnTo>
                  <a:pt x="7302" y="7460"/>
                </a:lnTo>
                <a:lnTo>
                  <a:pt x="7302" y="6681"/>
                </a:lnTo>
                <a:lnTo>
                  <a:pt x="5200" y="6681"/>
                </a:lnTo>
                <a:lnTo>
                  <a:pt x="5200" y="5703"/>
                </a:lnTo>
                <a:lnTo>
                  <a:pt x="7437" y="5703"/>
                </a:lnTo>
                <a:lnTo>
                  <a:pt x="7437" y="4861"/>
                </a:lnTo>
                <a:lnTo>
                  <a:pt x="4197" y="4861"/>
                </a:lnTo>
                <a:lnTo>
                  <a:pt x="4197" y="9422"/>
                </a:lnTo>
                <a:close/>
                <a:moveTo>
                  <a:pt x="6260" y="3385"/>
                </a:moveTo>
                <a:lnTo>
                  <a:pt x="6260" y="4561"/>
                </a:lnTo>
                <a:lnTo>
                  <a:pt x="7437" y="4561"/>
                </a:lnTo>
                <a:lnTo>
                  <a:pt x="7437" y="3385"/>
                </a:lnTo>
                <a:lnTo>
                  <a:pt x="6260" y="3385"/>
                </a:lnTo>
                <a:close/>
                <a:moveTo>
                  <a:pt x="3055" y="1412"/>
                </a:moveTo>
                <a:lnTo>
                  <a:pt x="3055" y="1412"/>
                </a:lnTo>
                <a:cubicBezTo>
                  <a:pt x="3055" y="1014"/>
                  <a:pt x="2870" y="779"/>
                  <a:pt x="2365" y="779"/>
                </a:cubicBezTo>
                <a:lnTo>
                  <a:pt x="1266" y="779"/>
                </a:lnTo>
                <a:lnTo>
                  <a:pt x="1266" y="2064"/>
                </a:lnTo>
                <a:lnTo>
                  <a:pt x="2365" y="2064"/>
                </a:lnTo>
                <a:lnTo>
                  <a:pt x="2365" y="2064"/>
                </a:lnTo>
                <a:cubicBezTo>
                  <a:pt x="2881" y="2064"/>
                  <a:pt x="3055" y="1810"/>
                  <a:pt x="3055" y="1412"/>
                </a:cubicBezTo>
                <a:close/>
                <a:moveTo>
                  <a:pt x="4000" y="3482"/>
                </a:moveTo>
                <a:lnTo>
                  <a:pt x="4000" y="3482"/>
                </a:lnTo>
                <a:cubicBezTo>
                  <a:pt x="4038" y="4144"/>
                  <a:pt x="4070" y="4422"/>
                  <a:pt x="4190" y="4561"/>
                </a:cubicBezTo>
                <a:lnTo>
                  <a:pt x="3190" y="4561"/>
                </a:lnTo>
                <a:lnTo>
                  <a:pt x="3190" y="4561"/>
                </a:lnTo>
                <a:cubicBezTo>
                  <a:pt x="3133" y="4418"/>
                  <a:pt x="3099" y="4244"/>
                  <a:pt x="3086" y="4045"/>
                </a:cubicBezTo>
                <a:lnTo>
                  <a:pt x="3086" y="4045"/>
                </a:lnTo>
                <a:cubicBezTo>
                  <a:pt x="3074" y="3844"/>
                  <a:pt x="3055" y="3651"/>
                  <a:pt x="3029" y="3469"/>
                </a:cubicBezTo>
                <a:lnTo>
                  <a:pt x="3029" y="3469"/>
                </a:lnTo>
                <a:cubicBezTo>
                  <a:pt x="2995" y="3194"/>
                  <a:pt x="2904" y="2779"/>
                  <a:pt x="2269" y="2779"/>
                </a:cubicBezTo>
                <a:lnTo>
                  <a:pt x="1266" y="2779"/>
                </a:lnTo>
                <a:lnTo>
                  <a:pt x="1266" y="4561"/>
                </a:lnTo>
                <a:lnTo>
                  <a:pt x="263" y="4561"/>
                </a:lnTo>
                <a:lnTo>
                  <a:pt x="263" y="0"/>
                </a:lnTo>
                <a:lnTo>
                  <a:pt x="2722" y="0"/>
                </a:lnTo>
                <a:lnTo>
                  <a:pt x="2722" y="0"/>
                </a:lnTo>
                <a:cubicBezTo>
                  <a:pt x="3431" y="0"/>
                  <a:pt x="4057" y="457"/>
                  <a:pt x="4057" y="1259"/>
                </a:cubicBezTo>
                <a:lnTo>
                  <a:pt x="4057" y="1259"/>
                </a:lnTo>
                <a:cubicBezTo>
                  <a:pt x="4057" y="2009"/>
                  <a:pt x="3637" y="2286"/>
                  <a:pt x="3336" y="2402"/>
                </a:cubicBezTo>
                <a:lnTo>
                  <a:pt x="3336" y="2415"/>
                </a:lnTo>
                <a:lnTo>
                  <a:pt x="3336" y="2415"/>
                </a:lnTo>
                <a:cubicBezTo>
                  <a:pt x="3683" y="2502"/>
                  <a:pt x="3962" y="2819"/>
                  <a:pt x="4000" y="3482"/>
                </a:cubicBezTo>
                <a:close/>
                <a:moveTo>
                  <a:pt x="5668" y="0"/>
                </a:moveTo>
                <a:lnTo>
                  <a:pt x="4664" y="0"/>
                </a:lnTo>
                <a:lnTo>
                  <a:pt x="4664" y="4561"/>
                </a:lnTo>
                <a:lnTo>
                  <a:pt x="5668" y="4561"/>
                </a:lnTo>
                <a:lnTo>
                  <a:pt x="5668" y="0"/>
                </a:lnTo>
                <a:close/>
                <a:moveTo>
                  <a:pt x="3869" y="8068"/>
                </a:moveTo>
                <a:lnTo>
                  <a:pt x="3869" y="8068"/>
                </a:lnTo>
                <a:cubicBezTo>
                  <a:pt x="3869" y="8993"/>
                  <a:pt x="3112" y="9524"/>
                  <a:pt x="1973" y="9524"/>
                </a:cubicBezTo>
                <a:lnTo>
                  <a:pt x="1973" y="9524"/>
                </a:lnTo>
                <a:cubicBezTo>
                  <a:pt x="923" y="9524"/>
                  <a:pt x="0" y="9008"/>
                  <a:pt x="30" y="7907"/>
                </a:cubicBezTo>
                <a:lnTo>
                  <a:pt x="1002" y="7907"/>
                </a:lnTo>
                <a:lnTo>
                  <a:pt x="1002" y="7907"/>
                </a:lnTo>
                <a:cubicBezTo>
                  <a:pt x="1002" y="8464"/>
                  <a:pt x="1414" y="8751"/>
                  <a:pt x="2011" y="8751"/>
                </a:cubicBezTo>
                <a:lnTo>
                  <a:pt x="2011" y="8751"/>
                </a:lnTo>
                <a:cubicBezTo>
                  <a:pt x="2509" y="8751"/>
                  <a:pt x="2900" y="8572"/>
                  <a:pt x="2900" y="8182"/>
                </a:cubicBezTo>
                <a:lnTo>
                  <a:pt x="2900" y="8182"/>
                </a:lnTo>
                <a:cubicBezTo>
                  <a:pt x="2900" y="7854"/>
                  <a:pt x="2597" y="7695"/>
                  <a:pt x="2062" y="7562"/>
                </a:cubicBezTo>
                <a:lnTo>
                  <a:pt x="1526" y="7426"/>
                </a:lnTo>
                <a:lnTo>
                  <a:pt x="1526" y="7426"/>
                </a:lnTo>
                <a:cubicBezTo>
                  <a:pt x="697" y="7223"/>
                  <a:pt x="185" y="6857"/>
                  <a:pt x="185" y="6131"/>
                </a:cubicBezTo>
                <a:lnTo>
                  <a:pt x="185" y="6131"/>
                </a:lnTo>
                <a:lnTo>
                  <a:pt x="185" y="6131"/>
                </a:lnTo>
                <a:cubicBezTo>
                  <a:pt x="185" y="5253"/>
                  <a:pt x="978" y="4752"/>
                  <a:pt x="1890" y="4752"/>
                </a:cubicBezTo>
                <a:lnTo>
                  <a:pt x="1890" y="4752"/>
                </a:lnTo>
                <a:cubicBezTo>
                  <a:pt x="2902" y="4752"/>
                  <a:pt x="3717" y="5202"/>
                  <a:pt x="3717" y="6222"/>
                </a:cubicBezTo>
                <a:lnTo>
                  <a:pt x="2746" y="6222"/>
                </a:lnTo>
                <a:lnTo>
                  <a:pt x="2746" y="6222"/>
                </a:lnTo>
                <a:cubicBezTo>
                  <a:pt x="2710" y="5557"/>
                  <a:pt x="2111" y="5532"/>
                  <a:pt x="1846" y="5532"/>
                </a:cubicBezTo>
                <a:lnTo>
                  <a:pt x="1846" y="5532"/>
                </a:lnTo>
                <a:cubicBezTo>
                  <a:pt x="1505" y="5532"/>
                  <a:pt x="1156" y="5684"/>
                  <a:pt x="1156" y="6048"/>
                </a:cubicBezTo>
                <a:lnTo>
                  <a:pt x="1156" y="6048"/>
                </a:lnTo>
                <a:lnTo>
                  <a:pt x="1156" y="6048"/>
                </a:lnTo>
                <a:cubicBezTo>
                  <a:pt x="1148" y="6379"/>
                  <a:pt x="1425" y="6474"/>
                  <a:pt x="2009" y="6609"/>
                </a:cubicBezTo>
                <a:lnTo>
                  <a:pt x="2454" y="6715"/>
                </a:lnTo>
                <a:lnTo>
                  <a:pt x="2454" y="6715"/>
                </a:lnTo>
                <a:cubicBezTo>
                  <a:pt x="3491" y="6961"/>
                  <a:pt x="3869" y="7399"/>
                  <a:pt x="3869" y="8068"/>
                </a:cubicBezTo>
                <a:close/>
              </a:path>
            </a:pathLst>
          </a:custGeom>
          <a:solidFill>
            <a:srgbClr val="04060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sv-SE" sz="2115"/>
          </a:p>
        </p:txBody>
      </p:sp>
      <p:sp>
        <p:nvSpPr>
          <p:cNvPr id="14" name="Instruktioner">
            <a:extLst>
              <a:ext uri="{FF2B5EF4-FFF2-40B4-BE49-F238E27FC236}">
                <a16:creationId xmlns:a16="http://schemas.microsoft.com/office/drawing/2014/main" id="{495CD79B-2A00-3B48-894F-261CC0B2AE43}"/>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Titelsida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Titel</a:t>
            </a:r>
            <a:br>
              <a:rPr lang="sv-SE" sz="823" noProof="0"/>
            </a:br>
            <a:r>
              <a:rPr lang="sv-SE" sz="823" noProof="0"/>
              <a:t>Nivå 2: </a:t>
            </a:r>
            <a:r>
              <a:rPr lang="sv-SE" sz="823" noProof="0" err="1"/>
              <a:t>Förtitel</a:t>
            </a:r>
            <a:br>
              <a:rPr lang="sv-SE" sz="823" noProof="0"/>
            </a:br>
            <a:r>
              <a:rPr lang="sv-SE" sz="823" noProof="0"/>
              <a:t>Nivå 3-4: Eftertitlar</a:t>
            </a:r>
            <a:br>
              <a:rPr lang="sv-SE" sz="823" noProof="0"/>
            </a:br>
            <a:endParaRPr lang="sv-SE" sz="823" noProof="0"/>
          </a:p>
          <a:p>
            <a:pPr lvl="1">
              <a:spcBef>
                <a:spcPts val="823"/>
              </a:spcBef>
            </a:pPr>
            <a:r>
              <a:rPr lang="en-GB" sz="823" noProof="0"/>
              <a:t>Title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Title</a:t>
            </a:r>
            <a:br>
              <a:rPr lang="en-GB" sz="823" noProof="0"/>
            </a:br>
            <a:r>
              <a:rPr lang="en-GB" sz="823" noProof="0"/>
              <a:t>Level 2: </a:t>
            </a:r>
            <a:r>
              <a:rPr lang="en-GB" sz="823" noProof="0" err="1"/>
              <a:t>Pretitle</a:t>
            </a:r>
            <a:br>
              <a:rPr lang="en-GB" sz="823" noProof="0"/>
            </a:br>
            <a:r>
              <a:rPr lang="en-GB" sz="823" noProof="0"/>
              <a:t>Level 3-4: Subtitles</a:t>
            </a:r>
          </a:p>
        </p:txBody>
      </p:sp>
    </p:spTree>
    <p:extLst>
      <p:ext uri="{BB962C8B-B14F-4D97-AF65-F5344CB8AC3E}">
        <p14:creationId xmlns:p14="http://schemas.microsoft.com/office/powerpoint/2010/main" val="1225126359"/>
      </p:ext>
    </p:extLst>
  </p:cSld>
  <p:clrMapOvr>
    <a:masterClrMapping/>
  </p:clrMapOvr>
  <p:extLst>
    <p:ext uri="{DCECCB84-F9BA-43D5-87BE-67443E8EF086}">
      <p15:sldGuideLst xmlns:p15="http://schemas.microsoft.com/office/powerpoint/2012/main">
        <p15:guide id="1" pos="6123">
          <p15:clr>
            <a:srgbClr val="FBAE40"/>
          </p15:clr>
        </p15:guide>
        <p15:guide id="2" orient="horz" pos="408">
          <p15:clr>
            <a:srgbClr val="FBAE40"/>
          </p15:clr>
        </p15:guide>
        <p15:guide id="3" pos="884">
          <p15:clr>
            <a:srgbClr val="FBAE40"/>
          </p15:clr>
        </p15:guide>
        <p15:guide id="4" pos="56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DEB5F3-5D02-37CD-E3B6-2253FC22BE5A}"/>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554448C-8F20-0CE2-6AA4-E3875D5FA95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8321C975-936D-9780-29EA-653F53839B8C}"/>
              </a:ext>
            </a:extLst>
          </p:cNvPr>
          <p:cNvSpPr>
            <a:spLocks noGrp="1"/>
          </p:cNvSpPr>
          <p:nvPr>
            <p:ph type="dt" sz="half" idx="10"/>
          </p:nvPr>
        </p:nvSpPr>
        <p:spPr/>
        <p:txBody>
          <a:bodyPr/>
          <a:lstStyle/>
          <a:p>
            <a:fld id="{F8B38BA9-B70C-405C-953A-6BEB9F863A88}" type="datetime1">
              <a:rPr lang="en-GB" smtClean="0"/>
              <a:t>25/05/2026</a:t>
            </a:fld>
            <a:endParaRPr lang="sv-SE"/>
          </a:p>
        </p:txBody>
      </p:sp>
      <p:sp>
        <p:nvSpPr>
          <p:cNvPr id="5" name="Platshållare för sidfot 4">
            <a:extLst>
              <a:ext uri="{FF2B5EF4-FFF2-40B4-BE49-F238E27FC236}">
                <a16:creationId xmlns:a16="http://schemas.microsoft.com/office/drawing/2014/main" id="{3FCCF7CC-B0B8-01AF-9637-706BF88F3338}"/>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19D0159-5689-560A-4676-F716D0499F0E}"/>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11156187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3" name="Picture Placeholder">
            <a:extLst>
              <a:ext uri="{FF2B5EF4-FFF2-40B4-BE49-F238E27FC236}">
                <a16:creationId xmlns:a16="http://schemas.microsoft.com/office/drawing/2014/main" id="{2FB09026-6062-0B46-92FE-B53276F10D3A}"/>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12" name="Date Placeholder">
            <a:extLst>
              <a:ext uri="{FF2B5EF4-FFF2-40B4-BE49-F238E27FC236}">
                <a16:creationId xmlns:a16="http://schemas.microsoft.com/office/drawing/2014/main" id="{50E9A77C-BC1A-F14E-8261-E6C9ECCF20A5}"/>
              </a:ext>
            </a:extLst>
          </p:cNvPr>
          <p:cNvSpPr>
            <a:spLocks noGrp="1"/>
          </p:cNvSpPr>
          <p:nvPr>
            <p:ph type="dt" sz="half" idx="12"/>
          </p:nvPr>
        </p:nvSpPr>
        <p:spPr>
          <a:xfrm>
            <a:off x="5079534" y="7196082"/>
            <a:ext cx="1017399" cy="253979"/>
          </a:xfrm>
        </p:spPr>
        <p:txBody>
          <a:bodyPr/>
          <a:lstStyle/>
          <a:p>
            <a:fld id="{89D9DB0E-B174-46BC-A04B-E8BD0634955B}" type="datetime1">
              <a:rPr lang="en-GB" smtClean="0"/>
              <a:t>25/05/2026</a:t>
            </a:fld>
            <a:endParaRPr lang="sv-SE"/>
          </a:p>
        </p:txBody>
      </p:sp>
      <p:sp>
        <p:nvSpPr>
          <p:cNvPr id="13" name="Footer Placeholder">
            <a:extLst>
              <a:ext uri="{FF2B5EF4-FFF2-40B4-BE49-F238E27FC236}">
                <a16:creationId xmlns:a16="http://schemas.microsoft.com/office/drawing/2014/main" id="{9D42AACB-58F0-764A-9EB5-B05CF488E57F}"/>
              </a:ext>
            </a:extLst>
          </p:cNvPr>
          <p:cNvSpPr>
            <a:spLocks noGrp="1"/>
          </p:cNvSpPr>
          <p:nvPr>
            <p:ph type="ftr" sz="quarter" idx="13"/>
          </p:nvPr>
        </p:nvSpPr>
        <p:spPr>
          <a:xfrm>
            <a:off x="1015929" y="7196082"/>
            <a:ext cx="4063604" cy="253979"/>
          </a:xfrm>
        </p:spPr>
        <p:txBody>
          <a:bodyPr/>
          <a:lstStyle/>
          <a:p>
            <a:endParaRPr lang="sv-SE"/>
          </a:p>
        </p:txBody>
      </p:sp>
      <p:sp>
        <p:nvSpPr>
          <p:cNvPr id="14" name="Slide Number Placeholder">
            <a:extLst>
              <a:ext uri="{FF2B5EF4-FFF2-40B4-BE49-F238E27FC236}">
                <a16:creationId xmlns:a16="http://schemas.microsoft.com/office/drawing/2014/main" id="{AB87AFF9-56E7-9340-8730-56AC0703CA24}"/>
              </a:ext>
            </a:extLst>
          </p:cNvPr>
          <p:cNvSpPr>
            <a:spLocks noGrp="1"/>
          </p:cNvSpPr>
          <p:nvPr>
            <p:ph type="sldNum" sz="quarter" idx="14"/>
          </p:nvPr>
        </p:nvSpPr>
        <p:spPr>
          <a:xfrm>
            <a:off x="254001" y="7196082"/>
            <a:ext cx="761532" cy="253979"/>
          </a:xfrm>
        </p:spPr>
        <p:txBody>
          <a:bodyPr/>
          <a:lstStyle/>
          <a:p>
            <a:fld id="{2066355A-084C-D24E-9AD2-7E4FC41EA627}" type="slidenum">
              <a:rPr lang="sv-SE" smtClean="0"/>
              <a:pPr/>
              <a:t>‹#›</a:t>
            </a:fld>
            <a:endParaRPr lang="sv-SE"/>
          </a:p>
        </p:txBody>
      </p:sp>
      <p:sp>
        <p:nvSpPr>
          <p:cNvPr id="11" name="Text Placeholder">
            <a:extLst>
              <a:ext uri="{FF2B5EF4-FFF2-40B4-BE49-F238E27FC236}">
                <a16:creationId xmlns:a16="http://schemas.microsoft.com/office/drawing/2014/main" id="{0ADC0B7E-AD41-E54C-8F3D-4721D151122C}"/>
              </a:ext>
            </a:extLst>
          </p:cNvPr>
          <p:cNvSpPr>
            <a:spLocks noGrp="1"/>
          </p:cNvSpPr>
          <p:nvPr>
            <p:ph type="body" sz="quarter" idx="16" hasCustomPrompt="1"/>
          </p:nvPr>
        </p:nvSpPr>
        <p:spPr>
          <a:xfrm>
            <a:off x="1015535" y="1142378"/>
            <a:ext cx="4064000" cy="4573246"/>
          </a:xfrm>
        </p:spPr>
        <p:txBody>
          <a:bodyPr anchor="ctr" anchorCtr="0"/>
          <a:lstStyle>
            <a:lvl1pPr marL="0" indent="0">
              <a:lnSpc>
                <a:spcPct val="85000"/>
              </a:lnSpc>
              <a:spcBef>
                <a:spcPts val="0"/>
              </a:spcBef>
              <a:buNone/>
              <a:defRPr sz="5879">
                <a:latin typeface="+mj-lt"/>
              </a:defRPr>
            </a:lvl1pPr>
            <a:lvl2pPr marL="0" indent="0">
              <a:lnSpc>
                <a:spcPct val="90000"/>
              </a:lnSpc>
              <a:spcBef>
                <a:spcPts val="1411"/>
              </a:spcBef>
              <a:spcAft>
                <a:spcPts val="1646"/>
              </a:spcAft>
              <a:buNone/>
              <a:defRPr lang="sv-SE" sz="1646" kern="1200" cap="all" spc="118" baseline="0" dirty="0">
                <a:solidFill>
                  <a:schemeClr val="tx1"/>
                </a:solidFill>
                <a:latin typeface="+mj-lt"/>
                <a:ea typeface="+mn-ea"/>
                <a:cs typeface="+mn-cs"/>
              </a:defRPr>
            </a:lvl2pPr>
            <a:lvl3pPr marL="0" indent="0">
              <a:lnSpc>
                <a:spcPct val="90000"/>
              </a:lnSpc>
              <a:spcBef>
                <a:spcPts val="1411"/>
              </a:spcBef>
              <a:spcAft>
                <a:spcPts val="0"/>
              </a:spcAft>
              <a:buNone/>
              <a:defRPr lang="sv-SE" sz="1646" kern="1200" dirty="0">
                <a:solidFill>
                  <a:schemeClr val="tx1"/>
                </a:solidFill>
                <a:latin typeface="+mj-lt"/>
                <a:ea typeface="+mn-ea"/>
                <a:cs typeface="+mn-cs"/>
              </a:defRPr>
            </a:lvl3pPr>
            <a:lvl4pPr marL="0" indent="0">
              <a:lnSpc>
                <a:spcPct val="110000"/>
              </a:lnSpc>
              <a:spcBef>
                <a:spcPts val="1411"/>
              </a:spcBef>
              <a:spcAft>
                <a:spcPts val="0"/>
              </a:spcAft>
              <a:buNone/>
              <a:defRPr lang="sv-SE" sz="1058" kern="1200" dirty="0">
                <a:solidFill>
                  <a:schemeClr val="tx1"/>
                </a:solidFill>
                <a:latin typeface="Roboto Mono" pitchFamily="2" charset="0"/>
                <a:ea typeface="Roboto Mono" pitchFamily="2" charset="0"/>
                <a:cs typeface="+mn-cs"/>
              </a:defRPr>
            </a:lvl4pPr>
            <a:lvl5pPr marL="0" indent="0">
              <a:lnSpc>
                <a:spcPct val="110000"/>
              </a:lnSpc>
              <a:spcBef>
                <a:spcPts val="1411"/>
              </a:spcBef>
              <a:spcAft>
                <a:spcPts val="0"/>
              </a:spcAft>
              <a:buNone/>
              <a:defRPr lang="sv-SE" sz="1058" kern="1200" dirty="0">
                <a:solidFill>
                  <a:schemeClr val="tx1"/>
                </a:solidFill>
                <a:latin typeface="Roboto Mono" pitchFamily="2" charset="0"/>
                <a:ea typeface="Roboto Mono" pitchFamily="2" charset="0"/>
                <a:cs typeface="+mn-cs"/>
              </a:defRPr>
            </a:lvl5pPr>
            <a:lvl6pPr marL="0" indent="0">
              <a:spcBef>
                <a:spcPts val="1411"/>
              </a:spcBef>
              <a:buNone/>
              <a:defRPr sz="1058">
                <a:latin typeface="Roboto Mono" pitchFamily="2" charset="0"/>
                <a:ea typeface="Roboto Mono" pitchFamily="2" charset="0"/>
              </a:defRPr>
            </a:lvl6pPr>
          </a:lstStyle>
          <a:p>
            <a:pPr lvl="0"/>
            <a:r>
              <a:rPr lang="sv-SE" err="1"/>
              <a:t>Title</a:t>
            </a:r>
            <a:endParaRPr lang="sv-SE"/>
          </a:p>
          <a:p>
            <a:pPr lvl="1"/>
            <a:r>
              <a:rPr lang="sv-SE"/>
              <a:t>PRETITLE</a:t>
            </a:r>
          </a:p>
          <a:p>
            <a:pPr lvl="2"/>
            <a:r>
              <a:rPr lang="sv-SE" err="1"/>
              <a:t>Subtitle</a:t>
            </a:r>
            <a:r>
              <a:rPr lang="sv-SE"/>
              <a:t> A</a:t>
            </a:r>
          </a:p>
          <a:p>
            <a:pPr lvl="3"/>
            <a:r>
              <a:rPr lang="sv-SE" err="1"/>
              <a:t>Subtitle</a:t>
            </a:r>
            <a:r>
              <a:rPr lang="sv-SE"/>
              <a:t> B</a:t>
            </a:r>
          </a:p>
        </p:txBody>
      </p:sp>
      <p:sp>
        <p:nvSpPr>
          <p:cNvPr id="10" name="Instruktioner">
            <a:extLst>
              <a:ext uri="{FF2B5EF4-FFF2-40B4-BE49-F238E27FC236}">
                <a16:creationId xmlns:a16="http://schemas.microsoft.com/office/drawing/2014/main" id="{E04D661E-D2DB-8A46-95A9-7244162470A3}"/>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Titelsida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Titel</a:t>
            </a:r>
            <a:br>
              <a:rPr lang="sv-SE" sz="823" noProof="0"/>
            </a:br>
            <a:r>
              <a:rPr lang="sv-SE" sz="823" noProof="0"/>
              <a:t>Nivå 2: </a:t>
            </a:r>
            <a:r>
              <a:rPr lang="sv-SE" sz="823" noProof="0" err="1"/>
              <a:t>Förtitel</a:t>
            </a:r>
            <a:br>
              <a:rPr lang="sv-SE" sz="823" noProof="0"/>
            </a:br>
            <a:r>
              <a:rPr lang="sv-SE" sz="823" noProof="0"/>
              <a:t>Nivå 3-4: Eftertitlar</a:t>
            </a:r>
            <a:br>
              <a:rPr lang="sv-SE" sz="823" noProof="0"/>
            </a:br>
            <a:endParaRPr lang="sv-SE" sz="823" noProof="0"/>
          </a:p>
          <a:p>
            <a:pPr lvl="1">
              <a:spcBef>
                <a:spcPts val="823"/>
              </a:spcBef>
            </a:pPr>
            <a:r>
              <a:rPr lang="en-GB" sz="823" noProof="0"/>
              <a:t>Title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Title</a:t>
            </a:r>
            <a:br>
              <a:rPr lang="en-GB" sz="823" noProof="0"/>
            </a:br>
            <a:r>
              <a:rPr lang="en-GB" sz="823" noProof="0"/>
              <a:t>Level 2: </a:t>
            </a:r>
            <a:r>
              <a:rPr lang="en-GB" sz="823" noProof="0" err="1"/>
              <a:t>Pretitle</a:t>
            </a:r>
            <a:br>
              <a:rPr lang="en-GB" sz="823" noProof="0"/>
            </a:br>
            <a:r>
              <a:rPr lang="en-GB" sz="823" noProof="0"/>
              <a:t>Level 3-4: Subtitles</a:t>
            </a:r>
          </a:p>
        </p:txBody>
      </p:sp>
      <p:sp>
        <p:nvSpPr>
          <p:cNvPr id="15" name="RISE Logo">
            <a:extLst>
              <a:ext uri="{FF2B5EF4-FFF2-40B4-BE49-F238E27FC236}">
                <a16:creationId xmlns:a16="http://schemas.microsoft.com/office/drawing/2014/main" id="{D2663D8C-D1CB-034A-A941-C2552CF8136D}"/>
              </a:ext>
            </a:extLst>
          </p:cNvPr>
          <p:cNvSpPr>
            <a:spLocks noGrp="1"/>
          </p:cNvSpPr>
          <p:nvPr>
            <p:ph type="body" sz="quarter" idx="19" hasCustomPrompt="1"/>
          </p:nvPr>
        </p:nvSpPr>
        <p:spPr>
          <a:xfrm>
            <a:off x="10541039" y="761939"/>
            <a:ext cx="889003" cy="1142907"/>
          </a:xfrm>
          <a:blipFill>
            <a:blip r:embed="rId2"/>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3025072245"/>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_Image_Dark">
    <p:spTree>
      <p:nvGrpSpPr>
        <p:cNvPr id="1" name=""/>
        <p:cNvGrpSpPr/>
        <p:nvPr/>
      </p:nvGrpSpPr>
      <p:grpSpPr>
        <a:xfrm>
          <a:off x="0" y="0"/>
          <a:ext cx="0" cy="0"/>
          <a:chOff x="0" y="0"/>
          <a:chExt cx="0" cy="0"/>
        </a:xfrm>
      </p:grpSpPr>
      <p:sp>
        <p:nvSpPr>
          <p:cNvPr id="9" name="Picture Placeholder">
            <a:extLst>
              <a:ext uri="{FF2B5EF4-FFF2-40B4-BE49-F238E27FC236}">
                <a16:creationId xmlns:a16="http://schemas.microsoft.com/office/drawing/2014/main" id="{87976A00-EF04-054C-8A5A-A7AD8D12FA28}"/>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12" name="Date Placeholder">
            <a:extLst>
              <a:ext uri="{FF2B5EF4-FFF2-40B4-BE49-F238E27FC236}">
                <a16:creationId xmlns:a16="http://schemas.microsoft.com/office/drawing/2014/main" id="{50E9A77C-BC1A-F14E-8261-E6C9ECCF20A5}"/>
              </a:ext>
            </a:extLst>
          </p:cNvPr>
          <p:cNvSpPr>
            <a:spLocks noGrp="1"/>
          </p:cNvSpPr>
          <p:nvPr>
            <p:ph type="dt" sz="half" idx="12"/>
          </p:nvPr>
        </p:nvSpPr>
        <p:spPr>
          <a:xfrm>
            <a:off x="5079534" y="7196082"/>
            <a:ext cx="1017399" cy="253979"/>
          </a:xfrm>
        </p:spPr>
        <p:txBody>
          <a:bodyPr/>
          <a:lstStyle>
            <a:lvl1pPr>
              <a:defRPr>
                <a:solidFill>
                  <a:schemeClr val="tx1"/>
                </a:solidFill>
              </a:defRPr>
            </a:lvl1pPr>
          </a:lstStyle>
          <a:p>
            <a:fld id="{C35E0C62-5491-481C-8189-E41490F4DC57}" type="datetime1">
              <a:rPr lang="en-GB" smtClean="0"/>
              <a:t>25/05/2026</a:t>
            </a:fld>
            <a:endParaRPr lang="sv-SE"/>
          </a:p>
        </p:txBody>
      </p:sp>
      <p:sp>
        <p:nvSpPr>
          <p:cNvPr id="13" name="Footer Placeholder">
            <a:extLst>
              <a:ext uri="{FF2B5EF4-FFF2-40B4-BE49-F238E27FC236}">
                <a16:creationId xmlns:a16="http://schemas.microsoft.com/office/drawing/2014/main" id="{9D42AACB-58F0-764A-9EB5-B05CF488E57F}"/>
              </a:ext>
            </a:extLst>
          </p:cNvPr>
          <p:cNvSpPr>
            <a:spLocks noGrp="1"/>
          </p:cNvSpPr>
          <p:nvPr>
            <p:ph type="ftr" sz="quarter" idx="13"/>
          </p:nvPr>
        </p:nvSpPr>
        <p:spPr>
          <a:xfrm>
            <a:off x="1015929" y="7196082"/>
            <a:ext cx="4063604" cy="253979"/>
          </a:xfrm>
        </p:spPr>
        <p:txBody>
          <a:bodyPr/>
          <a:lstStyle>
            <a:lvl1pPr>
              <a:defRPr>
                <a:solidFill>
                  <a:schemeClr val="tx1"/>
                </a:solidFill>
              </a:defRPr>
            </a:lvl1pPr>
          </a:lstStyle>
          <a:p>
            <a:endParaRPr lang="sv-SE"/>
          </a:p>
        </p:txBody>
      </p:sp>
      <p:sp>
        <p:nvSpPr>
          <p:cNvPr id="14" name="Slide Number Placeholder">
            <a:extLst>
              <a:ext uri="{FF2B5EF4-FFF2-40B4-BE49-F238E27FC236}">
                <a16:creationId xmlns:a16="http://schemas.microsoft.com/office/drawing/2014/main" id="{AB87AFF9-56E7-9340-8730-56AC0703CA24}"/>
              </a:ext>
            </a:extLst>
          </p:cNvPr>
          <p:cNvSpPr>
            <a:spLocks noGrp="1"/>
          </p:cNvSpPr>
          <p:nvPr>
            <p:ph type="sldNum" sz="quarter" idx="14"/>
          </p:nvPr>
        </p:nvSpPr>
        <p:spPr>
          <a:xfrm>
            <a:off x="254001" y="7196082"/>
            <a:ext cx="761532" cy="253979"/>
          </a:xfrm>
        </p:spPr>
        <p:txBody>
          <a:bodyPr/>
          <a:lstStyle>
            <a:lvl1pPr>
              <a:defRPr>
                <a:solidFill>
                  <a:schemeClr val="tx1"/>
                </a:solidFill>
              </a:defRPr>
            </a:lvl1pPr>
          </a:lstStyle>
          <a:p>
            <a:fld id="{2066355A-084C-D24E-9AD2-7E4FC41EA627}" type="slidenum">
              <a:rPr lang="sv-SE" smtClean="0"/>
              <a:pPr/>
              <a:t>‹#›</a:t>
            </a:fld>
            <a:endParaRPr lang="sv-SE"/>
          </a:p>
        </p:txBody>
      </p:sp>
      <p:sp>
        <p:nvSpPr>
          <p:cNvPr id="17" name="Text Placeholder">
            <a:extLst>
              <a:ext uri="{FF2B5EF4-FFF2-40B4-BE49-F238E27FC236}">
                <a16:creationId xmlns:a16="http://schemas.microsoft.com/office/drawing/2014/main" id="{E6C825F6-B2E7-4A4A-9066-2626C5FF9A5F}"/>
              </a:ext>
            </a:extLst>
          </p:cNvPr>
          <p:cNvSpPr>
            <a:spLocks noGrp="1"/>
          </p:cNvSpPr>
          <p:nvPr>
            <p:ph type="body" sz="quarter" idx="16" hasCustomPrompt="1"/>
          </p:nvPr>
        </p:nvSpPr>
        <p:spPr>
          <a:xfrm>
            <a:off x="1015535" y="1142378"/>
            <a:ext cx="4064000" cy="4573246"/>
          </a:xfrm>
        </p:spPr>
        <p:txBody>
          <a:bodyPr anchor="ctr" anchorCtr="0"/>
          <a:lstStyle>
            <a:lvl1pPr marL="0" indent="0">
              <a:lnSpc>
                <a:spcPct val="85000"/>
              </a:lnSpc>
              <a:spcBef>
                <a:spcPts val="0"/>
              </a:spcBef>
              <a:buNone/>
              <a:defRPr sz="5879">
                <a:solidFill>
                  <a:schemeClr val="bg1"/>
                </a:solidFill>
                <a:latin typeface="+mj-lt"/>
              </a:defRPr>
            </a:lvl1pPr>
            <a:lvl2pPr marL="0" indent="0">
              <a:lnSpc>
                <a:spcPct val="90000"/>
              </a:lnSpc>
              <a:spcBef>
                <a:spcPts val="1411"/>
              </a:spcBef>
              <a:spcAft>
                <a:spcPts val="1646"/>
              </a:spcAft>
              <a:buNone/>
              <a:defRPr lang="sv-SE" sz="1646" kern="1200" cap="all" spc="118" baseline="0" dirty="0">
                <a:solidFill>
                  <a:schemeClr val="bg1"/>
                </a:solidFill>
                <a:latin typeface="+mj-lt"/>
                <a:ea typeface="+mn-ea"/>
                <a:cs typeface="+mn-cs"/>
              </a:defRPr>
            </a:lvl2pPr>
            <a:lvl3pPr marL="0" indent="0">
              <a:lnSpc>
                <a:spcPct val="90000"/>
              </a:lnSpc>
              <a:spcBef>
                <a:spcPts val="1411"/>
              </a:spcBef>
              <a:spcAft>
                <a:spcPts val="0"/>
              </a:spcAft>
              <a:buNone/>
              <a:defRPr lang="sv-SE" sz="1646" kern="1200" dirty="0">
                <a:solidFill>
                  <a:schemeClr val="bg1"/>
                </a:solidFill>
                <a:latin typeface="+mj-lt"/>
                <a:ea typeface="+mn-ea"/>
                <a:cs typeface="+mn-cs"/>
              </a:defRPr>
            </a:lvl3pPr>
            <a:lvl4pPr marL="0" indent="0">
              <a:lnSpc>
                <a:spcPct val="110000"/>
              </a:lnSpc>
              <a:spcBef>
                <a:spcPts val="1411"/>
              </a:spcBef>
              <a:spcAft>
                <a:spcPts val="0"/>
              </a:spcAft>
              <a:buNone/>
              <a:defRPr lang="sv-SE" sz="1058" kern="1200" dirty="0">
                <a:solidFill>
                  <a:schemeClr val="bg1"/>
                </a:solidFill>
                <a:latin typeface="Roboto Mono" pitchFamily="2" charset="0"/>
                <a:ea typeface="Roboto Mono" pitchFamily="2" charset="0"/>
                <a:cs typeface="+mn-cs"/>
              </a:defRPr>
            </a:lvl4pPr>
            <a:lvl5pPr marL="0" indent="0">
              <a:lnSpc>
                <a:spcPct val="110000"/>
              </a:lnSpc>
              <a:spcBef>
                <a:spcPts val="1411"/>
              </a:spcBef>
              <a:spcAft>
                <a:spcPts val="0"/>
              </a:spcAft>
              <a:buNone/>
              <a:defRPr lang="sv-SE" sz="1058" kern="1200" dirty="0">
                <a:solidFill>
                  <a:schemeClr val="bg1"/>
                </a:solidFill>
                <a:latin typeface="Roboto Mono" pitchFamily="2" charset="0"/>
                <a:ea typeface="Roboto Mono" pitchFamily="2" charset="0"/>
                <a:cs typeface="+mn-cs"/>
              </a:defRPr>
            </a:lvl5pPr>
            <a:lvl6pPr marL="0" indent="0">
              <a:spcBef>
                <a:spcPts val="1411"/>
              </a:spcBef>
              <a:buNone/>
              <a:defRPr sz="1058">
                <a:solidFill>
                  <a:schemeClr val="bg1"/>
                </a:solidFill>
                <a:latin typeface="Roboto Mono" pitchFamily="2" charset="0"/>
                <a:ea typeface="Roboto Mono" pitchFamily="2" charset="0"/>
              </a:defRPr>
            </a:lvl6pPr>
          </a:lstStyle>
          <a:p>
            <a:pPr lvl="0"/>
            <a:r>
              <a:rPr lang="sv-SE" err="1"/>
              <a:t>Title</a:t>
            </a:r>
            <a:endParaRPr lang="sv-SE"/>
          </a:p>
          <a:p>
            <a:pPr lvl="1"/>
            <a:r>
              <a:rPr lang="sv-SE"/>
              <a:t>PRETITLE</a:t>
            </a:r>
          </a:p>
          <a:p>
            <a:pPr lvl="2"/>
            <a:r>
              <a:rPr lang="sv-SE" err="1"/>
              <a:t>Subtitle</a:t>
            </a:r>
            <a:r>
              <a:rPr lang="sv-SE"/>
              <a:t> A</a:t>
            </a:r>
          </a:p>
          <a:p>
            <a:pPr lvl="3"/>
            <a:r>
              <a:rPr lang="sv-SE" err="1"/>
              <a:t>Subtitle</a:t>
            </a:r>
            <a:r>
              <a:rPr lang="sv-SE"/>
              <a:t> B</a:t>
            </a:r>
          </a:p>
        </p:txBody>
      </p:sp>
      <p:sp>
        <p:nvSpPr>
          <p:cNvPr id="10" name="Instruktioner">
            <a:extLst>
              <a:ext uri="{FF2B5EF4-FFF2-40B4-BE49-F238E27FC236}">
                <a16:creationId xmlns:a16="http://schemas.microsoft.com/office/drawing/2014/main" id="{8401C3A4-35DD-DE44-B6E6-8E666F37D69C}"/>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Titelsida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Titel</a:t>
            </a:r>
            <a:br>
              <a:rPr lang="sv-SE" sz="823" noProof="0"/>
            </a:br>
            <a:r>
              <a:rPr lang="sv-SE" sz="823" noProof="0"/>
              <a:t>Nivå 2: </a:t>
            </a:r>
            <a:r>
              <a:rPr lang="sv-SE" sz="823" noProof="0" err="1"/>
              <a:t>Förtitel</a:t>
            </a:r>
            <a:br>
              <a:rPr lang="sv-SE" sz="823" noProof="0"/>
            </a:br>
            <a:r>
              <a:rPr lang="sv-SE" sz="823" noProof="0"/>
              <a:t>Nivå 3-4: Eftertitlar</a:t>
            </a:r>
            <a:br>
              <a:rPr lang="sv-SE" sz="823" noProof="0"/>
            </a:br>
            <a:endParaRPr lang="sv-SE" sz="823" noProof="0"/>
          </a:p>
          <a:p>
            <a:pPr lvl="1">
              <a:spcBef>
                <a:spcPts val="823"/>
              </a:spcBef>
            </a:pPr>
            <a:r>
              <a:rPr lang="en-GB" sz="823" noProof="0"/>
              <a:t>Title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Title</a:t>
            </a:r>
            <a:br>
              <a:rPr lang="en-GB" sz="823" noProof="0"/>
            </a:br>
            <a:r>
              <a:rPr lang="en-GB" sz="823" noProof="0"/>
              <a:t>Level 2: </a:t>
            </a:r>
            <a:r>
              <a:rPr lang="en-GB" sz="823" noProof="0" err="1"/>
              <a:t>Pretitle</a:t>
            </a:r>
            <a:br>
              <a:rPr lang="en-GB" sz="823" noProof="0"/>
            </a:br>
            <a:r>
              <a:rPr lang="en-GB" sz="823" noProof="0"/>
              <a:t>Level 3-4: Subtitles</a:t>
            </a:r>
          </a:p>
        </p:txBody>
      </p:sp>
      <p:sp>
        <p:nvSpPr>
          <p:cNvPr id="11" name="RISE Logo">
            <a:extLst>
              <a:ext uri="{FF2B5EF4-FFF2-40B4-BE49-F238E27FC236}">
                <a16:creationId xmlns:a16="http://schemas.microsoft.com/office/drawing/2014/main" id="{BB191A8F-BF25-A54E-A1C9-E3E04EBDE4FD}"/>
              </a:ext>
            </a:extLst>
          </p:cNvPr>
          <p:cNvSpPr>
            <a:spLocks noGrp="1"/>
          </p:cNvSpPr>
          <p:nvPr>
            <p:ph type="body" sz="quarter" idx="19" hasCustomPrompt="1"/>
          </p:nvPr>
        </p:nvSpPr>
        <p:spPr>
          <a:xfrm>
            <a:off x="10541039" y="761939"/>
            <a:ext cx="889003" cy="1142907"/>
          </a:xfrm>
          <a:blipFill>
            <a:blip r:embed="rId2"/>
            <a:stretch>
              <a:fillRect/>
            </a:stretch>
          </a:blipFill>
        </p:spPr>
        <p:txBody>
          <a:bodyPr lIns="108000"/>
          <a:lstStyle>
            <a:lvl1pPr marL="0" indent="0">
              <a:buNone/>
              <a:defRPr sz="118" baseline="0">
                <a:solidFill>
                  <a:schemeClr val="bg1"/>
                </a:solidFill>
              </a:defRPr>
            </a:lvl1pPr>
          </a:lstStyle>
          <a:p>
            <a:pPr lvl="0"/>
            <a:r>
              <a:rPr lang="en-US"/>
              <a:t> </a:t>
            </a:r>
            <a:endParaRPr lang="sv-SE"/>
          </a:p>
        </p:txBody>
      </p:sp>
    </p:spTree>
    <p:extLst>
      <p:ext uri="{BB962C8B-B14F-4D97-AF65-F5344CB8AC3E}">
        <p14:creationId xmlns:p14="http://schemas.microsoft.com/office/powerpoint/2010/main" val="950507204"/>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orient="horz" pos="408">
          <p15:clr>
            <a:srgbClr val="FBAE40"/>
          </p15:clr>
        </p15:guide>
        <p15:guide id="4" pos="6123">
          <p15:clr>
            <a:srgbClr val="FBAE40"/>
          </p15:clr>
        </p15:guide>
        <p15:guide id="5" pos="5647">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_Headline-Left">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5" y="1142374"/>
            <a:ext cx="4064000" cy="4573250"/>
          </a:xfrm>
        </p:spPr>
        <p:txBody>
          <a:bodyPr/>
          <a:lstStyle>
            <a:lvl1pPr>
              <a:defRPr sz="4233"/>
            </a:lvl1pPr>
          </a:lstStyle>
          <a:p>
            <a:r>
              <a:rPr lang="sv-SE"/>
              <a:t>Klicka här för att ändra mall för rubrikformat</a:t>
            </a:r>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8F38D274-983F-4202-900B-B602F11BCA7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8" name="Text Placeholder">
            <a:extLst>
              <a:ext uri="{FF2B5EF4-FFF2-40B4-BE49-F238E27FC236}">
                <a16:creationId xmlns:a16="http://schemas.microsoft.com/office/drawing/2014/main" id="{AEA54434-2F98-6D43-A103-5DDFE27B4022}"/>
              </a:ext>
            </a:extLst>
          </p:cNvPr>
          <p:cNvSpPr>
            <a:spLocks noGrp="1"/>
          </p:cNvSpPr>
          <p:nvPr>
            <p:ph type="body" sz="quarter" idx="14"/>
          </p:nvPr>
        </p:nvSpPr>
        <p:spPr>
          <a:xfrm>
            <a:off x="6096933" y="1142378"/>
            <a:ext cx="5079534" cy="457324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648012230"/>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4" pos="5987">
          <p15:clr>
            <a:srgbClr val="FBAE40"/>
          </p15:clr>
        </p15:guide>
        <p15:guide id="5" pos="2177">
          <p15:clr>
            <a:srgbClr val="FBAE40"/>
          </p15:clr>
        </p15:guide>
        <p15:guide id="6" pos="381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_2-col">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8585F209-5D93-4021-84DE-6BC82E97102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9" name="Instruktioner">
            <a:extLst>
              <a:ext uri="{FF2B5EF4-FFF2-40B4-BE49-F238E27FC236}">
                <a16:creationId xmlns:a16="http://schemas.microsoft.com/office/drawing/2014/main" id="{CAFB5434-51D4-3742-82A3-D1FAEDF1B70B}"/>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7" name="Text Placeholder Right">
            <a:extLst>
              <a:ext uri="{FF2B5EF4-FFF2-40B4-BE49-F238E27FC236}">
                <a16:creationId xmlns:a16="http://schemas.microsoft.com/office/drawing/2014/main" id="{9A7193F6-0684-734A-8AE4-F420E8FD0742}"/>
              </a:ext>
            </a:extLst>
          </p:cNvPr>
          <p:cNvSpPr>
            <a:spLocks noGrp="1"/>
          </p:cNvSpPr>
          <p:nvPr>
            <p:ph type="body" sz="quarter" idx="13"/>
          </p:nvPr>
        </p:nvSpPr>
        <p:spPr>
          <a:xfrm>
            <a:off x="6350816" y="2667583"/>
            <a:ext cx="4190942" cy="304804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8" name="Text Placeholder Left">
            <a:extLst>
              <a:ext uri="{FF2B5EF4-FFF2-40B4-BE49-F238E27FC236}">
                <a16:creationId xmlns:a16="http://schemas.microsoft.com/office/drawing/2014/main" id="{E2A73563-99E2-5F49-AAFA-B2AAD75C0640}"/>
              </a:ext>
            </a:extLst>
          </p:cNvPr>
          <p:cNvSpPr>
            <a:spLocks noGrp="1"/>
          </p:cNvSpPr>
          <p:nvPr>
            <p:ph type="body" sz="quarter" idx="1" hasCustomPrompt="1"/>
          </p:nvPr>
        </p:nvSpPr>
        <p:spPr>
          <a:xfrm>
            <a:off x="1650243" y="2667415"/>
            <a:ext cx="4190942" cy="3047119"/>
          </a:xfrm>
        </p:spPr>
        <p:txBody>
          <a:bodyPr numCol="1" spcCol="432000"/>
          <a:lstStyle/>
          <a:p>
            <a:pPr lvl="0"/>
            <a:r>
              <a:rPr lang="sv-SE"/>
              <a:t>Edit Master text </a:t>
            </a:r>
            <a:r>
              <a:rPr lang="sv-SE" err="1"/>
              <a:t>styles</a:t>
            </a:r>
            <a:endParaRPr lang="sv-SE"/>
          </a:p>
          <a:p>
            <a:pPr lvl="1"/>
            <a:r>
              <a:rPr lang="sv-SE"/>
              <a:t>Second </a:t>
            </a:r>
            <a:r>
              <a:rPr lang="sv-SE" err="1"/>
              <a:t>level</a:t>
            </a:r>
            <a:endParaRPr lang="sv-SE"/>
          </a:p>
          <a:p>
            <a:pPr lvl="2"/>
            <a:r>
              <a:rPr lang="sv-SE" err="1"/>
              <a:t>Third</a:t>
            </a:r>
            <a:r>
              <a:rPr lang="sv-SE"/>
              <a:t> </a:t>
            </a:r>
            <a:r>
              <a:rPr lang="sv-SE" err="1"/>
              <a:t>level</a:t>
            </a:r>
            <a:endParaRPr lang="sv-SE"/>
          </a:p>
          <a:p>
            <a:pPr lvl="3"/>
            <a:r>
              <a:rPr lang="sv-SE" err="1"/>
              <a:t>Fourth</a:t>
            </a:r>
            <a:r>
              <a:rPr lang="sv-SE"/>
              <a:t> </a:t>
            </a:r>
            <a:r>
              <a:rPr lang="sv-SE" err="1"/>
              <a:t>level</a:t>
            </a:r>
            <a:endParaRPr lang="sv-SE"/>
          </a:p>
          <a:p>
            <a:pPr lvl="4"/>
            <a:r>
              <a:rPr lang="sv-SE" err="1"/>
              <a:t>Fifth</a:t>
            </a:r>
            <a:r>
              <a:rPr lang="sv-SE"/>
              <a:t> </a:t>
            </a:r>
            <a:r>
              <a:rPr lang="sv-SE" err="1"/>
              <a:t>level</a:t>
            </a:r>
            <a:endParaRPr lang="sv-SE"/>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1" y="1142379"/>
            <a:ext cx="8890032" cy="423299"/>
          </a:xfrm>
        </p:spPr>
        <p:txBody>
          <a:bodyPr/>
          <a:lstStyle/>
          <a:p>
            <a:r>
              <a:rPr lang="sv-SE"/>
              <a:t>Klicka här för att ändra mall för rubrikformat</a:t>
            </a:r>
          </a:p>
        </p:txBody>
      </p:sp>
    </p:spTree>
    <p:extLst>
      <p:ext uri="{BB962C8B-B14F-4D97-AF65-F5344CB8AC3E}">
        <p14:creationId xmlns:p14="http://schemas.microsoft.com/office/powerpoint/2010/main" val="3886372029"/>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orient="horz" pos="1429">
          <p15:clr>
            <a:srgbClr val="FBAE40"/>
          </p15:clr>
        </p15:guide>
        <p15:guide id="5" pos="3129">
          <p15:clr>
            <a:srgbClr val="FBAE40"/>
          </p15:clr>
        </p15:guide>
        <p15:guide id="6" pos="340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98FF5B71-1966-4779-AB6E-A21C23EB0F49}"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650243" y="1142379"/>
            <a:ext cx="8891517" cy="423299"/>
          </a:xfrm>
        </p:spPr>
        <p:txBody>
          <a:bodyPr/>
          <a:lstStyle/>
          <a:p>
            <a:r>
              <a:rPr lang="sv-SE"/>
              <a:t>Klicka här för att ändra mall för rubrikformat</a:t>
            </a:r>
          </a:p>
        </p:txBody>
      </p:sp>
    </p:spTree>
    <p:extLst>
      <p:ext uri="{BB962C8B-B14F-4D97-AF65-F5344CB8AC3E}">
        <p14:creationId xmlns:p14="http://schemas.microsoft.com/office/powerpoint/2010/main" val="3579777785"/>
      </p:ext>
    </p:extLst>
  </p:cSld>
  <p:clrMapOvr>
    <a:masterClrMapping/>
  </p:clrMapOvr>
  <p:extLst>
    <p:ext uri="{DCECCB84-F9BA-43D5-87BE-67443E8EF086}">
      <p15:sldGuideLst xmlns:p15="http://schemas.microsoft.com/office/powerpoint/2012/main">
        <p15:guide id="1" pos="884">
          <p15:clr>
            <a:srgbClr val="FBAE40"/>
          </p15:clr>
        </p15:guide>
        <p15:guide id="2" pos="5647">
          <p15:clr>
            <a:srgbClr val="FBAE40"/>
          </p15:clr>
        </p15:guide>
        <p15:guide id="3" orient="horz" pos="1134">
          <p15:clr>
            <a:srgbClr val="FBAE40"/>
          </p15:clr>
        </p15:guide>
        <p15:guide id="4" pos="544">
          <p15:clr>
            <a:srgbClr val="FBAE40"/>
          </p15:clr>
        </p15:guide>
        <p15:guide id="5" pos="5987">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_Compare">
    <p:spTree>
      <p:nvGrpSpPr>
        <p:cNvPr id="1" name=""/>
        <p:cNvGrpSpPr/>
        <p:nvPr/>
      </p:nvGrpSpPr>
      <p:grpSpPr>
        <a:xfrm>
          <a:off x="0" y="0"/>
          <a:ext cx="0" cy="0"/>
          <a:chOff x="0" y="0"/>
          <a:chExt cx="0" cy="0"/>
        </a:xfrm>
      </p:grpSpPr>
      <p:sp>
        <p:nvSpPr>
          <p:cNvPr id="11" name="White Background">
            <a:extLst>
              <a:ext uri="{FF2B5EF4-FFF2-40B4-BE49-F238E27FC236}">
                <a16:creationId xmlns:a16="http://schemas.microsoft.com/office/drawing/2014/main" id="{836890BF-E557-364C-AB0C-63EAE0A8D1BA}"/>
              </a:ext>
            </a:extLst>
          </p:cNvPr>
          <p:cNvSpPr/>
          <p:nvPr userDrawn="1"/>
        </p:nvSpPr>
        <p:spPr>
          <a:xfrm>
            <a:off x="0" y="-1"/>
            <a:ext cx="6096934"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115"/>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195A8BA5-4BCB-4FD2-81B8-B076F4929AD1}"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12" name="Instruktioner">
            <a:extLst>
              <a:ext uri="{FF2B5EF4-FFF2-40B4-BE49-F238E27FC236}">
                <a16:creationId xmlns:a16="http://schemas.microsoft.com/office/drawing/2014/main" id="{3E0E9C36-1E9E-F545-89DC-072444921761}"/>
              </a:ext>
            </a:extLst>
          </p:cNvPr>
          <p:cNvSpPr txBox="1">
            <a:spLocks/>
          </p:cNvSpPr>
          <p:nvPr userDrawn="1"/>
        </p:nvSpPr>
        <p:spPr>
          <a:xfrm>
            <a:off x="-3471346" y="2466097"/>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20" name="Instruktioner">
            <a:extLst>
              <a:ext uri="{FF2B5EF4-FFF2-40B4-BE49-F238E27FC236}">
                <a16:creationId xmlns:a16="http://schemas.microsoft.com/office/drawing/2014/main" id="{3770F818-68E6-EF43-AF02-6F68F67F9660}"/>
              </a:ext>
            </a:extLst>
          </p:cNvPr>
          <p:cNvSpPr txBox="1">
            <a:spLocks/>
          </p:cNvSpPr>
          <p:nvPr userDrawn="1"/>
        </p:nvSpPr>
        <p:spPr>
          <a:xfrm>
            <a:off x="-3471802" y="19515"/>
            <a:ext cx="3048467" cy="2176406"/>
          </a:xfrm>
          <a:prstGeom prst="rect">
            <a:avLst/>
          </a:prstGeom>
          <a:solidFill>
            <a:srgbClr val="FFEE8D"/>
          </a:solidFill>
        </p:spPr>
        <p:txBody>
          <a:bodyPr wrap="square"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Två rubriker</a:t>
            </a:r>
          </a:p>
          <a:p>
            <a:pPr>
              <a:spcBef>
                <a:spcPts val="823"/>
              </a:spcBef>
            </a:pPr>
            <a:r>
              <a:rPr lang="sv-SE" sz="823" noProof="0"/>
              <a:t>Du byter bakgrundsfärg på högra delen genom att högerklicka på bakgrunden och välja </a:t>
            </a:r>
            <a:r>
              <a:rPr lang="sv-SE" sz="823" u="sng" noProof="0"/>
              <a:t>Formatera bakgrund</a:t>
            </a:r>
            <a:r>
              <a:rPr lang="sv-SE" sz="823" noProof="0"/>
              <a:t>.</a:t>
            </a:r>
            <a:br>
              <a:rPr lang="sv-SE" sz="823" noProof="0"/>
            </a:br>
            <a:endParaRPr lang="sv-SE" sz="823" noProof="0"/>
          </a:p>
          <a:p>
            <a:pPr lvl="1">
              <a:spcBef>
                <a:spcPts val="823"/>
              </a:spcBef>
            </a:pPr>
            <a:r>
              <a:rPr lang="sv-SE" sz="823" noProof="0"/>
              <a:t>Two headings</a:t>
            </a:r>
          </a:p>
          <a:p>
            <a:pPr>
              <a:spcBef>
                <a:spcPts val="823"/>
              </a:spcBef>
            </a:pPr>
            <a:r>
              <a:rPr lang="sv-SE" sz="823" noProof="0"/>
              <a:t>To change the background color of the right section, right click on the background and select </a:t>
            </a:r>
            <a:r>
              <a:rPr lang="sv-SE" sz="823" u="sng" noProof="0"/>
              <a:t>Format background</a:t>
            </a:r>
            <a:r>
              <a:rPr lang="sv-SE" sz="823" noProof="0"/>
              <a:t>.</a:t>
            </a:r>
          </a:p>
        </p:txBody>
      </p:sp>
      <p:sp>
        <p:nvSpPr>
          <p:cNvPr id="21" name="Text Placeholder RIght">
            <a:extLst>
              <a:ext uri="{FF2B5EF4-FFF2-40B4-BE49-F238E27FC236}">
                <a16:creationId xmlns:a16="http://schemas.microsoft.com/office/drawing/2014/main" id="{5BAEDD3A-E497-8646-BFF7-9AD06B5FCEA9}"/>
              </a:ext>
            </a:extLst>
          </p:cNvPr>
          <p:cNvSpPr>
            <a:spLocks noGrp="1"/>
          </p:cNvSpPr>
          <p:nvPr>
            <p:ph type="body" sz="quarter" idx="1"/>
          </p:nvPr>
        </p:nvSpPr>
        <p:spPr>
          <a:xfrm>
            <a:off x="1015549" y="2327688"/>
            <a:ext cx="4064002" cy="338699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9" name="Title Placeholder Right">
            <a:extLst>
              <a:ext uri="{FF2B5EF4-FFF2-40B4-BE49-F238E27FC236}">
                <a16:creationId xmlns:a16="http://schemas.microsoft.com/office/drawing/2014/main" id="{B80F50FB-A340-FB45-B729-8E7706E33992}"/>
              </a:ext>
            </a:extLst>
          </p:cNvPr>
          <p:cNvSpPr>
            <a:spLocks noGrp="1"/>
          </p:cNvSpPr>
          <p:nvPr>
            <p:ph type="body" sz="quarter" idx="11" hasCustomPrompt="1"/>
          </p:nvPr>
        </p:nvSpPr>
        <p:spPr>
          <a:xfrm>
            <a:off x="7112467" y="1142378"/>
            <a:ext cx="4064000" cy="338639"/>
          </a:xfrm>
          <a:noFill/>
        </p:spPr>
        <p:txBody>
          <a:bodyPr lIns="0" tIns="0" rIns="0" bIns="0">
            <a:noAutofit/>
          </a:bodyPr>
          <a:lstStyle>
            <a:lvl1pPr marL="0" indent="0">
              <a:lnSpc>
                <a:spcPct val="85000"/>
              </a:lnSpc>
              <a:spcBef>
                <a:spcPts val="0"/>
              </a:spcBef>
              <a:buNone/>
              <a:defRPr sz="3292">
                <a:latin typeface="+mj-lt"/>
                <a:ea typeface="Roboto Mono" pitchFamily="2" charset="0"/>
              </a:defRPr>
            </a:lvl1pPr>
            <a:lvl2pPr marL="0" indent="0">
              <a:lnSpc>
                <a:spcPct val="85000"/>
              </a:lnSpc>
              <a:spcBef>
                <a:spcPts val="0"/>
              </a:spcBef>
              <a:buNone/>
              <a:defRPr sz="3292" b="1" cap="none" baseline="0">
                <a:latin typeface="+mj-lt"/>
                <a:ea typeface="Roboto Mono" pitchFamily="2" charset="0"/>
              </a:defRPr>
            </a:lvl2pPr>
            <a:lvl3pPr marL="0" indent="0">
              <a:lnSpc>
                <a:spcPct val="85000"/>
              </a:lnSpc>
              <a:spcBef>
                <a:spcPts val="0"/>
              </a:spcBef>
              <a:buNone/>
              <a:defRPr sz="3292">
                <a:latin typeface="+mj-lt"/>
                <a:ea typeface="Roboto Mono" pitchFamily="2" charset="0"/>
              </a:defRPr>
            </a:lvl3pPr>
            <a:lvl4pPr marL="0" indent="0">
              <a:lnSpc>
                <a:spcPct val="85000"/>
              </a:lnSpc>
              <a:spcBef>
                <a:spcPts val="0"/>
              </a:spcBef>
              <a:buNone/>
              <a:defRPr sz="3292">
                <a:latin typeface="+mj-lt"/>
                <a:ea typeface="Roboto Mono" pitchFamily="2" charset="0"/>
              </a:defRPr>
            </a:lvl4pPr>
            <a:lvl5pPr marL="0" indent="0">
              <a:lnSpc>
                <a:spcPct val="85000"/>
              </a:lnSpc>
              <a:spcBef>
                <a:spcPts val="0"/>
              </a:spcBef>
              <a:buNone/>
              <a:defRPr sz="3292">
                <a:latin typeface="+mj-lt"/>
                <a:ea typeface="Roboto Mono" pitchFamily="2" charset="0"/>
              </a:defRPr>
            </a:lvl5pPr>
          </a:lstStyle>
          <a:p>
            <a:pPr lvl="0"/>
            <a:r>
              <a:rPr lang="sv-SE"/>
              <a:t>Heading</a:t>
            </a:r>
          </a:p>
        </p:txBody>
      </p:sp>
      <p:sp>
        <p:nvSpPr>
          <p:cNvPr id="15" name="Text Placeholder">
            <a:extLst>
              <a:ext uri="{FF2B5EF4-FFF2-40B4-BE49-F238E27FC236}">
                <a16:creationId xmlns:a16="http://schemas.microsoft.com/office/drawing/2014/main" id="{D5CDD2C2-7113-DD4E-8D07-C739ADF145A7}"/>
              </a:ext>
            </a:extLst>
          </p:cNvPr>
          <p:cNvSpPr>
            <a:spLocks noGrp="1"/>
          </p:cNvSpPr>
          <p:nvPr>
            <p:ph type="body" sz="quarter" idx="10"/>
          </p:nvPr>
        </p:nvSpPr>
        <p:spPr>
          <a:xfrm>
            <a:off x="7112468" y="2327688"/>
            <a:ext cx="4064002" cy="338699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4" y="1142378"/>
            <a:ext cx="4064015" cy="338639"/>
          </a:xfrm>
        </p:spPr>
        <p:txBody>
          <a:bodyPr/>
          <a:lstStyle>
            <a:lvl1pPr>
              <a:defRPr sz="3292"/>
            </a:lvl1pPr>
          </a:lstStyle>
          <a:p>
            <a:r>
              <a:rPr lang="sv-SE"/>
              <a:t>Klicka här för att ändra mall för rubrikformat</a:t>
            </a:r>
          </a:p>
        </p:txBody>
      </p:sp>
    </p:spTree>
    <p:extLst>
      <p:ext uri="{BB962C8B-B14F-4D97-AF65-F5344CB8AC3E}">
        <p14:creationId xmlns:p14="http://schemas.microsoft.com/office/powerpoint/2010/main" val="2218706554"/>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3810">
          <p15:clr>
            <a:srgbClr val="FBAE40"/>
          </p15:clr>
        </p15:guide>
        <p15:guide id="4" pos="5987">
          <p15:clr>
            <a:srgbClr val="FBAE40"/>
          </p15:clr>
        </p15:guide>
        <p15:guide id="5" orient="horz" pos="1474">
          <p15:clr>
            <a:srgbClr val="FBAE40"/>
          </p15:clr>
        </p15:guide>
        <p15:guide id="6" orient="horz" pos="1247">
          <p15:clr>
            <a:srgbClr val="FBAE40"/>
          </p15:clr>
        </p15:guide>
        <p15:guide id="7" orient="horz" pos="102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_SmallMargin">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46C93089-F1B8-48C2-A0B8-B09FD24B8DC4}"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9" name="Instruktioner">
            <a:extLst>
              <a:ext uri="{FF2B5EF4-FFF2-40B4-BE49-F238E27FC236}">
                <a16:creationId xmlns:a16="http://schemas.microsoft.com/office/drawing/2014/main" id="{AE961D14-5F7A-7745-94C2-43CC4D548E45}"/>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10" name="Text Placeholder">
            <a:extLst>
              <a:ext uri="{FF2B5EF4-FFF2-40B4-BE49-F238E27FC236}">
                <a16:creationId xmlns:a16="http://schemas.microsoft.com/office/drawing/2014/main" id="{8B1EF399-493D-FA44-9040-D7A1A13910B7}"/>
              </a:ext>
            </a:extLst>
          </p:cNvPr>
          <p:cNvSpPr>
            <a:spLocks noGrp="1"/>
          </p:cNvSpPr>
          <p:nvPr>
            <p:ph type="body" sz="quarter" idx="13"/>
          </p:nvPr>
        </p:nvSpPr>
        <p:spPr>
          <a:xfrm>
            <a:off x="761652" y="2286624"/>
            <a:ext cx="10668700" cy="3428999"/>
          </a:xfrm>
        </p:spPr>
        <p:txBody>
          <a:bodyPr/>
          <a:lstStyle>
            <a:lvl1pPr>
              <a:defRPr sz="1646"/>
            </a:lvl1pPr>
            <a:lvl2pPr>
              <a:defRPr sz="1646"/>
            </a:lvl2pPr>
            <a:lvl3pPr>
              <a:defRPr sz="1646"/>
            </a:lvl3pPr>
            <a:lvl4pPr>
              <a:defRPr sz="1646"/>
            </a:lvl4pPr>
            <a:lvl5pPr>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760755" y="761584"/>
            <a:ext cx="10669595" cy="423299"/>
          </a:xfrm>
        </p:spPr>
        <p:txBody>
          <a:bodyPr/>
          <a:lstStyle>
            <a:lvl1pPr>
              <a:defRPr sz="4233"/>
            </a:lvl1pPr>
          </a:lstStyle>
          <a:p>
            <a:r>
              <a:rPr lang="sv-SE"/>
              <a:t>Klicka här för att ändra mall för rubrikformat</a:t>
            </a:r>
          </a:p>
        </p:txBody>
      </p:sp>
    </p:spTree>
    <p:extLst>
      <p:ext uri="{BB962C8B-B14F-4D97-AF65-F5344CB8AC3E}">
        <p14:creationId xmlns:p14="http://schemas.microsoft.com/office/powerpoint/2010/main" val="3956548116"/>
      </p:ext>
    </p:extLst>
  </p:cSld>
  <p:clrMapOvr>
    <a:masterClrMapping/>
  </p:clrMapOvr>
  <p:extLst>
    <p:ext uri="{DCECCB84-F9BA-43D5-87BE-67443E8EF086}">
      <p15:sldGuideLst xmlns:p15="http://schemas.microsoft.com/office/powerpoint/2012/main">
        <p15:guide id="1" pos="408">
          <p15:clr>
            <a:srgbClr val="FBAE40"/>
          </p15:clr>
        </p15:guide>
        <p15:guide id="2" pos="6123">
          <p15:clr>
            <a:srgbClr val="FBAE40"/>
          </p15:clr>
        </p15:guide>
        <p15:guide id="3" orient="horz" pos="930">
          <p15:clr>
            <a:srgbClr val="FBAE40"/>
          </p15:clr>
        </p15:guide>
        <p15:guide id="4" orient="horz" pos="1225">
          <p15:clr>
            <a:srgbClr val="FBAE40"/>
          </p15:clr>
        </p15:guide>
        <p15:guide id="5" orient="horz" pos="40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ext_Image-Right">
    <p:spTree>
      <p:nvGrpSpPr>
        <p:cNvPr id="1" name=""/>
        <p:cNvGrpSpPr/>
        <p:nvPr/>
      </p:nvGrpSpPr>
      <p:grpSpPr>
        <a:xfrm>
          <a:off x="0" y="0"/>
          <a:ext cx="0" cy="0"/>
          <a:chOff x="0" y="0"/>
          <a:chExt cx="0" cy="0"/>
        </a:xfrm>
      </p:grpSpPr>
      <p:sp>
        <p:nvSpPr>
          <p:cNvPr id="13" name="Picture Placeholder">
            <a:extLst>
              <a:ext uri="{FF2B5EF4-FFF2-40B4-BE49-F238E27FC236}">
                <a16:creationId xmlns:a16="http://schemas.microsoft.com/office/drawing/2014/main" id="{50B6B87A-98CC-1D49-A17E-E83739F4D543}"/>
              </a:ext>
            </a:extLst>
          </p:cNvPr>
          <p:cNvSpPr>
            <a:spLocks noGrp="1"/>
          </p:cNvSpPr>
          <p:nvPr>
            <p:ph type="pic" sz="quarter" idx="13" hasCustomPrompt="1"/>
          </p:nvPr>
        </p:nvSpPr>
        <p:spPr>
          <a:xfrm>
            <a:off x="6096934" y="2"/>
            <a:ext cx="6095067" cy="6858000"/>
          </a:xfrm>
          <a:solidFill>
            <a:schemeClr val="tx1">
              <a:lumMod val="75000"/>
              <a:lumOff val="25000"/>
            </a:schemeClr>
          </a:solidFill>
        </p:spPr>
        <p:txBody>
          <a:bodyPr anchor="ctr" anchorCtr="0"/>
          <a:lstStyle>
            <a:lvl1pPr marL="0" indent="0" algn="ctr">
              <a:spcBef>
                <a:spcPts val="0"/>
              </a:spcBef>
              <a:buNone/>
              <a:defRPr sz="1176">
                <a:solidFill>
                  <a:schemeClr val="bg1">
                    <a:lumMod val="50000"/>
                  </a:schemeClr>
                </a:solidFill>
                <a:latin typeface="Roboto Mono" pitchFamily="2" charset="0"/>
                <a:ea typeface="Roboto Mono" pitchFamily="2" charset="0"/>
              </a:defRPr>
            </a:lvl1pPr>
          </a:lstStyle>
          <a:p>
            <a:r>
              <a:rPr lang="sv-SE"/>
              <a:t>ⓘ</a:t>
            </a:r>
            <a:br>
              <a:rPr lang="sv-SE"/>
            </a:br>
            <a:r>
              <a:rPr lang="sv-SE"/>
              <a:t>LÄGG TILL BILD: </a:t>
            </a:r>
            <a:br>
              <a:rPr lang="sv-SE"/>
            </a:br>
            <a:r>
              <a:rPr lang="sv-SE"/>
              <a:t>Klicka på ikonen eller dra in en bild på sidan.</a:t>
            </a:r>
            <a:br>
              <a:rPr lang="sv-SE"/>
            </a:br>
            <a:br>
              <a:rPr lang="sv-SE"/>
            </a:br>
            <a:br>
              <a:rPr lang="sv-SE"/>
            </a:br>
            <a:br>
              <a:rPr lang="sv-SE"/>
            </a:br>
            <a:br>
              <a:rPr lang="sv-SE"/>
            </a:br>
            <a:r>
              <a:rPr lang="sv-SE"/>
              <a:t>ADD IMAGE: </a:t>
            </a:r>
            <a:br>
              <a:rPr lang="sv-SE"/>
            </a:br>
            <a:r>
              <a:rPr lang="sv-SE" err="1"/>
              <a:t>Click</a:t>
            </a:r>
            <a:r>
              <a:rPr lang="sv-SE"/>
              <a:t> the </a:t>
            </a:r>
            <a:r>
              <a:rPr lang="sv-SE" err="1"/>
              <a:t>icon</a:t>
            </a:r>
            <a:r>
              <a:rPr lang="sv-SE"/>
              <a:t> or drag an image </a:t>
            </a:r>
            <a:r>
              <a:rPr lang="sv-SE" err="1"/>
              <a:t>onto</a:t>
            </a:r>
            <a:r>
              <a:rPr lang="sv-SE"/>
              <a:t> the </a:t>
            </a:r>
            <a:r>
              <a:rPr lang="sv-SE" err="1"/>
              <a:t>slide</a:t>
            </a:r>
            <a:r>
              <a:rPr lang="sv-SE"/>
              <a:t>.</a:t>
            </a:r>
            <a:br>
              <a:rPr lang="sv-SE"/>
            </a:br>
            <a:endParaRPr lang="sv-SE"/>
          </a:p>
        </p:txBody>
      </p:sp>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5409B424-9D18-415A-9DEB-9B8400396CB0}"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11" name="Instruktioner">
            <a:extLst>
              <a:ext uri="{FF2B5EF4-FFF2-40B4-BE49-F238E27FC236}">
                <a16:creationId xmlns:a16="http://schemas.microsoft.com/office/drawing/2014/main" id="{565E79C7-BA02-E840-BA96-BBF301BE854A}"/>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9" name="Text Placeholder">
            <a:extLst>
              <a:ext uri="{FF2B5EF4-FFF2-40B4-BE49-F238E27FC236}">
                <a16:creationId xmlns:a16="http://schemas.microsoft.com/office/drawing/2014/main" id="{09E5067A-92DB-AD46-BD86-9FCCD787F00B}"/>
              </a:ext>
            </a:extLst>
          </p:cNvPr>
          <p:cNvSpPr>
            <a:spLocks noGrp="1"/>
          </p:cNvSpPr>
          <p:nvPr>
            <p:ph type="body" sz="quarter" idx="1"/>
          </p:nvPr>
        </p:nvSpPr>
        <p:spPr>
          <a:xfrm>
            <a:off x="1015532" y="2327688"/>
            <a:ext cx="4064002" cy="3387744"/>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5" y="1142378"/>
            <a:ext cx="4064000" cy="338639"/>
          </a:xfrm>
        </p:spPr>
        <p:txBody>
          <a:bodyPr/>
          <a:lstStyle>
            <a:lvl1pPr>
              <a:defRPr sz="3292"/>
            </a:lvl1pPr>
          </a:lstStyle>
          <a:p>
            <a:r>
              <a:rPr lang="sv-SE"/>
              <a:t>Klicka här för att ändra mall för rubrikformat</a:t>
            </a:r>
          </a:p>
        </p:txBody>
      </p:sp>
    </p:spTree>
    <p:extLst>
      <p:ext uri="{BB962C8B-B14F-4D97-AF65-F5344CB8AC3E}">
        <p14:creationId xmlns:p14="http://schemas.microsoft.com/office/powerpoint/2010/main" val="2145598733"/>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5987">
          <p15:clr>
            <a:srgbClr val="FBAE40"/>
          </p15:clr>
        </p15:guide>
        <p15:guide id="4" orient="horz" pos="1474">
          <p15:clr>
            <a:srgbClr val="FBAE40"/>
          </p15:clr>
        </p15:guide>
        <p15:guide id="5" orient="horz" pos="1247">
          <p15:clr>
            <a:srgbClr val="FBAE40"/>
          </p15:clr>
        </p15:guide>
        <p15:guide id="6" orient="horz" pos="1021">
          <p15:clr>
            <a:srgbClr val="FBAE40"/>
          </p15:clr>
        </p15:guide>
        <p15:guide id="7" pos="2177">
          <p15:clr>
            <a:srgbClr val="FBAE40"/>
          </p15:clr>
        </p15:guide>
        <p15:guide id="8" pos="381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_Graphic-Righ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2"/>
          </p:nvPr>
        </p:nvSpPr>
        <p:spPr/>
        <p:txBody>
          <a:bodyPr/>
          <a:lstStyle/>
          <a:p>
            <a:fld id="{0B696B4E-A0E0-4A41-AEB6-5D04F42123F4}"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3"/>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4"/>
          </p:nvPr>
        </p:nvSpPr>
        <p:spPr/>
        <p:txBody>
          <a:bodyPr/>
          <a:lstStyle/>
          <a:p>
            <a:fld id="{2066355A-084C-D24E-9AD2-7E4FC41EA627}" type="slidenum">
              <a:rPr lang="sv-SE" smtClean="0"/>
              <a:pPr/>
              <a:t>‹#›</a:t>
            </a:fld>
            <a:endParaRPr lang="sv-SE"/>
          </a:p>
        </p:txBody>
      </p:sp>
      <p:sp>
        <p:nvSpPr>
          <p:cNvPr id="10" name="Instruktioner">
            <a:extLst>
              <a:ext uri="{FF2B5EF4-FFF2-40B4-BE49-F238E27FC236}">
                <a16:creationId xmlns:a16="http://schemas.microsoft.com/office/drawing/2014/main" id="{D0645E05-5DCB-864B-BCC7-157A0ADF6657}"/>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8" name="Content Placeholder">
            <a:extLst>
              <a:ext uri="{FF2B5EF4-FFF2-40B4-BE49-F238E27FC236}">
                <a16:creationId xmlns:a16="http://schemas.microsoft.com/office/drawing/2014/main" id="{FEE5C1DE-D7CE-4A4E-B39F-D57A67B6D953}"/>
              </a:ext>
            </a:extLst>
          </p:cNvPr>
          <p:cNvSpPr>
            <a:spLocks noGrp="1"/>
          </p:cNvSpPr>
          <p:nvPr>
            <p:ph sz="quarter" idx="18"/>
          </p:nvPr>
        </p:nvSpPr>
        <p:spPr>
          <a:xfrm>
            <a:off x="5079535" y="1142379"/>
            <a:ext cx="6096933" cy="4573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9" name="Text Placeholder">
            <a:extLst>
              <a:ext uri="{FF2B5EF4-FFF2-40B4-BE49-F238E27FC236}">
                <a16:creationId xmlns:a16="http://schemas.microsoft.com/office/drawing/2014/main" id="{72EEF723-CE4F-184A-BDF0-B9E7E8BB5F6E}"/>
              </a:ext>
            </a:extLst>
          </p:cNvPr>
          <p:cNvSpPr>
            <a:spLocks noGrp="1"/>
          </p:cNvSpPr>
          <p:nvPr>
            <p:ph type="body" sz="quarter" idx="1"/>
          </p:nvPr>
        </p:nvSpPr>
        <p:spPr>
          <a:xfrm>
            <a:off x="1015533" y="2159694"/>
            <a:ext cx="3048467" cy="3555930"/>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1015536" y="1142378"/>
            <a:ext cx="3048466" cy="296308"/>
          </a:xfrm>
        </p:spPr>
        <p:txBody>
          <a:bodyPr/>
          <a:lstStyle>
            <a:lvl1pPr>
              <a:defRPr sz="2822"/>
            </a:lvl1pPr>
          </a:lstStyle>
          <a:p>
            <a:r>
              <a:rPr lang="sv-SE"/>
              <a:t>Klicka här för att ändra mall för rubrikformat</a:t>
            </a:r>
          </a:p>
        </p:txBody>
      </p:sp>
    </p:spTree>
    <p:extLst>
      <p:ext uri="{BB962C8B-B14F-4D97-AF65-F5344CB8AC3E}">
        <p14:creationId xmlns:p14="http://schemas.microsoft.com/office/powerpoint/2010/main" val="2181441977"/>
      </p:ext>
    </p:extLst>
  </p:cSld>
  <p:clrMapOvr>
    <a:masterClrMapping/>
  </p:clrMapOvr>
  <p:extLst>
    <p:ext uri="{DCECCB84-F9BA-43D5-87BE-67443E8EF086}">
      <p15:sldGuideLst xmlns:p15="http://schemas.microsoft.com/office/powerpoint/2012/main">
        <p15:guide id="1" pos="544">
          <p15:clr>
            <a:srgbClr val="FBAE40"/>
          </p15:clr>
        </p15:guide>
        <p15:guide id="2" pos="2721">
          <p15:clr>
            <a:srgbClr val="FBAE40"/>
          </p15:clr>
        </p15:guide>
        <p15:guide id="3" pos="2177">
          <p15:clr>
            <a:srgbClr val="FBAE40"/>
          </p15:clr>
        </p15:guide>
        <p15:guide id="4" pos="5987">
          <p15:clr>
            <a:srgbClr val="FBAE40"/>
          </p15:clr>
        </p15:guide>
        <p15:guide id="5" orient="horz" pos="1361">
          <p15:clr>
            <a:srgbClr val="FBAE40"/>
          </p15:clr>
        </p15:guide>
        <p15:guide id="6" orient="horz" pos="1157">
          <p15:clr>
            <a:srgbClr val="FBAE40"/>
          </p15:clr>
        </p15:guide>
        <p15:guide id="7" orient="horz" pos="95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_Graphic-Left">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CB93754-3767-415F-BFBF-D004D9C423C7}"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554B06F8-DCE3-EE41-B7D1-5000EAA41EBB}"/>
              </a:ext>
            </a:extLst>
          </p:cNvPr>
          <p:cNvSpPr txBox="1">
            <a:spLocks/>
          </p:cNvSpPr>
          <p:nvPr userDrawn="1"/>
        </p:nvSpPr>
        <p:spPr>
          <a:xfrm>
            <a:off x="-3471346" y="19515"/>
            <a:ext cx="3048467" cy="232837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Textsida</a:t>
            </a:r>
          </a:p>
          <a:p>
            <a:pPr>
              <a:spcBef>
                <a:spcPts val="823"/>
              </a:spcBef>
            </a:pPr>
            <a:r>
              <a:rPr lang="sv-SE" sz="823" noProof="0"/>
              <a:t>Anpassa huvudtextrutans höjd baserat på rubrikens höjd. Använd stödlinjerna för korrekt placering.</a:t>
            </a:r>
            <a:br>
              <a:rPr lang="sv-SE" sz="823" noProof="0"/>
            </a:br>
            <a:endParaRPr lang="sv-SE" sz="823" noProof="0"/>
          </a:p>
          <a:p>
            <a:pPr lvl="1">
              <a:spcBef>
                <a:spcPts val="823"/>
              </a:spcBef>
            </a:pPr>
            <a:r>
              <a:rPr lang="sv-SE" sz="823" noProof="0"/>
              <a:t>Text slide</a:t>
            </a:r>
          </a:p>
          <a:p>
            <a:pPr>
              <a:spcBef>
                <a:spcPts val="823"/>
              </a:spcBef>
            </a:pPr>
            <a:r>
              <a:rPr lang="sv-SE" sz="823" noProof="0"/>
              <a:t>Adjust the height of the main text frame based on the height of the heading. Use the guides to find the correct placement.</a:t>
            </a:r>
          </a:p>
        </p:txBody>
      </p:sp>
      <p:sp>
        <p:nvSpPr>
          <p:cNvPr id="10" name="Content Placeholder">
            <a:extLst>
              <a:ext uri="{FF2B5EF4-FFF2-40B4-BE49-F238E27FC236}">
                <a16:creationId xmlns:a16="http://schemas.microsoft.com/office/drawing/2014/main" id="{53411CD7-3CCB-B943-8ABF-3EAF9FC716DD}"/>
              </a:ext>
            </a:extLst>
          </p:cNvPr>
          <p:cNvSpPr>
            <a:spLocks noGrp="1"/>
          </p:cNvSpPr>
          <p:nvPr>
            <p:ph sz="quarter" idx="18"/>
          </p:nvPr>
        </p:nvSpPr>
        <p:spPr>
          <a:xfrm>
            <a:off x="1015535" y="1142379"/>
            <a:ext cx="6096933" cy="457324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Text Placeholder">
            <a:extLst>
              <a:ext uri="{FF2B5EF4-FFF2-40B4-BE49-F238E27FC236}">
                <a16:creationId xmlns:a16="http://schemas.microsoft.com/office/drawing/2014/main" id="{EE62F297-ADE3-A34E-BF1C-833DF0D6E771}"/>
              </a:ext>
            </a:extLst>
          </p:cNvPr>
          <p:cNvSpPr>
            <a:spLocks noGrp="1"/>
          </p:cNvSpPr>
          <p:nvPr>
            <p:ph type="body" sz="quarter" idx="1"/>
          </p:nvPr>
        </p:nvSpPr>
        <p:spPr>
          <a:xfrm>
            <a:off x="8128002" y="2159694"/>
            <a:ext cx="3048467" cy="3555930"/>
          </a:xfrm>
        </p:spPr>
        <p:txBody>
          <a:bodyPr/>
          <a:lstStyle>
            <a:lvl1pPr marL="211623" indent="-211623">
              <a:defRPr sz="1646"/>
            </a:lvl1pPr>
            <a:lvl2pPr marL="507895" indent="-211623">
              <a:defRPr sz="1646"/>
            </a:lvl2pPr>
            <a:lvl3pPr marL="761842" indent="-211623">
              <a:defRPr sz="1646"/>
            </a:lvl3pPr>
            <a:lvl4pPr marL="1015790" indent="-211623">
              <a:defRPr sz="1646"/>
            </a:lvl4pPr>
            <a:lvl5pPr marL="1269737" indent="-211623">
              <a:defRPr sz="1646"/>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 name="Title Placeholder">
            <a:extLst>
              <a:ext uri="{FF2B5EF4-FFF2-40B4-BE49-F238E27FC236}">
                <a16:creationId xmlns:a16="http://schemas.microsoft.com/office/drawing/2014/main" id="{8DA43E18-D929-CD43-BB12-47BD8DBAD8A6}"/>
              </a:ext>
            </a:extLst>
          </p:cNvPr>
          <p:cNvSpPr>
            <a:spLocks noGrp="1"/>
          </p:cNvSpPr>
          <p:nvPr>
            <p:ph type="title"/>
          </p:nvPr>
        </p:nvSpPr>
        <p:spPr>
          <a:xfrm>
            <a:off x="8128001" y="1142381"/>
            <a:ext cx="3048466" cy="296308"/>
          </a:xfrm>
        </p:spPr>
        <p:txBody>
          <a:bodyPr/>
          <a:lstStyle>
            <a:lvl1pPr>
              <a:defRPr sz="2822"/>
            </a:lvl1pPr>
          </a:lstStyle>
          <a:p>
            <a:r>
              <a:rPr lang="sv-SE"/>
              <a:t>Klicka här för att ändra mall för rubrikformat</a:t>
            </a:r>
          </a:p>
        </p:txBody>
      </p:sp>
    </p:spTree>
    <p:extLst>
      <p:ext uri="{BB962C8B-B14F-4D97-AF65-F5344CB8AC3E}">
        <p14:creationId xmlns:p14="http://schemas.microsoft.com/office/powerpoint/2010/main" val="2393882802"/>
      </p:ext>
    </p:extLst>
  </p:cSld>
  <p:clrMapOvr>
    <a:masterClrMapping/>
  </p:clrMapOvr>
  <p:extLst>
    <p:ext uri="{DCECCB84-F9BA-43D5-87BE-67443E8EF086}">
      <p15:sldGuideLst xmlns:p15="http://schemas.microsoft.com/office/powerpoint/2012/main">
        <p15:guide id="1" pos="544">
          <p15:clr>
            <a:srgbClr val="FBAE40"/>
          </p15:clr>
        </p15:guide>
        <p15:guide id="2" pos="3810">
          <p15:clr>
            <a:srgbClr val="FBAE40"/>
          </p15:clr>
        </p15:guide>
        <p15:guide id="3" pos="4354">
          <p15:clr>
            <a:srgbClr val="FBAE40"/>
          </p15:clr>
        </p15:guide>
        <p15:guide id="4" pos="5987">
          <p15:clr>
            <a:srgbClr val="FBAE40"/>
          </p15:clr>
        </p15:guide>
        <p15:guide id="5" orient="horz" pos="1361">
          <p15:clr>
            <a:srgbClr val="FBAE40"/>
          </p15:clr>
        </p15:guide>
        <p15:guide id="6" orient="horz" pos="1157">
          <p15:clr>
            <a:srgbClr val="FBAE40"/>
          </p15:clr>
        </p15:guide>
        <p15:guide id="7" orient="horz" pos="9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C6F31BF-84A9-BCA5-12E7-E29C8DB4BC58}"/>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FA00BF9-69AA-46A7-C22A-732BD331E46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FE0C9D59-1C1E-26CD-AFB5-EABB68838809}"/>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EC41CBC6-D1E1-150D-51A5-5A3C9123D0A6}"/>
              </a:ext>
            </a:extLst>
          </p:cNvPr>
          <p:cNvSpPr>
            <a:spLocks noGrp="1"/>
          </p:cNvSpPr>
          <p:nvPr>
            <p:ph type="dt" sz="half" idx="10"/>
          </p:nvPr>
        </p:nvSpPr>
        <p:spPr/>
        <p:txBody>
          <a:bodyPr/>
          <a:lstStyle/>
          <a:p>
            <a:fld id="{FFFCC0B8-8385-471C-BC5F-B0162EC8D7AC}" type="datetime1">
              <a:rPr lang="en-GB" smtClean="0"/>
              <a:t>25/05/2026</a:t>
            </a:fld>
            <a:endParaRPr lang="sv-SE"/>
          </a:p>
        </p:txBody>
      </p:sp>
      <p:sp>
        <p:nvSpPr>
          <p:cNvPr id="6" name="Platshållare för sidfot 5">
            <a:extLst>
              <a:ext uri="{FF2B5EF4-FFF2-40B4-BE49-F238E27FC236}">
                <a16:creationId xmlns:a16="http://schemas.microsoft.com/office/drawing/2014/main" id="{FA37EF1A-E2C0-B12A-BF48-A518478944C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B7658E12-77A9-55A7-A17E-6C47FE037639}"/>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421236604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8EBD7A0-7C81-47C3-B148-16E6F7CFCB1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Tree>
    <p:extLst>
      <p:ext uri="{BB962C8B-B14F-4D97-AF65-F5344CB8AC3E}">
        <p14:creationId xmlns:p14="http://schemas.microsoft.com/office/powerpoint/2010/main" val="3965133614"/>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Date Placeholder">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fld id="{701A2528-D74C-4BEC-BE42-84C6EDC95B1B}" type="datetime1">
              <a:rPr lang="en-GB" smtClean="0"/>
              <a:t>25/05/2026</a:t>
            </a:fld>
            <a:endParaRPr lang="sv-SE"/>
          </a:p>
        </p:txBody>
      </p:sp>
      <p:sp>
        <p:nvSpPr>
          <p:cNvPr id="4" name="Footer Placeholder">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endParaRPr lang="sv-SE"/>
          </a:p>
        </p:txBody>
      </p:sp>
      <p:sp>
        <p:nvSpPr>
          <p:cNvPr id="5" name="Slide Number Placeholder">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a:p>
        </p:txBody>
      </p:sp>
      <p:sp>
        <p:nvSpPr>
          <p:cNvPr id="7" name="Instruktioner">
            <a:extLst>
              <a:ext uri="{FF2B5EF4-FFF2-40B4-BE49-F238E27FC236}">
                <a16:creationId xmlns:a16="http://schemas.microsoft.com/office/drawing/2014/main" id="{479BD3C9-1BF6-6C4C-8002-4E291E0D0E82}"/>
              </a:ext>
            </a:extLst>
          </p:cNvPr>
          <p:cNvSpPr txBox="1">
            <a:spLocks/>
          </p:cNvSpPr>
          <p:nvPr userDrawn="1"/>
        </p:nvSpPr>
        <p:spPr>
          <a:xfrm>
            <a:off x="-3471346" y="19516"/>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Sektionssida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Rubrik</a:t>
            </a:r>
            <a:br>
              <a:rPr lang="sv-SE" sz="823" noProof="0"/>
            </a:br>
            <a:r>
              <a:rPr lang="sv-SE" sz="823" noProof="0"/>
              <a:t>Nivå 2: Förrubrik</a:t>
            </a:r>
            <a:br>
              <a:rPr lang="sv-SE" sz="823" noProof="0"/>
            </a:br>
            <a:r>
              <a:rPr lang="sv-SE" sz="823" noProof="0"/>
              <a:t>Nivå 3–4: Efterrubrik</a:t>
            </a:r>
            <a:br>
              <a:rPr lang="sv-SE" sz="823" noProof="0"/>
            </a:br>
            <a:endParaRPr lang="sv-SE" sz="823" noProof="0"/>
          </a:p>
          <a:p>
            <a:pPr lvl="1">
              <a:spcBef>
                <a:spcPts val="823"/>
              </a:spcBef>
            </a:pPr>
            <a:r>
              <a:rPr lang="en-GB" sz="823" noProof="0"/>
              <a:t>Section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Heading in different sizes</a:t>
            </a:r>
            <a:br>
              <a:rPr lang="en-GB" sz="823" noProof="0"/>
            </a:br>
            <a:r>
              <a:rPr lang="en-GB" sz="823" noProof="0"/>
              <a:t>Level 2: </a:t>
            </a:r>
            <a:r>
              <a:rPr lang="en-GB" sz="823" noProof="0" err="1"/>
              <a:t>Preheading</a:t>
            </a:r>
            <a:br>
              <a:rPr lang="en-GB" sz="823" noProof="0"/>
            </a:br>
            <a:r>
              <a:rPr lang="en-GB" sz="823" noProof="0"/>
              <a:t>Level 3–4: Subheading</a:t>
            </a:r>
          </a:p>
        </p:txBody>
      </p:sp>
      <p:sp>
        <p:nvSpPr>
          <p:cNvPr id="8" name="Text Placeholder">
            <a:extLst>
              <a:ext uri="{FF2B5EF4-FFF2-40B4-BE49-F238E27FC236}">
                <a16:creationId xmlns:a16="http://schemas.microsoft.com/office/drawing/2014/main" id="{E7C16DD1-29D6-A047-B946-70D4B416AAB3}"/>
              </a:ext>
            </a:extLst>
          </p:cNvPr>
          <p:cNvSpPr>
            <a:spLocks noGrp="1"/>
          </p:cNvSpPr>
          <p:nvPr>
            <p:ph type="body" sz="quarter" idx="14" hasCustomPrompt="1"/>
          </p:nvPr>
        </p:nvSpPr>
        <p:spPr>
          <a:xfrm>
            <a:off x="1650243" y="1142378"/>
            <a:ext cx="8891517" cy="4573246"/>
          </a:xfrm>
        </p:spPr>
        <p:txBody>
          <a:bodyPr anchor="b" anchorCtr="0"/>
          <a:lstStyle>
            <a:lvl1pPr marL="0" indent="0">
              <a:lnSpc>
                <a:spcPct val="80000"/>
              </a:lnSpc>
              <a:spcBef>
                <a:spcPts val="0"/>
              </a:spcBef>
              <a:buNone/>
              <a:defRPr sz="8231">
                <a:latin typeface="+mj-lt"/>
              </a:defRPr>
            </a:lvl1pPr>
            <a:lvl2pPr marL="0" indent="0">
              <a:lnSpc>
                <a:spcPct val="90000"/>
              </a:lnSpc>
              <a:spcBef>
                <a:spcPts val="1881"/>
              </a:spcBef>
              <a:spcAft>
                <a:spcPts val="2115"/>
              </a:spcAft>
              <a:buNone/>
              <a:defRPr lang="sv-SE" sz="1881" kern="1200" cap="all" spc="118" baseline="0" dirty="0">
                <a:solidFill>
                  <a:schemeClr val="tx1"/>
                </a:solidFill>
                <a:latin typeface="+mj-lt"/>
                <a:ea typeface="+mn-ea"/>
                <a:cs typeface="+mn-cs"/>
              </a:defRPr>
            </a:lvl2pPr>
            <a:lvl3pPr marL="0" indent="0">
              <a:lnSpc>
                <a:spcPct val="90000"/>
              </a:lnSpc>
              <a:spcBef>
                <a:spcPts val="1881"/>
              </a:spcBef>
              <a:buNone/>
              <a:defRPr lang="sv-SE" sz="1881" kern="1200" dirty="0">
                <a:solidFill>
                  <a:schemeClr val="tx1"/>
                </a:solidFill>
                <a:latin typeface="+mj-lt"/>
                <a:ea typeface="+mn-ea"/>
                <a:cs typeface="+mn-cs"/>
              </a:defRPr>
            </a:lvl3pPr>
            <a:lvl4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tx1"/>
                </a:solidFill>
                <a:latin typeface="Roboto Mono" pitchFamily="2" charset="0"/>
                <a:ea typeface="Roboto Mono" pitchFamily="2" charset="0"/>
                <a:cs typeface="+mn-cs"/>
              </a:defRPr>
            </a:lvl5pPr>
            <a:lvl6pPr marL="0" indent="0">
              <a:spcBef>
                <a:spcPts val="1881"/>
              </a:spcBef>
              <a:buNone/>
              <a:defRPr sz="1293">
                <a:latin typeface="Roboto Mono" pitchFamily="2" charset="0"/>
                <a:ea typeface="Roboto Mono" pitchFamily="2" charset="0"/>
              </a:defRPr>
            </a:lvl6pPr>
          </a:lstStyle>
          <a:p>
            <a:pPr lvl="0"/>
            <a:r>
              <a:rPr lang="sv-SE" err="1"/>
              <a:t>Section</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69610830"/>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_Dark">
    <p:spTree>
      <p:nvGrpSpPr>
        <p:cNvPr id="1" name=""/>
        <p:cNvGrpSpPr/>
        <p:nvPr/>
      </p:nvGrpSpPr>
      <p:grpSpPr>
        <a:xfrm>
          <a:off x="0" y="0"/>
          <a:ext cx="0" cy="0"/>
          <a:chOff x="0" y="0"/>
          <a:chExt cx="0" cy="0"/>
        </a:xfrm>
      </p:grpSpPr>
      <p:pic>
        <p:nvPicPr>
          <p:cNvPr id="13" name="Left">
            <a:extLst>
              <a:ext uri="{FF2B5EF4-FFF2-40B4-BE49-F238E27FC236}">
                <a16:creationId xmlns:a16="http://schemas.microsoft.com/office/drawing/2014/main" id="{00122808-01BC-AE40-9AED-5DED9DF55336}"/>
              </a:ext>
            </a:extLst>
          </p:cNvPr>
          <p:cNvPicPr>
            <a:picLocks/>
          </p:cNvPicPr>
          <p:nvPr userDrawn="1"/>
        </p:nvPicPr>
        <p:blipFill>
          <a:blip r:embed="rId2"/>
          <a:srcRect/>
          <a:stretch/>
        </p:blipFill>
        <p:spPr>
          <a:xfrm>
            <a:off x="-418354" y="1873"/>
            <a:ext cx="418354" cy="6857441"/>
          </a:xfrm>
          <a:prstGeom prst="rect">
            <a:avLst/>
          </a:prstGeom>
        </p:spPr>
      </p:pic>
      <p:pic>
        <p:nvPicPr>
          <p:cNvPr id="17" name="Bottom">
            <a:extLst>
              <a:ext uri="{FF2B5EF4-FFF2-40B4-BE49-F238E27FC236}">
                <a16:creationId xmlns:a16="http://schemas.microsoft.com/office/drawing/2014/main" id="{6CF9EA1E-DA1B-094C-B6CB-00E04901E9CA}"/>
              </a:ext>
            </a:extLst>
          </p:cNvPr>
          <p:cNvPicPr>
            <a:picLocks/>
          </p:cNvPicPr>
          <p:nvPr userDrawn="1"/>
        </p:nvPicPr>
        <p:blipFill>
          <a:blip r:embed="rId3"/>
          <a:stretch>
            <a:fillRect/>
          </a:stretch>
        </p:blipFill>
        <p:spPr>
          <a:xfrm flipV="1">
            <a:off x="0" y="6859316"/>
            <a:ext cx="12192044" cy="423299"/>
          </a:xfrm>
          <a:prstGeom prst="rect">
            <a:avLst/>
          </a:prstGeom>
        </p:spPr>
      </p:pic>
      <p:pic>
        <p:nvPicPr>
          <p:cNvPr id="21" name="Right">
            <a:extLst>
              <a:ext uri="{FF2B5EF4-FFF2-40B4-BE49-F238E27FC236}">
                <a16:creationId xmlns:a16="http://schemas.microsoft.com/office/drawing/2014/main" id="{9EE2ABFF-2A35-0B4A-BDF3-07EEEEB25AFC}"/>
              </a:ext>
            </a:extLst>
          </p:cNvPr>
          <p:cNvPicPr>
            <a:picLocks/>
          </p:cNvPicPr>
          <p:nvPr userDrawn="1"/>
        </p:nvPicPr>
        <p:blipFill>
          <a:blip r:embed="rId2"/>
          <a:srcRect/>
          <a:stretch/>
        </p:blipFill>
        <p:spPr>
          <a:xfrm flipH="1">
            <a:off x="12197025" y="1873"/>
            <a:ext cx="418354" cy="6857441"/>
          </a:xfrm>
          <a:prstGeom prst="rect">
            <a:avLst/>
          </a:prstGeom>
        </p:spPr>
      </p:pic>
      <p:pic>
        <p:nvPicPr>
          <p:cNvPr id="22" name="Top">
            <a:extLst>
              <a:ext uri="{FF2B5EF4-FFF2-40B4-BE49-F238E27FC236}">
                <a16:creationId xmlns:a16="http://schemas.microsoft.com/office/drawing/2014/main" id="{83816B44-05D0-684E-9D7D-46A12D2EE2D6}"/>
              </a:ext>
            </a:extLst>
          </p:cNvPr>
          <p:cNvPicPr>
            <a:picLocks/>
          </p:cNvPicPr>
          <p:nvPr userDrawn="1"/>
        </p:nvPicPr>
        <p:blipFill>
          <a:blip r:embed="rId3"/>
          <a:stretch>
            <a:fillRect/>
          </a:stretch>
        </p:blipFill>
        <p:spPr>
          <a:xfrm>
            <a:off x="0" y="-423299"/>
            <a:ext cx="12192044" cy="423299"/>
          </a:xfrm>
          <a:prstGeom prst="rect">
            <a:avLst/>
          </a:prstGeom>
        </p:spPr>
      </p:pic>
      <p:sp>
        <p:nvSpPr>
          <p:cNvPr id="2" name="Date Placeholder">
            <a:extLst>
              <a:ext uri="{FF2B5EF4-FFF2-40B4-BE49-F238E27FC236}">
                <a16:creationId xmlns:a16="http://schemas.microsoft.com/office/drawing/2014/main" id="{885EE36A-FE6E-194F-AB5F-C915046B387E}"/>
              </a:ext>
            </a:extLst>
          </p:cNvPr>
          <p:cNvSpPr>
            <a:spLocks noGrp="1"/>
          </p:cNvSpPr>
          <p:nvPr>
            <p:ph type="dt" sz="half" idx="19"/>
          </p:nvPr>
        </p:nvSpPr>
        <p:spPr/>
        <p:txBody>
          <a:bodyPr/>
          <a:lstStyle>
            <a:lvl1pPr>
              <a:defRPr>
                <a:solidFill>
                  <a:schemeClr val="bg1"/>
                </a:solidFill>
              </a:defRPr>
            </a:lvl1pPr>
          </a:lstStyle>
          <a:p>
            <a:fld id="{94015A55-C157-4D9E-88F9-45840DFD38D5}" type="datetime1">
              <a:rPr lang="en-GB" smtClean="0"/>
              <a:t>25/05/2026</a:t>
            </a:fld>
            <a:endParaRPr lang="sv-SE"/>
          </a:p>
        </p:txBody>
      </p:sp>
      <p:sp>
        <p:nvSpPr>
          <p:cNvPr id="4" name="Footer Placeholder">
            <a:extLst>
              <a:ext uri="{FF2B5EF4-FFF2-40B4-BE49-F238E27FC236}">
                <a16:creationId xmlns:a16="http://schemas.microsoft.com/office/drawing/2014/main" id="{34F06706-4C3B-FA47-BAE0-7A83A12CFF8F}"/>
              </a:ext>
            </a:extLst>
          </p:cNvPr>
          <p:cNvSpPr>
            <a:spLocks noGrp="1"/>
          </p:cNvSpPr>
          <p:nvPr>
            <p:ph type="ftr" sz="quarter" idx="20"/>
          </p:nvPr>
        </p:nvSpPr>
        <p:spPr/>
        <p:txBody>
          <a:bodyPr/>
          <a:lstStyle>
            <a:lvl1pPr>
              <a:defRPr>
                <a:solidFill>
                  <a:schemeClr val="bg1"/>
                </a:solidFill>
              </a:defRPr>
            </a:lvl1pPr>
          </a:lstStyle>
          <a:p>
            <a:endParaRPr lang="sv-SE"/>
          </a:p>
        </p:txBody>
      </p:sp>
      <p:sp>
        <p:nvSpPr>
          <p:cNvPr id="5" name="Slide Number Placeholder">
            <a:extLst>
              <a:ext uri="{FF2B5EF4-FFF2-40B4-BE49-F238E27FC236}">
                <a16:creationId xmlns:a16="http://schemas.microsoft.com/office/drawing/2014/main" id="{63D0BED5-D18F-BA45-9503-D9090EB6E444}"/>
              </a:ext>
            </a:extLst>
          </p:cNvPr>
          <p:cNvSpPr>
            <a:spLocks noGrp="1"/>
          </p:cNvSpPr>
          <p:nvPr>
            <p:ph type="sldNum" sz="quarter" idx="21"/>
          </p:nvPr>
        </p:nvSpPr>
        <p:spPr/>
        <p:txBody>
          <a:bodyPr/>
          <a:lstStyle>
            <a:lvl1pPr>
              <a:defRPr>
                <a:solidFill>
                  <a:schemeClr val="bg1"/>
                </a:solidFill>
              </a:defRPr>
            </a:lvl1pPr>
          </a:lstStyle>
          <a:p>
            <a:fld id="{2066355A-084C-D24E-9AD2-7E4FC41EA627}" type="slidenum">
              <a:rPr lang="sv-SE" smtClean="0"/>
              <a:pPr/>
              <a:t>‹#›</a:t>
            </a:fld>
            <a:endParaRPr lang="sv-SE"/>
          </a:p>
        </p:txBody>
      </p:sp>
      <p:sp>
        <p:nvSpPr>
          <p:cNvPr id="12" name="RISE Logo">
            <a:extLst>
              <a:ext uri="{FF2B5EF4-FFF2-40B4-BE49-F238E27FC236}">
                <a16:creationId xmlns:a16="http://schemas.microsoft.com/office/drawing/2014/main" id="{77A8206A-18E9-0744-89FE-83B49C8820C2}"/>
              </a:ext>
            </a:extLst>
          </p:cNvPr>
          <p:cNvSpPr>
            <a:spLocks noChangeArrowheads="1"/>
          </p:cNvSpPr>
          <p:nvPr userDrawn="1"/>
        </p:nvSpPr>
        <p:spPr bwMode="auto">
          <a:xfrm>
            <a:off x="11430115" y="5953758"/>
            <a:ext cx="508002" cy="650380"/>
          </a:xfrm>
          <a:custGeom>
            <a:avLst/>
            <a:gdLst>
              <a:gd name="T0" fmla="*/ 7437 w 7438"/>
              <a:gd name="T1" fmla="*/ 9422 h 9525"/>
              <a:gd name="T2" fmla="*/ 5200 w 7438"/>
              <a:gd name="T3" fmla="*/ 8578 h 9525"/>
              <a:gd name="T4" fmla="*/ 7302 w 7438"/>
              <a:gd name="T5" fmla="*/ 7460 h 9525"/>
              <a:gd name="T6" fmla="*/ 5200 w 7438"/>
              <a:gd name="T7" fmla="*/ 6681 h 9525"/>
              <a:gd name="T8" fmla="*/ 7437 w 7438"/>
              <a:gd name="T9" fmla="*/ 5703 h 9525"/>
              <a:gd name="T10" fmla="*/ 4197 w 7438"/>
              <a:gd name="T11" fmla="*/ 4861 h 9525"/>
              <a:gd name="T12" fmla="*/ 6260 w 7438"/>
              <a:gd name="T13" fmla="*/ 3385 h 9525"/>
              <a:gd name="T14" fmla="*/ 7437 w 7438"/>
              <a:gd name="T15" fmla="*/ 4561 h 9525"/>
              <a:gd name="T16" fmla="*/ 6260 w 7438"/>
              <a:gd name="T17" fmla="*/ 3385 h 9525"/>
              <a:gd name="T18" fmla="*/ 3055 w 7438"/>
              <a:gd name="T19" fmla="*/ 1412 h 9525"/>
              <a:gd name="T20" fmla="*/ 1266 w 7438"/>
              <a:gd name="T21" fmla="*/ 779 h 9525"/>
              <a:gd name="T22" fmla="*/ 2365 w 7438"/>
              <a:gd name="T23" fmla="*/ 2064 h 9525"/>
              <a:gd name="T24" fmla="*/ 3055 w 7438"/>
              <a:gd name="T25" fmla="*/ 1412 h 9525"/>
              <a:gd name="T26" fmla="*/ 4000 w 7438"/>
              <a:gd name="T27" fmla="*/ 3482 h 9525"/>
              <a:gd name="T28" fmla="*/ 3190 w 7438"/>
              <a:gd name="T29" fmla="*/ 4561 h 9525"/>
              <a:gd name="T30" fmla="*/ 3086 w 7438"/>
              <a:gd name="T31" fmla="*/ 4045 h 9525"/>
              <a:gd name="T32" fmla="*/ 3029 w 7438"/>
              <a:gd name="T33" fmla="*/ 3469 h 9525"/>
              <a:gd name="T34" fmla="*/ 2269 w 7438"/>
              <a:gd name="T35" fmla="*/ 2779 h 9525"/>
              <a:gd name="T36" fmla="*/ 1266 w 7438"/>
              <a:gd name="T37" fmla="*/ 4561 h 9525"/>
              <a:gd name="T38" fmla="*/ 263 w 7438"/>
              <a:gd name="T39" fmla="*/ 0 h 9525"/>
              <a:gd name="T40" fmla="*/ 2722 w 7438"/>
              <a:gd name="T41" fmla="*/ 0 h 9525"/>
              <a:gd name="T42" fmla="*/ 4057 w 7438"/>
              <a:gd name="T43" fmla="*/ 1259 h 9525"/>
              <a:gd name="T44" fmla="*/ 3336 w 7438"/>
              <a:gd name="T45" fmla="*/ 2415 h 9525"/>
              <a:gd name="T46" fmla="*/ 4000 w 7438"/>
              <a:gd name="T47" fmla="*/ 3482 h 9525"/>
              <a:gd name="T48" fmla="*/ 4664 w 7438"/>
              <a:gd name="T49" fmla="*/ 0 h 9525"/>
              <a:gd name="T50" fmla="*/ 5668 w 7438"/>
              <a:gd name="T51" fmla="*/ 4561 h 9525"/>
              <a:gd name="T52" fmla="*/ 3869 w 7438"/>
              <a:gd name="T53" fmla="*/ 8068 h 9525"/>
              <a:gd name="T54" fmla="*/ 1973 w 7438"/>
              <a:gd name="T55" fmla="*/ 9524 h 9525"/>
              <a:gd name="T56" fmla="*/ 30 w 7438"/>
              <a:gd name="T57" fmla="*/ 7907 h 9525"/>
              <a:gd name="T58" fmla="*/ 1002 w 7438"/>
              <a:gd name="T59" fmla="*/ 7907 h 9525"/>
              <a:gd name="T60" fmla="*/ 2011 w 7438"/>
              <a:gd name="T61" fmla="*/ 8751 h 9525"/>
              <a:gd name="T62" fmla="*/ 2900 w 7438"/>
              <a:gd name="T63" fmla="*/ 8182 h 9525"/>
              <a:gd name="T64" fmla="*/ 1526 w 7438"/>
              <a:gd name="T65" fmla="*/ 7426 h 9525"/>
              <a:gd name="T66" fmla="*/ 185 w 7438"/>
              <a:gd name="T67" fmla="*/ 6131 h 9525"/>
              <a:gd name="T68" fmla="*/ 185 w 7438"/>
              <a:gd name="T69" fmla="*/ 6131 h 9525"/>
              <a:gd name="T70" fmla="*/ 1890 w 7438"/>
              <a:gd name="T71" fmla="*/ 4752 h 9525"/>
              <a:gd name="T72" fmla="*/ 2746 w 7438"/>
              <a:gd name="T73" fmla="*/ 6222 h 9525"/>
              <a:gd name="T74" fmla="*/ 1846 w 7438"/>
              <a:gd name="T75" fmla="*/ 5532 h 9525"/>
              <a:gd name="T76" fmla="*/ 1156 w 7438"/>
              <a:gd name="T77" fmla="*/ 6048 h 9525"/>
              <a:gd name="T78" fmla="*/ 1156 w 7438"/>
              <a:gd name="T79" fmla="*/ 6048 h 9525"/>
              <a:gd name="T80" fmla="*/ 2454 w 7438"/>
              <a:gd name="T81" fmla="*/ 6715 h 9525"/>
              <a:gd name="T82" fmla="*/ 3869 w 7438"/>
              <a:gd name="T83" fmla="*/ 8068 h 9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438" h="9525">
                <a:moveTo>
                  <a:pt x="4197" y="9422"/>
                </a:moveTo>
                <a:lnTo>
                  <a:pt x="7437" y="9422"/>
                </a:lnTo>
                <a:lnTo>
                  <a:pt x="7437" y="8578"/>
                </a:lnTo>
                <a:lnTo>
                  <a:pt x="5200" y="8578"/>
                </a:lnTo>
                <a:lnTo>
                  <a:pt x="5200" y="7460"/>
                </a:lnTo>
                <a:lnTo>
                  <a:pt x="7302" y="7460"/>
                </a:lnTo>
                <a:lnTo>
                  <a:pt x="7302" y="6681"/>
                </a:lnTo>
                <a:lnTo>
                  <a:pt x="5200" y="6681"/>
                </a:lnTo>
                <a:lnTo>
                  <a:pt x="5200" y="5703"/>
                </a:lnTo>
                <a:lnTo>
                  <a:pt x="7437" y="5703"/>
                </a:lnTo>
                <a:lnTo>
                  <a:pt x="7437" y="4861"/>
                </a:lnTo>
                <a:lnTo>
                  <a:pt x="4197" y="4861"/>
                </a:lnTo>
                <a:lnTo>
                  <a:pt x="4197" y="9422"/>
                </a:lnTo>
                <a:close/>
                <a:moveTo>
                  <a:pt x="6260" y="3385"/>
                </a:moveTo>
                <a:lnTo>
                  <a:pt x="6260" y="4561"/>
                </a:lnTo>
                <a:lnTo>
                  <a:pt x="7437" y="4561"/>
                </a:lnTo>
                <a:lnTo>
                  <a:pt x="7437" y="3385"/>
                </a:lnTo>
                <a:lnTo>
                  <a:pt x="6260" y="3385"/>
                </a:lnTo>
                <a:close/>
                <a:moveTo>
                  <a:pt x="3055" y="1412"/>
                </a:moveTo>
                <a:lnTo>
                  <a:pt x="3055" y="1412"/>
                </a:lnTo>
                <a:cubicBezTo>
                  <a:pt x="3055" y="1014"/>
                  <a:pt x="2870" y="779"/>
                  <a:pt x="2365" y="779"/>
                </a:cubicBezTo>
                <a:lnTo>
                  <a:pt x="1266" y="779"/>
                </a:lnTo>
                <a:lnTo>
                  <a:pt x="1266" y="2064"/>
                </a:lnTo>
                <a:lnTo>
                  <a:pt x="2365" y="2064"/>
                </a:lnTo>
                <a:lnTo>
                  <a:pt x="2365" y="2064"/>
                </a:lnTo>
                <a:cubicBezTo>
                  <a:pt x="2881" y="2064"/>
                  <a:pt x="3055" y="1810"/>
                  <a:pt x="3055" y="1412"/>
                </a:cubicBezTo>
                <a:close/>
                <a:moveTo>
                  <a:pt x="4000" y="3482"/>
                </a:moveTo>
                <a:lnTo>
                  <a:pt x="4000" y="3482"/>
                </a:lnTo>
                <a:cubicBezTo>
                  <a:pt x="4038" y="4144"/>
                  <a:pt x="4070" y="4422"/>
                  <a:pt x="4190" y="4561"/>
                </a:cubicBezTo>
                <a:lnTo>
                  <a:pt x="3190" y="4561"/>
                </a:lnTo>
                <a:lnTo>
                  <a:pt x="3190" y="4561"/>
                </a:lnTo>
                <a:cubicBezTo>
                  <a:pt x="3133" y="4418"/>
                  <a:pt x="3099" y="4244"/>
                  <a:pt x="3086" y="4045"/>
                </a:cubicBezTo>
                <a:lnTo>
                  <a:pt x="3086" y="4045"/>
                </a:lnTo>
                <a:cubicBezTo>
                  <a:pt x="3074" y="3844"/>
                  <a:pt x="3055" y="3651"/>
                  <a:pt x="3029" y="3469"/>
                </a:cubicBezTo>
                <a:lnTo>
                  <a:pt x="3029" y="3469"/>
                </a:lnTo>
                <a:cubicBezTo>
                  <a:pt x="2995" y="3194"/>
                  <a:pt x="2904" y="2779"/>
                  <a:pt x="2269" y="2779"/>
                </a:cubicBezTo>
                <a:lnTo>
                  <a:pt x="1266" y="2779"/>
                </a:lnTo>
                <a:lnTo>
                  <a:pt x="1266" y="4561"/>
                </a:lnTo>
                <a:lnTo>
                  <a:pt x="263" y="4561"/>
                </a:lnTo>
                <a:lnTo>
                  <a:pt x="263" y="0"/>
                </a:lnTo>
                <a:lnTo>
                  <a:pt x="2722" y="0"/>
                </a:lnTo>
                <a:lnTo>
                  <a:pt x="2722" y="0"/>
                </a:lnTo>
                <a:cubicBezTo>
                  <a:pt x="3431" y="0"/>
                  <a:pt x="4057" y="457"/>
                  <a:pt x="4057" y="1259"/>
                </a:cubicBezTo>
                <a:lnTo>
                  <a:pt x="4057" y="1259"/>
                </a:lnTo>
                <a:cubicBezTo>
                  <a:pt x="4057" y="2009"/>
                  <a:pt x="3637" y="2286"/>
                  <a:pt x="3336" y="2402"/>
                </a:cubicBezTo>
                <a:lnTo>
                  <a:pt x="3336" y="2415"/>
                </a:lnTo>
                <a:lnTo>
                  <a:pt x="3336" y="2415"/>
                </a:lnTo>
                <a:cubicBezTo>
                  <a:pt x="3683" y="2502"/>
                  <a:pt x="3962" y="2819"/>
                  <a:pt x="4000" y="3482"/>
                </a:cubicBezTo>
                <a:close/>
                <a:moveTo>
                  <a:pt x="5668" y="0"/>
                </a:moveTo>
                <a:lnTo>
                  <a:pt x="4664" y="0"/>
                </a:lnTo>
                <a:lnTo>
                  <a:pt x="4664" y="4561"/>
                </a:lnTo>
                <a:lnTo>
                  <a:pt x="5668" y="4561"/>
                </a:lnTo>
                <a:lnTo>
                  <a:pt x="5668" y="0"/>
                </a:lnTo>
                <a:close/>
                <a:moveTo>
                  <a:pt x="3869" y="8068"/>
                </a:moveTo>
                <a:lnTo>
                  <a:pt x="3869" y="8068"/>
                </a:lnTo>
                <a:cubicBezTo>
                  <a:pt x="3869" y="8993"/>
                  <a:pt x="3112" y="9524"/>
                  <a:pt x="1973" y="9524"/>
                </a:cubicBezTo>
                <a:lnTo>
                  <a:pt x="1973" y="9524"/>
                </a:lnTo>
                <a:cubicBezTo>
                  <a:pt x="923" y="9524"/>
                  <a:pt x="0" y="9008"/>
                  <a:pt x="30" y="7907"/>
                </a:cubicBezTo>
                <a:lnTo>
                  <a:pt x="1002" y="7907"/>
                </a:lnTo>
                <a:lnTo>
                  <a:pt x="1002" y="7907"/>
                </a:lnTo>
                <a:cubicBezTo>
                  <a:pt x="1002" y="8464"/>
                  <a:pt x="1414" y="8751"/>
                  <a:pt x="2011" y="8751"/>
                </a:cubicBezTo>
                <a:lnTo>
                  <a:pt x="2011" y="8751"/>
                </a:lnTo>
                <a:cubicBezTo>
                  <a:pt x="2509" y="8751"/>
                  <a:pt x="2900" y="8572"/>
                  <a:pt x="2900" y="8182"/>
                </a:cubicBezTo>
                <a:lnTo>
                  <a:pt x="2900" y="8182"/>
                </a:lnTo>
                <a:cubicBezTo>
                  <a:pt x="2900" y="7854"/>
                  <a:pt x="2597" y="7695"/>
                  <a:pt x="2062" y="7562"/>
                </a:cubicBezTo>
                <a:lnTo>
                  <a:pt x="1526" y="7426"/>
                </a:lnTo>
                <a:lnTo>
                  <a:pt x="1526" y="7426"/>
                </a:lnTo>
                <a:cubicBezTo>
                  <a:pt x="697" y="7223"/>
                  <a:pt x="185" y="6857"/>
                  <a:pt x="185" y="6131"/>
                </a:cubicBezTo>
                <a:lnTo>
                  <a:pt x="185" y="6131"/>
                </a:lnTo>
                <a:lnTo>
                  <a:pt x="185" y="6131"/>
                </a:lnTo>
                <a:cubicBezTo>
                  <a:pt x="185" y="5253"/>
                  <a:pt x="978" y="4752"/>
                  <a:pt x="1890" y="4752"/>
                </a:cubicBezTo>
                <a:lnTo>
                  <a:pt x="1890" y="4752"/>
                </a:lnTo>
                <a:cubicBezTo>
                  <a:pt x="2902" y="4752"/>
                  <a:pt x="3717" y="5202"/>
                  <a:pt x="3717" y="6222"/>
                </a:cubicBezTo>
                <a:lnTo>
                  <a:pt x="2746" y="6222"/>
                </a:lnTo>
                <a:lnTo>
                  <a:pt x="2746" y="6222"/>
                </a:lnTo>
                <a:cubicBezTo>
                  <a:pt x="2710" y="5557"/>
                  <a:pt x="2111" y="5532"/>
                  <a:pt x="1846" y="5532"/>
                </a:cubicBezTo>
                <a:lnTo>
                  <a:pt x="1846" y="5532"/>
                </a:lnTo>
                <a:cubicBezTo>
                  <a:pt x="1505" y="5532"/>
                  <a:pt x="1156" y="5684"/>
                  <a:pt x="1156" y="6048"/>
                </a:cubicBezTo>
                <a:lnTo>
                  <a:pt x="1156" y="6048"/>
                </a:lnTo>
                <a:lnTo>
                  <a:pt x="1156" y="6048"/>
                </a:lnTo>
                <a:cubicBezTo>
                  <a:pt x="1148" y="6379"/>
                  <a:pt x="1425" y="6474"/>
                  <a:pt x="2009" y="6609"/>
                </a:cubicBezTo>
                <a:lnTo>
                  <a:pt x="2454" y="6715"/>
                </a:lnTo>
                <a:lnTo>
                  <a:pt x="2454" y="6715"/>
                </a:lnTo>
                <a:cubicBezTo>
                  <a:pt x="3491" y="6961"/>
                  <a:pt x="3869" y="7399"/>
                  <a:pt x="3869" y="8068"/>
                </a:cubicBezTo>
                <a:close/>
              </a:path>
            </a:pathLst>
          </a:custGeom>
          <a:solidFill>
            <a:schemeClr val="bg1"/>
          </a:solidFill>
          <a:ln>
            <a:noFill/>
          </a:ln>
          <a:effectLst/>
        </p:spPr>
        <p:txBody>
          <a:bodyPr wrap="none" anchor="ctr"/>
          <a:lstStyle/>
          <a:p>
            <a:endParaRPr lang="sv-SE" sz="2115"/>
          </a:p>
        </p:txBody>
      </p:sp>
      <p:sp>
        <p:nvSpPr>
          <p:cNvPr id="16" name="Instruktioner">
            <a:extLst>
              <a:ext uri="{FF2B5EF4-FFF2-40B4-BE49-F238E27FC236}">
                <a16:creationId xmlns:a16="http://schemas.microsoft.com/office/drawing/2014/main" id="{D5D115C4-9926-9A4D-BD95-DD5F9CAFBDD8}"/>
              </a:ext>
            </a:extLst>
          </p:cNvPr>
          <p:cNvSpPr txBox="1">
            <a:spLocks/>
          </p:cNvSpPr>
          <p:nvPr userDrawn="1"/>
        </p:nvSpPr>
        <p:spPr>
          <a:xfrm>
            <a:off x="-3471346" y="19516"/>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Sektionssida</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Rubrik</a:t>
            </a:r>
            <a:br>
              <a:rPr lang="sv-SE" sz="823" noProof="0"/>
            </a:br>
            <a:r>
              <a:rPr lang="sv-SE" sz="823" noProof="0"/>
              <a:t>Nivå 2: Förrubrik</a:t>
            </a:r>
            <a:br>
              <a:rPr lang="sv-SE" sz="823" noProof="0"/>
            </a:br>
            <a:r>
              <a:rPr lang="sv-SE" sz="823" noProof="0"/>
              <a:t>Nivå 3–4: Efterrubrik</a:t>
            </a:r>
            <a:br>
              <a:rPr lang="sv-SE" sz="823" noProof="0"/>
            </a:br>
            <a:endParaRPr lang="sv-SE" sz="823" noProof="0"/>
          </a:p>
          <a:p>
            <a:pPr lvl="1">
              <a:spcBef>
                <a:spcPts val="823"/>
              </a:spcBef>
            </a:pPr>
            <a:r>
              <a:rPr lang="en-GB" sz="823" noProof="0"/>
              <a:t>Section Slide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Heading in different sizes</a:t>
            </a:r>
            <a:br>
              <a:rPr lang="en-GB" sz="823" noProof="0"/>
            </a:br>
            <a:r>
              <a:rPr lang="en-GB" sz="823" noProof="0"/>
              <a:t>Level 2: </a:t>
            </a:r>
            <a:r>
              <a:rPr lang="en-GB" sz="823" noProof="0" err="1"/>
              <a:t>Preheading</a:t>
            </a:r>
            <a:br>
              <a:rPr lang="en-GB" sz="823" noProof="0"/>
            </a:br>
            <a:r>
              <a:rPr lang="en-GB" sz="823" noProof="0"/>
              <a:t>Level 3–4: Subheading</a:t>
            </a:r>
          </a:p>
        </p:txBody>
      </p:sp>
      <p:sp>
        <p:nvSpPr>
          <p:cNvPr id="14" name="Text Placeholder">
            <a:extLst>
              <a:ext uri="{FF2B5EF4-FFF2-40B4-BE49-F238E27FC236}">
                <a16:creationId xmlns:a16="http://schemas.microsoft.com/office/drawing/2014/main" id="{D4D47644-6AA3-914E-8510-2BCDF8B06FDC}"/>
              </a:ext>
            </a:extLst>
          </p:cNvPr>
          <p:cNvSpPr>
            <a:spLocks noGrp="1"/>
          </p:cNvSpPr>
          <p:nvPr>
            <p:ph type="body" sz="quarter" idx="14" hasCustomPrompt="1"/>
          </p:nvPr>
        </p:nvSpPr>
        <p:spPr>
          <a:xfrm>
            <a:off x="1650243" y="1142378"/>
            <a:ext cx="8891517" cy="4573246"/>
          </a:xfrm>
        </p:spPr>
        <p:txBody>
          <a:bodyPr anchor="b" anchorCtr="0"/>
          <a:lstStyle>
            <a:lvl1pPr marL="0" indent="0">
              <a:lnSpc>
                <a:spcPct val="80000"/>
              </a:lnSpc>
              <a:spcBef>
                <a:spcPts val="0"/>
              </a:spcBef>
              <a:buNone/>
              <a:defRPr sz="8231">
                <a:solidFill>
                  <a:schemeClr val="bg1"/>
                </a:solidFill>
                <a:latin typeface="+mj-lt"/>
              </a:defRPr>
            </a:lvl1pPr>
            <a:lvl2pPr marL="0" indent="0">
              <a:lnSpc>
                <a:spcPct val="90000"/>
              </a:lnSpc>
              <a:spcBef>
                <a:spcPts val="1881"/>
              </a:spcBef>
              <a:spcAft>
                <a:spcPts val="2115"/>
              </a:spcAft>
              <a:buNone/>
              <a:defRPr lang="sv-SE" sz="1881" kern="1200" cap="all" spc="118" baseline="0" dirty="0">
                <a:solidFill>
                  <a:schemeClr val="bg1"/>
                </a:solidFill>
                <a:latin typeface="+mj-lt"/>
                <a:ea typeface="+mn-ea"/>
                <a:cs typeface="+mn-cs"/>
              </a:defRPr>
            </a:lvl2pPr>
            <a:lvl3pPr marL="0" indent="0">
              <a:lnSpc>
                <a:spcPct val="90000"/>
              </a:lnSpc>
              <a:spcBef>
                <a:spcPts val="1881"/>
              </a:spcBef>
              <a:buNone/>
              <a:defRPr lang="sv-SE" sz="1881" kern="1200" dirty="0">
                <a:solidFill>
                  <a:schemeClr val="bg1"/>
                </a:solidFill>
                <a:latin typeface="+mj-lt"/>
                <a:ea typeface="+mn-ea"/>
                <a:cs typeface="+mn-cs"/>
              </a:defRPr>
            </a:lvl3pPr>
            <a:lvl4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4pPr>
            <a:lvl5pPr marL="0" indent="0">
              <a:lnSpc>
                <a:spcPct val="110000"/>
              </a:lnSpc>
              <a:spcBef>
                <a:spcPts val="1881"/>
              </a:spcBef>
              <a:spcAft>
                <a:spcPts val="0"/>
              </a:spcAft>
              <a:buNone/>
              <a:defRPr lang="sv-SE" sz="1293" kern="1200" dirty="0">
                <a:solidFill>
                  <a:schemeClr val="bg1"/>
                </a:solidFill>
                <a:latin typeface="Roboto Mono" pitchFamily="2" charset="0"/>
                <a:ea typeface="Roboto Mono" pitchFamily="2" charset="0"/>
                <a:cs typeface="+mn-cs"/>
              </a:defRPr>
            </a:lvl5pPr>
            <a:lvl6pPr marL="0" indent="0">
              <a:spcBef>
                <a:spcPts val="1881"/>
              </a:spcBef>
              <a:buNone/>
              <a:defRPr sz="1293">
                <a:solidFill>
                  <a:schemeClr val="bg1"/>
                </a:solidFill>
                <a:latin typeface="Roboto Mono" pitchFamily="2" charset="0"/>
                <a:ea typeface="Roboto Mono" pitchFamily="2" charset="0"/>
              </a:defRPr>
            </a:lvl6pPr>
            <a:lvl7pPr>
              <a:defRPr>
                <a:solidFill>
                  <a:schemeClr val="bg1"/>
                </a:solidFill>
              </a:defRPr>
            </a:lvl7pPr>
          </a:lstStyle>
          <a:p>
            <a:pPr lvl="0"/>
            <a:r>
              <a:rPr lang="sv-SE" err="1"/>
              <a:t>Section</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2708021658"/>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Date Placeholder">
            <a:extLst>
              <a:ext uri="{FF2B5EF4-FFF2-40B4-BE49-F238E27FC236}">
                <a16:creationId xmlns:a16="http://schemas.microsoft.com/office/drawing/2014/main" id="{B735D1F6-644E-A344-84A8-6DADA42B17A8}"/>
              </a:ext>
            </a:extLst>
          </p:cNvPr>
          <p:cNvSpPr>
            <a:spLocks noGrp="1"/>
          </p:cNvSpPr>
          <p:nvPr>
            <p:ph type="dt" sz="half" idx="11"/>
          </p:nvPr>
        </p:nvSpPr>
        <p:spPr/>
        <p:txBody>
          <a:bodyPr/>
          <a:lstStyle/>
          <a:p>
            <a:fld id="{38A162BA-8B0E-4707-BF9A-7B2C0E12A1E5}" type="datetime1">
              <a:rPr lang="en-GB" smtClean="0"/>
              <a:t>25/05/2026</a:t>
            </a:fld>
            <a:endParaRPr lang="sv-SE"/>
          </a:p>
        </p:txBody>
      </p:sp>
      <p:sp>
        <p:nvSpPr>
          <p:cNvPr id="4" name="Footer Placeholder">
            <a:extLst>
              <a:ext uri="{FF2B5EF4-FFF2-40B4-BE49-F238E27FC236}">
                <a16:creationId xmlns:a16="http://schemas.microsoft.com/office/drawing/2014/main" id="{2C12E0FD-F5C7-5A48-90C2-90CBD42B1C5B}"/>
              </a:ext>
            </a:extLst>
          </p:cNvPr>
          <p:cNvSpPr>
            <a:spLocks noGrp="1"/>
          </p:cNvSpPr>
          <p:nvPr>
            <p:ph type="ftr" sz="quarter" idx="12"/>
          </p:nvPr>
        </p:nvSpPr>
        <p:spPr/>
        <p:txBody>
          <a:bodyPr/>
          <a:lstStyle/>
          <a:p>
            <a:endParaRPr lang="sv-SE"/>
          </a:p>
        </p:txBody>
      </p:sp>
      <p:sp>
        <p:nvSpPr>
          <p:cNvPr id="5" name="Slide Number Placeholder">
            <a:extLst>
              <a:ext uri="{FF2B5EF4-FFF2-40B4-BE49-F238E27FC236}">
                <a16:creationId xmlns:a16="http://schemas.microsoft.com/office/drawing/2014/main" id="{E73371BD-FEB3-2A41-8DB1-7867897FA887}"/>
              </a:ext>
            </a:extLst>
          </p:cNvPr>
          <p:cNvSpPr>
            <a:spLocks noGrp="1"/>
          </p:cNvSpPr>
          <p:nvPr>
            <p:ph type="sldNum" sz="quarter" idx="13"/>
          </p:nvPr>
        </p:nvSpPr>
        <p:spPr/>
        <p:txBody>
          <a:bodyPr/>
          <a:lstStyle/>
          <a:p>
            <a:fld id="{2066355A-084C-D24E-9AD2-7E4FC41EA627}" type="slidenum">
              <a:rPr lang="sv-SE" smtClean="0"/>
              <a:pPr/>
              <a:t>‹#›</a:t>
            </a:fld>
            <a:endParaRPr lang="sv-SE"/>
          </a:p>
        </p:txBody>
      </p:sp>
      <p:sp>
        <p:nvSpPr>
          <p:cNvPr id="7" name="Instruktioner">
            <a:extLst>
              <a:ext uri="{FF2B5EF4-FFF2-40B4-BE49-F238E27FC236}">
                <a16:creationId xmlns:a16="http://schemas.microsoft.com/office/drawing/2014/main" id="{317102DB-69A0-E540-9231-C74FC69F8A50}"/>
              </a:ext>
            </a:extLst>
          </p:cNvPr>
          <p:cNvSpPr txBox="1">
            <a:spLocks/>
          </p:cNvSpPr>
          <p:nvPr userDrawn="1"/>
        </p:nvSpPr>
        <p:spPr>
          <a:xfrm>
            <a:off x="-3471346" y="19515"/>
            <a:ext cx="3048467" cy="4410351"/>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Citat</a:t>
            </a:r>
          </a:p>
          <a:p>
            <a:pPr>
              <a:spcBef>
                <a:spcPts val="823"/>
              </a:spcBef>
            </a:pPr>
            <a:r>
              <a:rPr lang="sv-SE" sz="823" noProof="0"/>
              <a:t>Du byter bakgrund genom att högerklicka på bakgrunden och välja </a:t>
            </a:r>
            <a:r>
              <a:rPr lang="sv-SE" sz="823" u="sng" noProof="0"/>
              <a:t>Formatera bakgrund</a:t>
            </a:r>
            <a:r>
              <a:rPr lang="sv-SE" sz="823" noProof="0"/>
              <a:t>.</a:t>
            </a:r>
          </a:p>
          <a:p>
            <a:pPr>
              <a:spcBef>
                <a:spcPts val="823"/>
              </a:spcBef>
            </a:pPr>
            <a:r>
              <a:rPr lang="sv-SE" sz="823" noProof="0"/>
              <a:t>Byt stil genom att sätta markören i stycket och använd </a:t>
            </a:r>
            <a:r>
              <a:rPr lang="sv-SE" sz="823" u="sng" noProof="0"/>
              <a:t>knapparna för ökat och minskat indrag</a:t>
            </a:r>
            <a:r>
              <a:rPr lang="sv-SE" sz="823" noProof="0"/>
              <a:t>.</a:t>
            </a:r>
          </a:p>
          <a:p>
            <a:pPr>
              <a:spcBef>
                <a:spcPts val="823"/>
              </a:spcBef>
            </a:pPr>
            <a:r>
              <a:rPr lang="sv-SE" sz="823" noProof="0"/>
              <a:t>Nivå 1: Citat (40pt)</a:t>
            </a:r>
            <a:br>
              <a:rPr lang="sv-SE" sz="823" noProof="0"/>
            </a:br>
            <a:r>
              <a:rPr lang="sv-SE" sz="823" noProof="0"/>
              <a:t>Nivå 2: Förrubrik</a:t>
            </a:r>
            <a:br>
              <a:rPr lang="sv-SE" sz="823" noProof="0"/>
            </a:br>
            <a:r>
              <a:rPr lang="sv-SE" sz="823" noProof="0"/>
              <a:t>Nivå 3–4: Namn</a:t>
            </a:r>
            <a:br>
              <a:rPr lang="sv-SE" sz="823" noProof="0"/>
            </a:br>
            <a:endParaRPr lang="sv-SE" sz="823" noProof="0"/>
          </a:p>
          <a:p>
            <a:pPr lvl="1">
              <a:spcBef>
                <a:spcPts val="823"/>
              </a:spcBef>
            </a:pPr>
            <a:r>
              <a:rPr lang="en-GB" sz="823" noProof="0"/>
              <a:t>Quote</a:t>
            </a:r>
          </a:p>
          <a:p>
            <a:pPr>
              <a:spcBef>
                <a:spcPts val="823"/>
              </a:spcBef>
            </a:pPr>
            <a:r>
              <a:rPr lang="en-GB" sz="823" noProof="0"/>
              <a:t>To change the background, right click on the background and select </a:t>
            </a:r>
            <a:r>
              <a:rPr lang="en-GB" sz="823" u="sng" noProof="0"/>
              <a:t>Format background</a:t>
            </a:r>
            <a:r>
              <a:rPr lang="en-GB" sz="823" noProof="0"/>
              <a:t>.</a:t>
            </a:r>
          </a:p>
          <a:p>
            <a:pPr>
              <a:spcBef>
                <a:spcPts val="823"/>
              </a:spcBef>
            </a:pPr>
            <a:r>
              <a:rPr lang="en-GB" sz="823" noProof="0"/>
              <a:t>To change the style, put the marker inside the paragraph and use the </a:t>
            </a:r>
            <a:r>
              <a:rPr lang="en-GB" sz="823" u="sng" noProof="0"/>
              <a:t>buttons for indents</a:t>
            </a:r>
            <a:r>
              <a:rPr lang="en-GB" sz="823" noProof="0"/>
              <a:t>.</a:t>
            </a:r>
          </a:p>
          <a:p>
            <a:pPr>
              <a:spcBef>
                <a:spcPts val="823"/>
              </a:spcBef>
            </a:pPr>
            <a:r>
              <a:rPr lang="en-GB" sz="823" noProof="0"/>
              <a:t>Level 1: Quote (40pt)</a:t>
            </a:r>
            <a:br>
              <a:rPr lang="en-GB" sz="823" noProof="0"/>
            </a:br>
            <a:r>
              <a:rPr lang="en-GB" sz="823" noProof="0"/>
              <a:t>Level 2: </a:t>
            </a:r>
            <a:r>
              <a:rPr lang="en-GB" sz="823" noProof="0" err="1"/>
              <a:t>Preheading</a:t>
            </a:r>
            <a:br>
              <a:rPr lang="en-GB" sz="823" noProof="0"/>
            </a:br>
            <a:r>
              <a:rPr lang="en-GB" sz="823" noProof="0"/>
              <a:t>Level 3–4: Name</a:t>
            </a:r>
          </a:p>
        </p:txBody>
      </p:sp>
      <p:sp>
        <p:nvSpPr>
          <p:cNvPr id="8" name="Text Placeholder">
            <a:extLst>
              <a:ext uri="{FF2B5EF4-FFF2-40B4-BE49-F238E27FC236}">
                <a16:creationId xmlns:a16="http://schemas.microsoft.com/office/drawing/2014/main" id="{1EB233A8-5D7C-2B49-B8C3-4A90641D8522}"/>
              </a:ext>
            </a:extLst>
          </p:cNvPr>
          <p:cNvSpPr>
            <a:spLocks noGrp="1"/>
          </p:cNvSpPr>
          <p:nvPr>
            <p:ph type="body" sz="quarter" idx="16" hasCustomPrompt="1"/>
          </p:nvPr>
        </p:nvSpPr>
        <p:spPr>
          <a:xfrm>
            <a:off x="1650243" y="1142378"/>
            <a:ext cx="8891517" cy="4573246"/>
          </a:xfrm>
        </p:spPr>
        <p:txBody>
          <a:bodyPr anchor="ctr" anchorCtr="0"/>
          <a:lstStyle>
            <a:lvl1pPr marL="0" indent="0" algn="ctr">
              <a:lnSpc>
                <a:spcPct val="90000"/>
              </a:lnSpc>
              <a:spcBef>
                <a:spcPts val="0"/>
              </a:spcBef>
              <a:buNone/>
              <a:defRPr sz="4702">
                <a:latin typeface="+mj-lt"/>
              </a:defRPr>
            </a:lvl1pPr>
            <a:lvl2pPr marL="0" indent="0" algn="ctr">
              <a:lnSpc>
                <a:spcPct val="90000"/>
              </a:lnSpc>
              <a:spcBef>
                <a:spcPts val="1646"/>
              </a:spcBef>
              <a:spcAft>
                <a:spcPts val="1646"/>
              </a:spcAft>
              <a:buNone/>
              <a:defRPr lang="sv-SE" sz="1881" kern="1200" cap="all" spc="118" baseline="0" dirty="0">
                <a:solidFill>
                  <a:schemeClr val="tx1"/>
                </a:solidFill>
                <a:latin typeface="+mj-lt"/>
                <a:ea typeface="+mn-ea"/>
                <a:cs typeface="+mn-cs"/>
              </a:defRPr>
            </a:lvl2pPr>
            <a:lvl3pPr marL="0" indent="0" algn="ctr">
              <a:lnSpc>
                <a:spcPct val="90000"/>
              </a:lnSpc>
              <a:spcBef>
                <a:spcPts val="1411"/>
              </a:spcBef>
              <a:buNone/>
              <a:defRPr lang="sv-SE" sz="1646" kern="1200" dirty="0">
                <a:solidFill>
                  <a:schemeClr val="tx1"/>
                </a:solidFill>
                <a:latin typeface="+mj-lt"/>
                <a:ea typeface="+mn-ea"/>
                <a:cs typeface="+mn-cs"/>
              </a:defRPr>
            </a:lvl3pPr>
            <a:lvl4pPr marL="0" indent="0" algn="ctr">
              <a:lnSpc>
                <a:spcPct val="110000"/>
              </a:lnSpc>
              <a:spcBef>
                <a:spcPts val="1646"/>
              </a:spcBef>
              <a:spcAft>
                <a:spcPts val="0"/>
              </a:spcAft>
              <a:buNone/>
              <a:defRPr lang="sv-SE" sz="1411" kern="1200" dirty="0">
                <a:solidFill>
                  <a:schemeClr val="tx1"/>
                </a:solidFill>
                <a:latin typeface="Lato" panose="020F0502020204030203" pitchFamily="34" charset="77"/>
                <a:ea typeface="Roboto Mono" pitchFamily="2" charset="0"/>
                <a:cs typeface="+mn-cs"/>
              </a:defRPr>
            </a:lvl4pPr>
            <a:lvl5pPr marL="0" indent="0" algn="ctr">
              <a:lnSpc>
                <a:spcPct val="110000"/>
              </a:lnSpc>
              <a:spcBef>
                <a:spcPts val="1881"/>
              </a:spcBef>
              <a:spcAft>
                <a:spcPts val="0"/>
              </a:spcAft>
              <a:buNone/>
              <a:defRPr lang="sv-SE" sz="1411" kern="1200" dirty="0" smtClean="0">
                <a:solidFill>
                  <a:schemeClr val="tx1"/>
                </a:solidFill>
                <a:latin typeface="Lato" panose="020F0502020204030203" pitchFamily="34" charset="77"/>
                <a:ea typeface="Roboto Mono" pitchFamily="2" charset="0"/>
                <a:cs typeface="+mn-cs"/>
              </a:defRPr>
            </a:lvl5pPr>
            <a:lvl6pPr marL="0" indent="0" algn="ctr">
              <a:spcBef>
                <a:spcPts val="1881"/>
              </a:spcBef>
              <a:buNone/>
              <a:defRPr lang="sv-SE" sz="1411" kern="1200" dirty="0" smtClean="0">
                <a:solidFill>
                  <a:schemeClr val="tx1"/>
                </a:solidFill>
                <a:latin typeface="Lato" panose="020F0502020204030203" pitchFamily="34" charset="77"/>
                <a:ea typeface="Roboto Mono" pitchFamily="2" charset="0"/>
                <a:cs typeface="+mn-cs"/>
              </a:defRPr>
            </a:lvl6pPr>
          </a:lstStyle>
          <a:p>
            <a:pPr lvl="0"/>
            <a:r>
              <a:rPr lang="sv-SE" err="1"/>
              <a:t>Quote</a:t>
            </a:r>
            <a:endParaRPr lang="sv-SE"/>
          </a:p>
          <a:p>
            <a:pPr lvl="1"/>
            <a:r>
              <a:rPr lang="sv-SE" err="1"/>
              <a:t>Preheading</a:t>
            </a:r>
            <a:endParaRPr lang="sv-SE"/>
          </a:p>
          <a:p>
            <a:pPr lvl="2"/>
            <a:r>
              <a:rPr lang="sv-SE" err="1"/>
              <a:t>Subheading</a:t>
            </a:r>
            <a:r>
              <a:rPr lang="sv-SE"/>
              <a:t> A</a:t>
            </a:r>
          </a:p>
          <a:p>
            <a:pPr lvl="3"/>
            <a:r>
              <a:rPr lang="sv-SE" err="1"/>
              <a:t>Subheading</a:t>
            </a:r>
            <a:r>
              <a:rPr lang="sv-SE"/>
              <a:t> B</a:t>
            </a:r>
          </a:p>
        </p:txBody>
      </p:sp>
    </p:spTree>
    <p:extLst>
      <p:ext uri="{BB962C8B-B14F-4D97-AF65-F5344CB8AC3E}">
        <p14:creationId xmlns:p14="http://schemas.microsoft.com/office/powerpoint/2010/main" val="3954186476"/>
      </p:ext>
    </p:extLst>
  </p:cSld>
  <p:clrMapOvr>
    <a:masterClrMapping/>
  </p:clrMapOvr>
  <p:extLst>
    <p:ext uri="{DCECCB84-F9BA-43D5-87BE-67443E8EF086}">
      <p15:sldGuideLst xmlns:p15="http://schemas.microsoft.com/office/powerpoint/2012/main">
        <p15:guide id="1" pos="5987">
          <p15:clr>
            <a:srgbClr val="FBAE40"/>
          </p15:clr>
        </p15:guide>
        <p15:guide id="2" pos="884">
          <p15:clr>
            <a:srgbClr val="FBAE40"/>
          </p15:clr>
        </p15:guide>
        <p15:guide id="3" pos="5647">
          <p15:clr>
            <a:srgbClr val="FBAE40"/>
          </p15:clr>
        </p15:guide>
        <p15:guide id="4" pos="54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acts_Small">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85A04BBE-185D-4AFA-B08C-A05E9D934BDF}"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8" name="Instruktioner">
            <a:extLst>
              <a:ext uri="{FF2B5EF4-FFF2-40B4-BE49-F238E27FC236}">
                <a16:creationId xmlns:a16="http://schemas.microsoft.com/office/drawing/2014/main" id="{962CFD99-F6E5-F648-96A5-2CF505065D4B}"/>
              </a:ext>
            </a:extLst>
          </p:cNvPr>
          <p:cNvSpPr txBox="1">
            <a:spLocks/>
          </p:cNvSpPr>
          <p:nvPr userDrawn="1"/>
        </p:nvSpPr>
        <p:spPr>
          <a:xfrm>
            <a:off x="-2540009" y="2"/>
            <a:ext cx="2116674" cy="3597308"/>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1" name="Text Placeholder">
            <a:extLst>
              <a:ext uri="{FF2B5EF4-FFF2-40B4-BE49-F238E27FC236}">
                <a16:creationId xmlns:a16="http://schemas.microsoft.com/office/drawing/2014/main" id="{8DC4ECA7-2400-644D-ACA8-29D49C66DCC8}"/>
              </a:ext>
            </a:extLst>
          </p:cNvPr>
          <p:cNvSpPr>
            <a:spLocks noGrp="1"/>
          </p:cNvSpPr>
          <p:nvPr>
            <p:ph type="body" sz="quarter" idx="15" hasCustomPrompt="1"/>
          </p:nvPr>
        </p:nvSpPr>
        <p:spPr>
          <a:xfrm>
            <a:off x="8128003"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
        <p:nvSpPr>
          <p:cNvPr id="6" name="Text Placeholder">
            <a:extLst>
              <a:ext uri="{FF2B5EF4-FFF2-40B4-BE49-F238E27FC236}">
                <a16:creationId xmlns:a16="http://schemas.microsoft.com/office/drawing/2014/main" id="{F1915F89-F2EC-254B-AB4F-4FA0CDFD8C84}"/>
              </a:ext>
            </a:extLst>
          </p:cNvPr>
          <p:cNvSpPr>
            <a:spLocks noGrp="1"/>
          </p:cNvSpPr>
          <p:nvPr>
            <p:ph type="body" sz="quarter" idx="13" hasCustomPrompt="1"/>
          </p:nvPr>
        </p:nvSpPr>
        <p:spPr>
          <a:xfrm>
            <a:off x="4571768"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
        <p:nvSpPr>
          <p:cNvPr id="10" name="Text Placeholder">
            <a:extLst>
              <a:ext uri="{FF2B5EF4-FFF2-40B4-BE49-F238E27FC236}">
                <a16:creationId xmlns:a16="http://schemas.microsoft.com/office/drawing/2014/main" id="{32E8871E-8D2A-7D4A-89F9-337EF1FBE012}"/>
              </a:ext>
            </a:extLst>
          </p:cNvPr>
          <p:cNvSpPr>
            <a:spLocks noGrp="1"/>
          </p:cNvSpPr>
          <p:nvPr>
            <p:ph type="body" sz="quarter" idx="14" hasCustomPrompt="1"/>
          </p:nvPr>
        </p:nvSpPr>
        <p:spPr>
          <a:xfrm>
            <a:off x="1015535" y="2329231"/>
            <a:ext cx="3048465" cy="3386391"/>
          </a:xfrm>
        </p:spPr>
        <p:txBody>
          <a:bodyPr/>
          <a:lstStyle>
            <a:lvl1pPr marL="0" indent="0" algn="ctr">
              <a:spcBef>
                <a:spcPts val="1646"/>
              </a:spcBef>
              <a:buNone/>
              <a:defRPr sz="1529" b="1">
                <a:latin typeface="Roboto Mono" pitchFamily="2" charset="0"/>
                <a:ea typeface="Roboto Mono" pitchFamily="2" charset="0"/>
              </a:defRPr>
            </a:lvl1pPr>
            <a:lvl2pPr marL="0" indent="0" algn="ctr">
              <a:spcBef>
                <a:spcPts val="705"/>
              </a:spcBef>
              <a:buNone/>
              <a:defRPr sz="1293">
                <a:latin typeface="Roboto Mono" pitchFamily="2" charset="0"/>
                <a:ea typeface="Roboto Mono" pitchFamily="2" charset="0"/>
              </a:defRPr>
            </a:lvl2pPr>
            <a:lvl3pPr marL="0" indent="0" algn="ctr">
              <a:spcBef>
                <a:spcPts val="705"/>
              </a:spcBef>
              <a:buNone/>
              <a:defRPr sz="1058">
                <a:latin typeface="Roboto Mono" pitchFamily="2" charset="0"/>
                <a:ea typeface="Roboto Mono" pitchFamily="2" charset="0"/>
              </a:defRPr>
            </a:lvl3pPr>
            <a:lvl4pPr marL="0" indent="0" algn="ctr">
              <a:spcBef>
                <a:spcPts val="705"/>
              </a:spcBef>
              <a:buNone/>
              <a:defRPr sz="1058">
                <a:latin typeface="Roboto Mono" pitchFamily="2" charset="0"/>
                <a:ea typeface="Roboto Mono" pitchFamily="2" charset="0"/>
              </a:defRPr>
            </a:lvl4pPr>
            <a:lvl5pPr marL="0" indent="0" algn="ctr">
              <a:spcBef>
                <a:spcPts val="705"/>
              </a:spcBef>
              <a:buNone/>
              <a:defRPr sz="1058">
                <a:latin typeface="Roboto Mono" pitchFamily="2" charset="0"/>
                <a:ea typeface="Roboto Mono" pitchFamily="2" charset="0"/>
              </a:defRPr>
            </a:lvl5pPr>
          </a:lstStyle>
          <a:p>
            <a:pPr lvl="0"/>
            <a:r>
              <a:rPr lang="sv-SE"/>
              <a:t>Name</a:t>
            </a:r>
          </a:p>
          <a:p>
            <a:pPr lvl="1"/>
            <a:r>
              <a:rPr lang="sv-SE"/>
              <a:t>Second level</a:t>
            </a:r>
          </a:p>
          <a:p>
            <a:pPr lvl="2"/>
            <a:r>
              <a:rPr lang="sv-SE"/>
              <a:t>Third level</a:t>
            </a:r>
          </a:p>
          <a:p>
            <a:pPr lvl="3"/>
            <a:r>
              <a:rPr lang="sv-SE"/>
              <a:t>Fourth level</a:t>
            </a:r>
          </a:p>
          <a:p>
            <a:pPr lvl="4"/>
            <a:r>
              <a:rPr lang="sv-SE"/>
              <a:t>Fifth level</a:t>
            </a:r>
          </a:p>
        </p:txBody>
      </p:sp>
    </p:spTree>
    <p:extLst>
      <p:ext uri="{BB962C8B-B14F-4D97-AF65-F5344CB8AC3E}">
        <p14:creationId xmlns:p14="http://schemas.microsoft.com/office/powerpoint/2010/main" val="1573547065"/>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3" name="Date Placeholder">
            <a:extLst>
              <a:ext uri="{FF2B5EF4-FFF2-40B4-BE49-F238E27FC236}">
                <a16:creationId xmlns:a16="http://schemas.microsoft.com/office/drawing/2014/main" id="{EFE3E3EB-E653-C04E-BF48-2731DFAB47A1}"/>
              </a:ext>
            </a:extLst>
          </p:cNvPr>
          <p:cNvSpPr>
            <a:spLocks noGrp="1"/>
          </p:cNvSpPr>
          <p:nvPr>
            <p:ph type="dt" sz="half" idx="10"/>
          </p:nvPr>
        </p:nvSpPr>
        <p:spPr/>
        <p:txBody>
          <a:bodyPr/>
          <a:lstStyle/>
          <a:p>
            <a:fld id="{0ECC9F1F-5415-4B22-A7E7-F27AE7EA586E}" type="datetime1">
              <a:rPr lang="en-GB" smtClean="0"/>
              <a:t>25/05/2026</a:t>
            </a:fld>
            <a:endParaRPr lang="sv-SE"/>
          </a:p>
        </p:txBody>
      </p:sp>
      <p:sp>
        <p:nvSpPr>
          <p:cNvPr id="4" name="Footer Placeholder">
            <a:extLst>
              <a:ext uri="{FF2B5EF4-FFF2-40B4-BE49-F238E27FC236}">
                <a16:creationId xmlns:a16="http://schemas.microsoft.com/office/drawing/2014/main" id="{B82B3C4A-2BF9-B742-BB03-F9788C58836E}"/>
              </a:ext>
            </a:extLst>
          </p:cNvPr>
          <p:cNvSpPr>
            <a:spLocks noGrp="1"/>
          </p:cNvSpPr>
          <p:nvPr>
            <p:ph type="ftr" sz="quarter" idx="11"/>
          </p:nvPr>
        </p:nvSpPr>
        <p:spPr/>
        <p:txBody>
          <a:bodyPr/>
          <a:lstStyle/>
          <a:p>
            <a:endParaRPr lang="sv-SE"/>
          </a:p>
        </p:txBody>
      </p:sp>
      <p:sp>
        <p:nvSpPr>
          <p:cNvPr id="5" name="Slide Number Placeholder">
            <a:extLst>
              <a:ext uri="{FF2B5EF4-FFF2-40B4-BE49-F238E27FC236}">
                <a16:creationId xmlns:a16="http://schemas.microsoft.com/office/drawing/2014/main" id="{D5F4501F-0A6C-EC45-973E-F01984BA2FF1}"/>
              </a:ext>
            </a:extLst>
          </p:cNvPr>
          <p:cNvSpPr>
            <a:spLocks noGrp="1"/>
          </p:cNvSpPr>
          <p:nvPr>
            <p:ph type="sldNum" sz="quarter" idx="12"/>
          </p:nvPr>
        </p:nvSpPr>
        <p:spPr/>
        <p:txBody>
          <a:bodyPr/>
          <a:lstStyle/>
          <a:p>
            <a:fld id="{2066355A-084C-D24E-9AD2-7E4FC41EA627}" type="slidenum">
              <a:rPr lang="sv-SE" smtClean="0"/>
              <a:pPr/>
              <a:t>‹#›</a:t>
            </a:fld>
            <a:endParaRPr lang="sv-SE"/>
          </a:p>
        </p:txBody>
      </p:sp>
      <p:sp>
        <p:nvSpPr>
          <p:cNvPr id="10" name="Instruktioner">
            <a:extLst>
              <a:ext uri="{FF2B5EF4-FFF2-40B4-BE49-F238E27FC236}">
                <a16:creationId xmlns:a16="http://schemas.microsoft.com/office/drawing/2014/main" id="{5E3CBF08-1AAF-4C4F-86C1-AC60025453CC}"/>
              </a:ext>
            </a:extLst>
          </p:cNvPr>
          <p:cNvSpPr txBox="1">
            <a:spLocks/>
          </p:cNvSpPr>
          <p:nvPr userDrawn="1"/>
        </p:nvSpPr>
        <p:spPr>
          <a:xfrm>
            <a:off x="-2540009" y="2"/>
            <a:ext cx="2116674" cy="3597308"/>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t>kontakter</a:t>
            </a:r>
          </a:p>
          <a:p>
            <a:pPr>
              <a:spcBef>
                <a:spcPts val="823"/>
              </a:spcBef>
            </a:pPr>
            <a:r>
              <a:rPr lang="sv-SE" sz="823" noProof="0"/>
              <a:t>Byt textnivå genom att sätta markören i stycket och använd </a:t>
            </a:r>
            <a:r>
              <a:rPr lang="sv-SE" sz="823" u="sng" noProof="0"/>
              <a:t>knapparna för ökat och minskat indrag</a:t>
            </a:r>
            <a:r>
              <a:rPr lang="sv-SE" sz="823" noProof="0"/>
              <a:t>.</a:t>
            </a:r>
          </a:p>
          <a:p>
            <a:pPr>
              <a:spcBef>
                <a:spcPts val="823"/>
              </a:spcBef>
            </a:pPr>
            <a:r>
              <a:rPr lang="sv-SE" sz="823" noProof="0"/>
              <a:t>Nivå 1: Namn</a:t>
            </a:r>
            <a:br>
              <a:rPr lang="sv-SE" sz="823" noProof="0"/>
            </a:br>
            <a:r>
              <a:rPr lang="sv-SE" sz="823" noProof="0"/>
              <a:t>Nivå 2: Titel/info</a:t>
            </a:r>
            <a:br>
              <a:rPr lang="sv-SE" sz="823" noProof="0"/>
            </a:br>
            <a:r>
              <a:rPr lang="sv-SE" sz="823" noProof="0"/>
              <a:t>Nivå 3: Titel, Mindre</a:t>
            </a:r>
            <a:br>
              <a:rPr lang="sv-SE" sz="823" noProof="0"/>
            </a:br>
            <a:endParaRPr lang="sv-SE" sz="823" noProof="0"/>
          </a:p>
          <a:p>
            <a:pPr lvl="1">
              <a:spcBef>
                <a:spcPts val="823"/>
              </a:spcBef>
            </a:pPr>
            <a:r>
              <a:rPr lang="sv-SE" sz="823" noProof="0"/>
              <a:t>contacts</a:t>
            </a:r>
          </a:p>
          <a:p>
            <a:pPr>
              <a:spcBef>
                <a:spcPts val="823"/>
              </a:spcBef>
            </a:pPr>
            <a:r>
              <a:rPr lang="sv-SE" sz="823" noProof="0"/>
              <a:t>To change the text level, put the marker inside the paragraph and use the </a:t>
            </a:r>
            <a:r>
              <a:rPr lang="sv-SE" sz="823" u="sng" noProof="0"/>
              <a:t>buttons for indents</a:t>
            </a:r>
            <a:r>
              <a:rPr lang="sv-SE" sz="823" noProof="0"/>
              <a:t>.</a:t>
            </a:r>
          </a:p>
          <a:p>
            <a:pPr>
              <a:spcBef>
                <a:spcPts val="823"/>
              </a:spcBef>
            </a:pPr>
            <a:r>
              <a:rPr lang="sv-SE" sz="823" noProof="0"/>
              <a:t>Level 1: Name</a:t>
            </a:r>
            <a:br>
              <a:rPr lang="sv-SE" sz="823" noProof="0"/>
            </a:br>
            <a:r>
              <a:rPr lang="sv-SE" sz="823" noProof="0"/>
              <a:t>Level 2: Title/info</a:t>
            </a:r>
            <a:br>
              <a:rPr lang="sv-SE" sz="823" noProof="0"/>
            </a:br>
            <a:r>
              <a:rPr lang="sv-SE" sz="823" noProof="0"/>
              <a:t>Level 3: Title, Smaller</a:t>
            </a:r>
          </a:p>
        </p:txBody>
      </p:sp>
      <p:sp>
        <p:nvSpPr>
          <p:cNvPr id="12" name="Text Placeholder">
            <a:extLst>
              <a:ext uri="{FF2B5EF4-FFF2-40B4-BE49-F238E27FC236}">
                <a16:creationId xmlns:a16="http://schemas.microsoft.com/office/drawing/2014/main" id="{04F0107F-F9EA-B04A-B133-B5DC7A6E7516}"/>
              </a:ext>
            </a:extLst>
          </p:cNvPr>
          <p:cNvSpPr>
            <a:spLocks noGrp="1"/>
          </p:cNvSpPr>
          <p:nvPr>
            <p:ph type="body" sz="quarter" idx="19" hasCustomPrompt="1"/>
          </p:nvPr>
        </p:nvSpPr>
        <p:spPr>
          <a:xfrm>
            <a:off x="8128001"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
        <p:nvSpPr>
          <p:cNvPr id="9" name="Text Placeholder">
            <a:extLst>
              <a:ext uri="{FF2B5EF4-FFF2-40B4-BE49-F238E27FC236}">
                <a16:creationId xmlns:a16="http://schemas.microsoft.com/office/drawing/2014/main" id="{6C535D74-FF2A-0343-9A5A-4B304F522E5B}"/>
              </a:ext>
            </a:extLst>
          </p:cNvPr>
          <p:cNvSpPr>
            <a:spLocks noGrp="1"/>
          </p:cNvSpPr>
          <p:nvPr>
            <p:ph type="body" sz="quarter" idx="17" hasCustomPrompt="1"/>
          </p:nvPr>
        </p:nvSpPr>
        <p:spPr>
          <a:xfrm>
            <a:off x="4571995"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
        <p:nvSpPr>
          <p:cNvPr id="8" name="Text Placeholder">
            <a:extLst>
              <a:ext uri="{FF2B5EF4-FFF2-40B4-BE49-F238E27FC236}">
                <a16:creationId xmlns:a16="http://schemas.microsoft.com/office/drawing/2014/main" id="{3343D9D3-1687-1D41-9092-8D9E6C4E38EB}"/>
              </a:ext>
            </a:extLst>
          </p:cNvPr>
          <p:cNvSpPr>
            <a:spLocks noGrp="1"/>
          </p:cNvSpPr>
          <p:nvPr>
            <p:ph type="body" sz="quarter" idx="15" hasCustomPrompt="1"/>
          </p:nvPr>
        </p:nvSpPr>
        <p:spPr>
          <a:xfrm>
            <a:off x="1015533" y="2329231"/>
            <a:ext cx="3048467" cy="3386391"/>
          </a:xfrm>
        </p:spPr>
        <p:txBody>
          <a:bodyPr anchor="t" anchorCtr="0"/>
          <a:lstStyle>
            <a:lvl1pPr marL="0" indent="0" algn="ctr">
              <a:lnSpc>
                <a:spcPct val="85000"/>
              </a:lnSpc>
              <a:spcBef>
                <a:spcPts val="0"/>
              </a:spcBef>
              <a:spcAft>
                <a:spcPts val="0"/>
              </a:spcAft>
              <a:buNone/>
              <a:defRPr sz="2822">
                <a:latin typeface="+mj-lt"/>
              </a:defRPr>
            </a:lvl1pPr>
            <a:lvl2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2pPr>
            <a:lvl3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3pPr>
            <a:lvl4pPr marL="0" indent="0" algn="ctr">
              <a:lnSpc>
                <a:spcPct val="120000"/>
              </a:lnSpc>
              <a:spcBef>
                <a:spcPts val="705"/>
              </a:spcBef>
              <a:spcAft>
                <a:spcPts val="0"/>
              </a:spcAft>
              <a:buNone/>
              <a:defRPr sz="1058" cap="none" spc="0" baseline="0">
                <a:latin typeface="Roboto Mono" pitchFamily="2" charset="0"/>
                <a:ea typeface="Roboto Mono" pitchFamily="2" charset="0"/>
              </a:defRPr>
            </a:lvl4pPr>
            <a:lvl5pPr marL="0" indent="0" algn="ctr">
              <a:lnSpc>
                <a:spcPct val="120000"/>
              </a:lnSpc>
              <a:spcBef>
                <a:spcPts val="705"/>
              </a:spcBef>
              <a:spcAft>
                <a:spcPts val="0"/>
              </a:spcAft>
              <a:buNone/>
              <a:defRPr lang="sv-SE" sz="1058" kern="1200" cap="none" spc="0" baseline="0" dirty="0">
                <a:solidFill>
                  <a:schemeClr val="tx1"/>
                </a:solidFill>
                <a:latin typeface="Roboto Mono" pitchFamily="2" charset="0"/>
                <a:ea typeface="Roboto Mono" pitchFamily="2" charset="0"/>
                <a:cs typeface="+mn-cs"/>
              </a:defRPr>
            </a:lvl5pPr>
            <a:lvl6pPr marL="0" indent="0" algn="ctr">
              <a:lnSpc>
                <a:spcPct val="120000"/>
              </a:lnSpc>
              <a:spcBef>
                <a:spcPts val="705"/>
              </a:spcBef>
              <a:buNone/>
              <a:defRPr lang="sv-SE" sz="1058" kern="1200" cap="none" spc="0" baseline="0" dirty="0">
                <a:solidFill>
                  <a:schemeClr val="tx1"/>
                </a:solidFill>
                <a:latin typeface="Roboto Mono" pitchFamily="2" charset="0"/>
                <a:ea typeface="Roboto Mono" pitchFamily="2" charset="0"/>
                <a:cs typeface="+mn-cs"/>
              </a:defRPr>
            </a:lvl6pPr>
          </a:lstStyle>
          <a:p>
            <a:pPr lvl="0"/>
            <a:r>
              <a:rPr lang="sv-SE"/>
              <a:t>Name</a:t>
            </a:r>
          </a:p>
          <a:p>
            <a:pPr lvl="1"/>
            <a:r>
              <a:rPr lang="sv-SE"/>
              <a:t>Title/info</a:t>
            </a:r>
          </a:p>
          <a:p>
            <a:pPr lvl="2"/>
            <a:r>
              <a:rPr lang="sv-SE"/>
              <a:t>Title/info</a:t>
            </a:r>
          </a:p>
          <a:p>
            <a:pPr lvl="3"/>
            <a:r>
              <a:rPr lang="sv-SE"/>
              <a:t>Title/info</a:t>
            </a:r>
          </a:p>
          <a:p>
            <a:pPr lvl="4"/>
            <a:r>
              <a:rPr lang="sv-SE"/>
              <a:t>Title/info</a:t>
            </a:r>
          </a:p>
          <a:p>
            <a:pPr lvl="5"/>
            <a:r>
              <a:rPr lang="sv-SE"/>
              <a:t>Title/info</a:t>
            </a:r>
          </a:p>
        </p:txBody>
      </p:sp>
    </p:spTree>
    <p:extLst>
      <p:ext uri="{BB962C8B-B14F-4D97-AF65-F5344CB8AC3E}">
        <p14:creationId xmlns:p14="http://schemas.microsoft.com/office/powerpoint/2010/main" val="3824795266"/>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3" pos="2177">
          <p15:clr>
            <a:srgbClr val="FBAE40"/>
          </p15:clr>
        </p15:guide>
        <p15:guide id="4" pos="2449">
          <p15:clr>
            <a:srgbClr val="FBAE40"/>
          </p15:clr>
        </p15:guide>
        <p15:guide id="5" pos="4082">
          <p15:clr>
            <a:srgbClr val="FBAE40"/>
          </p15:clr>
        </p15:guide>
        <p15:guide id="6" pos="4354">
          <p15:clr>
            <a:srgbClr val="FBAE40"/>
          </p15:clr>
        </p15:guide>
        <p15:guide id="7" pos="3129">
          <p15:clr>
            <a:srgbClr val="FBAE40"/>
          </p15:clr>
        </p15:guide>
        <p15:guide id="8" pos="3402">
          <p15:clr>
            <a:srgbClr val="FBAE40"/>
          </p15:clr>
        </p15:guide>
        <p15:guide id="9" pos="1496">
          <p15:clr>
            <a:srgbClr val="FBAE40"/>
          </p15:clr>
        </p15:guide>
        <p15:guide id="10" pos="5035">
          <p15:clr>
            <a:srgbClr val="FBAE40"/>
          </p15:clr>
        </p15:guide>
        <p15:guide id="11" pos="1224">
          <p15:clr>
            <a:srgbClr val="FBAE40"/>
          </p15:clr>
        </p15:guide>
        <p15:guide id="12" pos="530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boxes">
    <p:spTree>
      <p:nvGrpSpPr>
        <p:cNvPr id="1" name=""/>
        <p:cNvGrpSpPr/>
        <p:nvPr/>
      </p:nvGrpSpPr>
      <p:grpSpPr>
        <a:xfrm>
          <a:off x="0" y="0"/>
          <a:ext cx="0" cy="0"/>
          <a:chOff x="0" y="0"/>
          <a:chExt cx="0" cy="0"/>
        </a:xfrm>
      </p:grpSpPr>
      <p:sp>
        <p:nvSpPr>
          <p:cNvPr id="12" name="Layout">
            <a:extLst>
              <a:ext uri="{FF2B5EF4-FFF2-40B4-BE49-F238E27FC236}">
                <a16:creationId xmlns:a16="http://schemas.microsoft.com/office/drawing/2014/main" id="{5A351F88-813A-B944-9254-87E03130C6BC}"/>
              </a:ext>
            </a:extLst>
          </p:cNvPr>
          <p:cNvSpPr txBox="1"/>
          <p:nvPr userDrawn="1"/>
        </p:nvSpPr>
        <p:spPr>
          <a:xfrm>
            <a:off x="1015535" y="-677278"/>
            <a:ext cx="10160933" cy="253979"/>
          </a:xfrm>
          <a:prstGeom prst="rect">
            <a:avLst/>
          </a:prstGeom>
          <a:noFill/>
        </p:spPr>
        <p:txBody>
          <a:bodyPr wrap="square" lIns="0" tIns="0" rIns="0" bIns="0" rtlCol="0">
            <a:noAutofit/>
          </a:bodyPr>
          <a:lstStyle/>
          <a:p>
            <a:pPr algn="ctr"/>
            <a:r>
              <a:rPr lang="sv-SE" sz="1293" b="1" noProof="0">
                <a:latin typeface="Roboto Mono" pitchFamily="2" charset="0"/>
                <a:ea typeface="Roboto Mono" pitchFamily="2" charset="0"/>
              </a:rPr>
              <a:t>Text boxes</a:t>
            </a:r>
          </a:p>
        </p:txBody>
      </p:sp>
      <p:sp>
        <p:nvSpPr>
          <p:cNvPr id="13" name="Instruktioner">
            <a:extLst>
              <a:ext uri="{FF2B5EF4-FFF2-40B4-BE49-F238E27FC236}">
                <a16:creationId xmlns:a16="http://schemas.microsoft.com/office/drawing/2014/main" id="{9FD19107-F967-C149-90D8-1F10B55E09E2}"/>
              </a:ext>
            </a:extLst>
          </p:cNvPr>
          <p:cNvSpPr txBox="1">
            <a:spLocks/>
          </p:cNvSpPr>
          <p:nvPr userDrawn="1"/>
        </p:nvSpPr>
        <p:spPr>
          <a:xfrm>
            <a:off x="-2963344" y="0"/>
            <a:ext cx="2540009" cy="6233927"/>
          </a:xfrm>
          <a:prstGeom prst="rect">
            <a:avLst/>
          </a:prstGeom>
          <a:solidFill>
            <a:srgbClr val="FFEE8D"/>
          </a:solidFill>
        </p:spPr>
        <p:txBody>
          <a:bodyPr lIns="253957" tIns="253957" rIns="253957" bIns="253957">
            <a:spAutoFit/>
          </a:bodyPr>
          <a:lstStyle>
            <a:lvl1pPr marL="0" indent="0" algn="l" defTabSz="518419" rtl="0" eaLnBrk="1" latinLnBrk="0" hangingPunct="1">
              <a:lnSpc>
                <a:spcPct val="120000"/>
              </a:lnSpc>
              <a:spcBef>
                <a:spcPts val="1000"/>
              </a:spcBef>
              <a:buFont typeface="Arial"/>
              <a:buNone/>
              <a:defRPr sz="900" kern="1200">
                <a:solidFill>
                  <a:schemeClr val="tx1"/>
                </a:solidFill>
                <a:latin typeface="Roboto Mono" pitchFamily="2" charset="0"/>
                <a:ea typeface="Roboto Mono" pitchFamily="2" charset="0"/>
                <a:cs typeface="+mn-cs"/>
              </a:defRPr>
            </a:lvl1pPr>
            <a:lvl2pPr marL="0" indent="0" algn="l" defTabSz="518419" rtl="0" eaLnBrk="1" latinLnBrk="0" hangingPunct="1">
              <a:lnSpc>
                <a:spcPct val="120000"/>
              </a:lnSpc>
              <a:spcBef>
                <a:spcPts val="1000"/>
              </a:spcBef>
              <a:buFont typeface="Arial"/>
              <a:buNone/>
              <a:defRPr sz="900" b="1" kern="1200" cap="all" baseline="0">
                <a:solidFill>
                  <a:schemeClr val="tx1"/>
                </a:solidFill>
                <a:latin typeface="Roboto Mono" pitchFamily="2" charset="0"/>
                <a:ea typeface="Roboto Mono" pitchFamily="2" charset="0"/>
                <a:cs typeface="+mn-cs"/>
              </a:defRPr>
            </a:lvl2pPr>
            <a:lvl3pPr marL="108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3pPr>
            <a:lvl4pPr marL="252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4pPr>
            <a:lvl5pPr marL="396000" indent="-108000" algn="l" defTabSz="518419" rtl="0" eaLnBrk="1" latinLnBrk="0" hangingPunct="1">
              <a:lnSpc>
                <a:spcPct val="120000"/>
              </a:lnSpc>
              <a:spcBef>
                <a:spcPts val="1000"/>
              </a:spcBef>
              <a:buFont typeface="Arial"/>
              <a:buChar char="»"/>
              <a:defRPr sz="900" kern="1200">
                <a:solidFill>
                  <a:schemeClr val="tx1"/>
                </a:solidFill>
                <a:latin typeface="Roboto Mono" pitchFamily="2" charset="0"/>
                <a:ea typeface="Roboto Mono" pitchFamily="2" charset="0"/>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lvl="1">
              <a:spcBef>
                <a:spcPts val="823"/>
              </a:spcBef>
            </a:pPr>
            <a:r>
              <a:rPr lang="sv-SE" sz="823" noProof="0">
                <a:solidFill>
                  <a:schemeClr val="tx1"/>
                </a:solidFill>
              </a:rPr>
              <a:t>Textboxar</a:t>
            </a:r>
          </a:p>
          <a:p>
            <a:pPr lvl="2">
              <a:spcBef>
                <a:spcPts val="823"/>
              </a:spcBef>
            </a:pPr>
            <a:r>
              <a:rPr lang="sv-SE" sz="823" noProof="0">
                <a:solidFill>
                  <a:schemeClr val="tx1"/>
                </a:solidFill>
              </a:rPr>
              <a:t>Kopiera och klistra in på önskad sida.</a:t>
            </a:r>
          </a:p>
          <a:p>
            <a:pPr lvl="2">
              <a:spcBef>
                <a:spcPts val="823"/>
              </a:spcBef>
            </a:pPr>
            <a:r>
              <a:rPr lang="sv-SE" sz="823" noProof="0">
                <a:solidFill>
                  <a:schemeClr val="tx1"/>
                </a:solidFill>
              </a:rPr>
              <a:t>Höjden på rutan anpassas efter textens längd – om höjden är fel, gör en tillfällig ändring i texten så uppdateras höjden.</a:t>
            </a:r>
          </a:p>
          <a:p>
            <a:pPr lvl="2">
              <a:spcBef>
                <a:spcPts val="823"/>
              </a:spcBef>
            </a:pPr>
            <a:r>
              <a:rPr lang="sv-SE" sz="823" noProof="0">
                <a:solidFill>
                  <a:schemeClr val="tx1"/>
                </a:solidFill>
              </a:rPr>
              <a:t>Byt textnivå genom att sätta markören i stycket och använd </a:t>
            </a:r>
            <a:r>
              <a:rPr lang="sv-SE" sz="823" u="sng" noProof="0">
                <a:solidFill>
                  <a:schemeClr val="tx1"/>
                </a:solidFill>
              </a:rPr>
              <a:t>knapparna för ökat och minskat indrag</a:t>
            </a:r>
            <a:r>
              <a:rPr lang="sv-SE" sz="823" noProof="0">
                <a:solidFill>
                  <a:schemeClr val="tx1"/>
                </a:solidFill>
              </a:rPr>
              <a:t>.</a:t>
            </a:r>
            <a:br>
              <a:rPr lang="sv-SE" sz="823" noProof="0">
                <a:solidFill>
                  <a:schemeClr val="tx1"/>
                </a:solidFill>
              </a:rPr>
            </a:br>
            <a:br>
              <a:rPr lang="sv-SE" sz="823" noProof="0">
                <a:solidFill>
                  <a:schemeClr val="tx1"/>
                </a:solidFill>
              </a:rPr>
            </a:br>
            <a:r>
              <a:rPr lang="sv-SE" sz="823" noProof="0">
                <a:solidFill>
                  <a:schemeClr val="tx1"/>
                </a:solidFill>
              </a:rPr>
              <a:t>Nivå 1: Löpande text</a:t>
            </a:r>
            <a:br>
              <a:rPr lang="sv-SE" sz="823" noProof="0">
                <a:solidFill>
                  <a:schemeClr val="tx1"/>
                </a:solidFill>
              </a:rPr>
            </a:br>
            <a:r>
              <a:rPr lang="sv-SE" sz="823" noProof="0">
                <a:solidFill>
                  <a:schemeClr val="tx1"/>
                </a:solidFill>
              </a:rPr>
              <a:t>Nivå 2: Rubrik</a:t>
            </a:r>
            <a:br>
              <a:rPr lang="sv-SE" sz="823" noProof="0">
                <a:solidFill>
                  <a:schemeClr val="tx1"/>
                </a:solidFill>
              </a:rPr>
            </a:br>
            <a:r>
              <a:rPr lang="sv-SE" sz="823" noProof="0">
                <a:solidFill>
                  <a:schemeClr val="tx1"/>
                </a:solidFill>
              </a:rPr>
              <a:t>Nivå 3-5: Punktlistor</a:t>
            </a:r>
            <a:br>
              <a:rPr lang="sv-SE" sz="823" noProof="0">
                <a:solidFill>
                  <a:schemeClr val="tx1"/>
                </a:solidFill>
              </a:rPr>
            </a:br>
            <a:endParaRPr lang="sv-SE" sz="823" noProof="0">
              <a:solidFill>
                <a:schemeClr val="tx1"/>
              </a:solidFill>
            </a:endParaRPr>
          </a:p>
          <a:p>
            <a:pPr lvl="1">
              <a:spcBef>
                <a:spcPts val="823"/>
              </a:spcBef>
            </a:pPr>
            <a:r>
              <a:rPr lang="sv-SE" sz="823" noProof="0">
                <a:solidFill>
                  <a:schemeClr val="tx1"/>
                </a:solidFill>
              </a:rPr>
              <a:t>Text boxes</a:t>
            </a:r>
          </a:p>
          <a:p>
            <a:pPr lvl="2">
              <a:spcBef>
                <a:spcPts val="823"/>
              </a:spcBef>
            </a:pPr>
            <a:r>
              <a:rPr lang="sv-SE" sz="823" noProof="0">
                <a:solidFill>
                  <a:schemeClr val="tx1"/>
                </a:solidFill>
              </a:rPr>
              <a:t>Copy and paste into slide of choice.</a:t>
            </a:r>
          </a:p>
          <a:p>
            <a:pPr lvl="2">
              <a:spcBef>
                <a:spcPts val="823"/>
              </a:spcBef>
            </a:pPr>
            <a:r>
              <a:rPr lang="sv-SE" sz="823" noProof="0">
                <a:solidFill>
                  <a:schemeClr val="tx1"/>
                </a:solidFill>
              </a:rPr>
              <a:t>The height of the textbox is determined by the length of text – if the height is not correct make a temporary edit of the text to update the height.</a:t>
            </a:r>
          </a:p>
          <a:p>
            <a:pPr lvl="2">
              <a:spcBef>
                <a:spcPts val="823"/>
              </a:spcBef>
            </a:pPr>
            <a:r>
              <a:rPr lang="sv-SE" sz="823" noProof="0">
                <a:solidFill>
                  <a:schemeClr val="tx1"/>
                </a:solidFill>
              </a:rPr>
              <a:t>To change the text level, put the marker inside the paragraph and use the </a:t>
            </a:r>
            <a:r>
              <a:rPr lang="sv-SE" sz="823" u="sng" noProof="0">
                <a:solidFill>
                  <a:schemeClr val="tx1"/>
                </a:solidFill>
              </a:rPr>
              <a:t>buttons for indents</a:t>
            </a:r>
            <a:r>
              <a:rPr lang="sv-SE" sz="823" noProof="0">
                <a:solidFill>
                  <a:schemeClr val="tx1"/>
                </a:solidFill>
              </a:rPr>
              <a:t>.</a:t>
            </a:r>
            <a:br>
              <a:rPr lang="sv-SE" sz="823" noProof="0">
                <a:solidFill>
                  <a:schemeClr val="tx1"/>
                </a:solidFill>
              </a:rPr>
            </a:br>
            <a:br>
              <a:rPr lang="sv-SE" sz="823" noProof="0">
                <a:solidFill>
                  <a:schemeClr val="tx1"/>
                </a:solidFill>
              </a:rPr>
            </a:br>
            <a:r>
              <a:rPr lang="sv-SE" sz="823" noProof="0">
                <a:solidFill>
                  <a:schemeClr val="tx1"/>
                </a:solidFill>
              </a:rPr>
              <a:t>Level 1: Normal text</a:t>
            </a:r>
            <a:br>
              <a:rPr lang="sv-SE" sz="823" noProof="0">
                <a:solidFill>
                  <a:schemeClr val="tx1"/>
                </a:solidFill>
              </a:rPr>
            </a:br>
            <a:r>
              <a:rPr lang="sv-SE" sz="823" noProof="0">
                <a:solidFill>
                  <a:schemeClr val="tx1"/>
                </a:solidFill>
              </a:rPr>
              <a:t>Level 2: Heading</a:t>
            </a:r>
            <a:br>
              <a:rPr lang="sv-SE" sz="823" noProof="0">
                <a:solidFill>
                  <a:schemeClr val="tx1"/>
                </a:solidFill>
              </a:rPr>
            </a:br>
            <a:r>
              <a:rPr lang="sv-SE" sz="823" noProof="0">
                <a:solidFill>
                  <a:schemeClr val="tx1"/>
                </a:solidFill>
              </a:rPr>
              <a:t>Level 3–5: Bullet lists</a:t>
            </a:r>
          </a:p>
        </p:txBody>
      </p:sp>
      <p:sp>
        <p:nvSpPr>
          <p:cNvPr id="10" name="Text Placeholder">
            <a:extLst>
              <a:ext uri="{FF2B5EF4-FFF2-40B4-BE49-F238E27FC236}">
                <a16:creationId xmlns:a16="http://schemas.microsoft.com/office/drawing/2014/main" id="{BB9A17BD-A19C-6B47-84B6-25639A3D07EB}"/>
              </a:ext>
            </a:extLst>
          </p:cNvPr>
          <p:cNvSpPr>
            <a:spLocks noGrp="1"/>
          </p:cNvSpPr>
          <p:nvPr>
            <p:ph type="body" sz="quarter" idx="15"/>
          </p:nvPr>
        </p:nvSpPr>
        <p:spPr>
          <a:xfrm>
            <a:off x="4572701" y="1142379"/>
            <a:ext cx="3048467" cy="2273227"/>
          </a:xfrm>
          <a:solidFill>
            <a:schemeClr val="bg1"/>
          </a:solidFill>
        </p:spPr>
        <p:txBody>
          <a:bodyPr lIns="216000" tIns="216000" rIns="216000" bIns="216000">
            <a:spAutoFit/>
          </a:bodyPr>
          <a:lstStyle>
            <a:lvl1pPr marL="126973" indent="-126973">
              <a:spcBef>
                <a:spcPts val="0"/>
              </a:spcBef>
              <a:spcAft>
                <a:spcPts val="1176"/>
              </a:spcAft>
              <a:buFont typeface="Arial" panose="020B0604020202020204" pitchFamily="34" charset="0"/>
              <a:buChar char="•"/>
              <a:defRPr lang="sv-SE" sz="1058" kern="1200" dirty="0">
                <a:solidFill>
                  <a:schemeClr val="tx1"/>
                </a:solidFill>
                <a:latin typeface="Roboto Mono" pitchFamily="2" charset="0"/>
                <a:ea typeface="Roboto Mono" pitchFamily="2" charset="0"/>
                <a:cs typeface="+mn-cs"/>
              </a:defRPr>
            </a:lvl1pPr>
            <a:lvl2pPr marL="0" indent="0">
              <a:spcBef>
                <a:spcPts val="0"/>
              </a:spcBef>
              <a:spcAft>
                <a:spcPts val="1176"/>
              </a:spcAft>
              <a:buNone/>
              <a:defRPr sz="1058" b="1" cap="all" baseline="0">
                <a:latin typeface="Roboto Mono" pitchFamily="2" charset="0"/>
                <a:ea typeface="Roboto Mono" pitchFamily="2" charset="0"/>
              </a:defRPr>
            </a:lvl2pPr>
            <a:lvl3pPr marL="296272" indent="-126973">
              <a:spcBef>
                <a:spcPts val="0"/>
              </a:spcBef>
              <a:spcAft>
                <a:spcPts val="1176"/>
              </a:spcAft>
              <a:buFont typeface="Arial" panose="020B0604020202020204" pitchFamily="34" charset="0"/>
              <a:buChar char="–"/>
              <a:defRPr lang="sv-SE" sz="1058" kern="1200" dirty="0">
                <a:solidFill>
                  <a:schemeClr val="tx1"/>
                </a:solidFill>
                <a:latin typeface="Roboto Mono" pitchFamily="2" charset="0"/>
                <a:ea typeface="Roboto Mono" pitchFamily="2" charset="0"/>
                <a:cs typeface="+mn-cs"/>
              </a:defRPr>
            </a:lvl3pPr>
            <a:lvl4pPr marL="465571" indent="-126973">
              <a:spcBef>
                <a:spcPts val="0"/>
              </a:spcBef>
              <a:spcAft>
                <a:spcPts val="1176"/>
              </a:spcAft>
              <a:buFont typeface="Arial" panose="020B0604020202020204" pitchFamily="34" charset="0"/>
              <a:buChar char="•"/>
              <a:defRPr sz="1058">
                <a:latin typeface="Roboto Mono" pitchFamily="2" charset="0"/>
                <a:ea typeface="Roboto Mono" pitchFamily="2" charset="0"/>
              </a:defRPr>
            </a:lvl4pPr>
            <a:lvl5pPr marL="634869" indent="-126973">
              <a:spcBef>
                <a:spcPts val="0"/>
              </a:spcBef>
              <a:spcAft>
                <a:spcPts val="1176"/>
              </a:spcAft>
              <a:buFont typeface="Arial" panose="020B0604020202020204" pitchFamily="34" charset="0"/>
              <a:buChar char="–"/>
              <a:defRPr sz="1058">
                <a:latin typeface="Roboto Mono" pitchFamily="2" charset="0"/>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1" name="Text Placeholder">
            <a:extLst>
              <a:ext uri="{FF2B5EF4-FFF2-40B4-BE49-F238E27FC236}">
                <a16:creationId xmlns:a16="http://schemas.microsoft.com/office/drawing/2014/main" id="{CEDB43ED-2CDF-F349-BBF6-4E815DF63720}"/>
              </a:ext>
            </a:extLst>
          </p:cNvPr>
          <p:cNvSpPr>
            <a:spLocks noGrp="1"/>
          </p:cNvSpPr>
          <p:nvPr>
            <p:ph type="body" sz="quarter" idx="16" hasCustomPrompt="1"/>
          </p:nvPr>
        </p:nvSpPr>
        <p:spPr>
          <a:xfrm>
            <a:off x="1015533" y="1143035"/>
            <a:ext cx="3048467" cy="1512604"/>
          </a:xfrm>
          <a:solidFill>
            <a:schemeClr val="bg1"/>
          </a:solidFill>
        </p:spPr>
        <p:txBody>
          <a:bodyPr lIns="216000" tIns="216000" rIns="216000" bIns="216000">
            <a:spAutoFit/>
          </a:bodyPr>
          <a:lstStyle>
            <a:lvl1pPr marL="0" indent="0">
              <a:lnSpc>
                <a:spcPct val="85000"/>
              </a:lnSpc>
              <a:spcBef>
                <a:spcPts val="0"/>
              </a:spcBef>
              <a:buNone/>
              <a:defRPr sz="2115">
                <a:latin typeface="+mj-lt"/>
                <a:ea typeface="Roboto Mono" pitchFamily="2" charset="0"/>
              </a:defRPr>
            </a:lvl1pPr>
            <a:lvl2pPr marL="0" indent="0">
              <a:lnSpc>
                <a:spcPct val="85000"/>
              </a:lnSpc>
              <a:spcBef>
                <a:spcPts val="0"/>
              </a:spcBef>
              <a:buNone/>
              <a:defRPr sz="1881" b="0" cap="none" baseline="0">
                <a:latin typeface="+mj-lt"/>
                <a:ea typeface="Roboto Mono" pitchFamily="2" charset="0"/>
              </a:defRPr>
            </a:lvl2pPr>
            <a:lvl3pPr marL="0" indent="0">
              <a:lnSpc>
                <a:spcPct val="85000"/>
              </a:lnSpc>
              <a:spcBef>
                <a:spcPts val="0"/>
              </a:spcBef>
              <a:buNone/>
              <a:defRPr sz="1646">
                <a:latin typeface="+mj-lt"/>
                <a:ea typeface="Roboto Mono" pitchFamily="2" charset="0"/>
              </a:defRPr>
            </a:lvl3pPr>
            <a:lvl4pPr marL="0" indent="0">
              <a:lnSpc>
                <a:spcPct val="85000"/>
              </a:lnSpc>
              <a:spcBef>
                <a:spcPts val="0"/>
              </a:spcBef>
              <a:buNone/>
              <a:defRPr sz="1411">
                <a:latin typeface="+mj-lt"/>
                <a:ea typeface="Roboto Mono" pitchFamily="2" charset="0"/>
              </a:defRPr>
            </a:lvl4pPr>
            <a:lvl5pPr marL="0" indent="0">
              <a:lnSpc>
                <a:spcPct val="85000"/>
              </a:lnSpc>
              <a:spcBef>
                <a:spcPts val="0"/>
              </a:spcBef>
              <a:buNone/>
              <a:defRPr sz="1176">
                <a:latin typeface="+mj-lt"/>
                <a:ea typeface="Roboto Mono" pitchFamily="2" charset="0"/>
              </a:defRPr>
            </a:lvl5pPr>
          </a:lstStyle>
          <a:p>
            <a:pPr lvl="0"/>
            <a:r>
              <a:rPr lang="sv-SE"/>
              <a:t>NNN</a:t>
            </a:r>
          </a:p>
          <a:p>
            <a:pPr lvl="1"/>
            <a:r>
              <a:rPr lang="sv-SE"/>
              <a:t>NNN</a:t>
            </a:r>
          </a:p>
          <a:p>
            <a:pPr lvl="2"/>
            <a:r>
              <a:rPr lang="sv-SE"/>
              <a:t>NNN</a:t>
            </a:r>
          </a:p>
          <a:p>
            <a:pPr lvl="3"/>
            <a:r>
              <a:rPr lang="sv-SE"/>
              <a:t>NNN</a:t>
            </a:r>
          </a:p>
          <a:p>
            <a:pPr lvl="4"/>
            <a:r>
              <a:rPr lang="sv-SE"/>
              <a:t>NNN</a:t>
            </a:r>
          </a:p>
        </p:txBody>
      </p:sp>
      <p:sp>
        <p:nvSpPr>
          <p:cNvPr id="15" name="Text Placeholder">
            <a:extLst>
              <a:ext uri="{FF2B5EF4-FFF2-40B4-BE49-F238E27FC236}">
                <a16:creationId xmlns:a16="http://schemas.microsoft.com/office/drawing/2014/main" id="{752E2E4C-3386-CC40-9429-49C2B2537B77}"/>
              </a:ext>
            </a:extLst>
          </p:cNvPr>
          <p:cNvSpPr>
            <a:spLocks noGrp="1"/>
          </p:cNvSpPr>
          <p:nvPr>
            <p:ph type="body" sz="quarter" idx="20"/>
          </p:nvPr>
        </p:nvSpPr>
        <p:spPr>
          <a:xfrm>
            <a:off x="8129867" y="1142378"/>
            <a:ext cx="3048467" cy="2147997"/>
          </a:xfrm>
          <a:solidFill>
            <a:schemeClr val="bg1"/>
          </a:solidFill>
        </p:spPr>
        <p:txBody>
          <a:bodyPr lIns="216000" tIns="216000" rIns="216000" bIns="216000">
            <a:spAutoFit/>
          </a:bodyPr>
          <a:lstStyle>
            <a:lvl1pPr marL="126973" indent="-126973">
              <a:spcBef>
                <a:spcPts val="0"/>
              </a:spcBef>
              <a:spcAft>
                <a:spcPts val="1176"/>
              </a:spcAft>
              <a:buFont typeface="Arial" panose="020B0604020202020204" pitchFamily="34" charset="0"/>
              <a:buChar char="•"/>
              <a:defRPr lang="sv-SE" sz="1058" kern="1200" dirty="0">
                <a:solidFill>
                  <a:schemeClr val="tx1"/>
                </a:solidFill>
                <a:latin typeface="+mn-lt"/>
                <a:ea typeface="Roboto Mono" pitchFamily="2" charset="0"/>
                <a:cs typeface="+mn-cs"/>
              </a:defRPr>
            </a:lvl1pPr>
            <a:lvl2pPr marL="0" indent="0">
              <a:lnSpc>
                <a:spcPct val="90000"/>
              </a:lnSpc>
              <a:spcBef>
                <a:spcPts val="0"/>
              </a:spcBef>
              <a:spcAft>
                <a:spcPts val="235"/>
              </a:spcAft>
              <a:buNone/>
              <a:defRPr sz="1411" b="0" cap="none" baseline="0">
                <a:latin typeface="+mj-lt"/>
                <a:ea typeface="Roboto Mono" pitchFamily="2" charset="0"/>
              </a:defRPr>
            </a:lvl2pPr>
            <a:lvl3pPr marL="296272" indent="-126973">
              <a:spcBef>
                <a:spcPts val="0"/>
              </a:spcBef>
              <a:spcAft>
                <a:spcPts val="1176"/>
              </a:spcAft>
              <a:buFont typeface="Arial" panose="020B0604020202020204" pitchFamily="34" charset="0"/>
              <a:buChar char="–"/>
              <a:defRPr lang="sv-SE" sz="1058" kern="1200" dirty="0">
                <a:solidFill>
                  <a:schemeClr val="tx1"/>
                </a:solidFill>
                <a:latin typeface="+mn-lt"/>
                <a:ea typeface="Roboto Mono" pitchFamily="2" charset="0"/>
                <a:cs typeface="+mn-cs"/>
              </a:defRPr>
            </a:lvl3pPr>
            <a:lvl4pPr marL="465571" indent="-126973">
              <a:spcBef>
                <a:spcPts val="0"/>
              </a:spcBef>
              <a:spcAft>
                <a:spcPts val="1176"/>
              </a:spcAft>
              <a:buFont typeface="Arial" panose="020B0604020202020204" pitchFamily="34" charset="0"/>
              <a:buChar char="•"/>
              <a:defRPr sz="1058">
                <a:latin typeface="+mn-lt"/>
                <a:ea typeface="Roboto Mono" pitchFamily="2" charset="0"/>
              </a:defRPr>
            </a:lvl4pPr>
            <a:lvl5pPr marL="634869" indent="-126973">
              <a:spcBef>
                <a:spcPts val="0"/>
              </a:spcBef>
              <a:spcAft>
                <a:spcPts val="1176"/>
              </a:spcAft>
              <a:buFont typeface="Arial" panose="020B0604020202020204" pitchFamily="34" charset="0"/>
              <a:buChar char="–"/>
              <a:defRPr sz="1058">
                <a:latin typeface="+mn-lt"/>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0" name="Text Placeholder">
            <a:extLst>
              <a:ext uri="{FF2B5EF4-FFF2-40B4-BE49-F238E27FC236}">
                <a16:creationId xmlns:a16="http://schemas.microsoft.com/office/drawing/2014/main" id="{1C932B57-C404-BD4A-9A4D-3CD67ABE1E00}"/>
              </a:ext>
            </a:extLst>
          </p:cNvPr>
          <p:cNvSpPr>
            <a:spLocks noGrp="1"/>
          </p:cNvSpPr>
          <p:nvPr>
            <p:ph type="body" sz="quarter" idx="21"/>
          </p:nvPr>
        </p:nvSpPr>
        <p:spPr>
          <a:xfrm>
            <a:off x="4572701" y="3637893"/>
            <a:ext cx="3048467" cy="1797745"/>
          </a:xfrm>
          <a:solidFill>
            <a:schemeClr val="bg1"/>
          </a:solidFill>
        </p:spPr>
        <p:txBody>
          <a:bodyPr lIns="216000" tIns="216000" rIns="216000" bIns="216000">
            <a:spAutoFit/>
          </a:bodyPr>
          <a:lstStyle>
            <a:lvl1pPr marL="126973" indent="-126973">
              <a:spcBef>
                <a:spcPts val="0"/>
              </a:spcBef>
              <a:spcAft>
                <a:spcPts val="941"/>
              </a:spcAft>
              <a:buFont typeface="Arial" panose="020B0604020202020204" pitchFamily="34" charset="0"/>
              <a:buChar char="•"/>
              <a:defRPr lang="sv-SE" sz="823" kern="1200" dirty="0">
                <a:solidFill>
                  <a:schemeClr val="tx1"/>
                </a:solidFill>
                <a:latin typeface="Roboto Mono" pitchFamily="2" charset="0"/>
                <a:ea typeface="Roboto Mono" pitchFamily="2" charset="0"/>
                <a:cs typeface="+mn-cs"/>
              </a:defRPr>
            </a:lvl1pPr>
            <a:lvl2pPr marL="0" indent="0">
              <a:spcBef>
                <a:spcPts val="0"/>
              </a:spcBef>
              <a:spcAft>
                <a:spcPts val="941"/>
              </a:spcAft>
              <a:buNone/>
              <a:defRPr sz="823" b="1" cap="all" baseline="0">
                <a:latin typeface="Roboto Mono" pitchFamily="2" charset="0"/>
                <a:ea typeface="Roboto Mono" pitchFamily="2" charset="0"/>
              </a:defRPr>
            </a:lvl2pPr>
            <a:lvl3pPr marL="296272" indent="-126973">
              <a:spcBef>
                <a:spcPts val="0"/>
              </a:spcBef>
              <a:spcAft>
                <a:spcPts val="941"/>
              </a:spcAft>
              <a:buFont typeface="Arial" panose="020B0604020202020204" pitchFamily="34" charset="0"/>
              <a:buChar char="–"/>
              <a:defRPr lang="sv-SE" sz="823" kern="1200" dirty="0">
                <a:solidFill>
                  <a:schemeClr val="tx1"/>
                </a:solidFill>
                <a:latin typeface="Roboto Mono" pitchFamily="2" charset="0"/>
                <a:ea typeface="Roboto Mono" pitchFamily="2" charset="0"/>
                <a:cs typeface="+mn-cs"/>
              </a:defRPr>
            </a:lvl3pPr>
            <a:lvl4pPr marL="465571" indent="-126973">
              <a:spcBef>
                <a:spcPts val="0"/>
              </a:spcBef>
              <a:spcAft>
                <a:spcPts val="941"/>
              </a:spcAft>
              <a:buFont typeface="Arial" panose="020B0604020202020204" pitchFamily="34" charset="0"/>
              <a:buChar char="•"/>
              <a:defRPr sz="823">
                <a:latin typeface="Roboto Mono" pitchFamily="2" charset="0"/>
                <a:ea typeface="Roboto Mono" pitchFamily="2" charset="0"/>
              </a:defRPr>
            </a:lvl4pPr>
            <a:lvl5pPr marL="634869" indent="-126973">
              <a:spcBef>
                <a:spcPts val="0"/>
              </a:spcBef>
              <a:spcAft>
                <a:spcPts val="941"/>
              </a:spcAft>
              <a:buFont typeface="Arial" panose="020B0604020202020204" pitchFamily="34" charset="0"/>
              <a:buChar char="–"/>
              <a:defRPr sz="823">
                <a:latin typeface="Roboto Mono" pitchFamily="2" charset="0"/>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1" name="Text Placeholder">
            <a:extLst>
              <a:ext uri="{FF2B5EF4-FFF2-40B4-BE49-F238E27FC236}">
                <a16:creationId xmlns:a16="http://schemas.microsoft.com/office/drawing/2014/main" id="{023332B4-ADF6-224A-956A-32581597CE80}"/>
              </a:ext>
            </a:extLst>
          </p:cNvPr>
          <p:cNvSpPr>
            <a:spLocks noGrp="1"/>
          </p:cNvSpPr>
          <p:nvPr>
            <p:ph type="body" sz="quarter" idx="22"/>
          </p:nvPr>
        </p:nvSpPr>
        <p:spPr>
          <a:xfrm>
            <a:off x="8129867" y="3637894"/>
            <a:ext cx="3048467" cy="1486443"/>
          </a:xfrm>
          <a:solidFill>
            <a:schemeClr val="bg1"/>
          </a:solidFill>
        </p:spPr>
        <p:txBody>
          <a:bodyPr lIns="216000" tIns="216000" rIns="216000" bIns="216000">
            <a:spAutoFit/>
          </a:bodyPr>
          <a:lstStyle>
            <a:lvl1pPr marL="126973" indent="-126973">
              <a:spcBef>
                <a:spcPts val="0"/>
              </a:spcBef>
              <a:spcAft>
                <a:spcPts val="705"/>
              </a:spcAft>
              <a:buFont typeface="Arial" panose="020B0604020202020204" pitchFamily="34" charset="0"/>
              <a:buChar char="•"/>
              <a:defRPr lang="sv-SE" sz="823" kern="1200" dirty="0">
                <a:solidFill>
                  <a:schemeClr val="tx1"/>
                </a:solidFill>
                <a:latin typeface="+mn-lt"/>
                <a:ea typeface="Roboto Mono" pitchFamily="2" charset="0"/>
                <a:cs typeface="+mn-cs"/>
              </a:defRPr>
            </a:lvl1pPr>
            <a:lvl2pPr marL="0" indent="0">
              <a:lnSpc>
                <a:spcPct val="90000"/>
              </a:lnSpc>
              <a:spcBef>
                <a:spcPts val="0"/>
              </a:spcBef>
              <a:spcAft>
                <a:spcPts val="235"/>
              </a:spcAft>
              <a:buNone/>
              <a:defRPr sz="1176" b="0" cap="none" baseline="0">
                <a:latin typeface="+mj-lt"/>
                <a:ea typeface="Roboto Mono" pitchFamily="2" charset="0"/>
              </a:defRPr>
            </a:lvl2pPr>
            <a:lvl3pPr marL="296272" indent="-126973">
              <a:spcBef>
                <a:spcPts val="0"/>
              </a:spcBef>
              <a:spcAft>
                <a:spcPts val="705"/>
              </a:spcAft>
              <a:buFont typeface="Arial" panose="020B0604020202020204" pitchFamily="34" charset="0"/>
              <a:buChar char="–"/>
              <a:defRPr lang="sv-SE" sz="823" kern="1200" dirty="0">
                <a:solidFill>
                  <a:schemeClr val="tx1"/>
                </a:solidFill>
                <a:latin typeface="+mn-lt"/>
                <a:ea typeface="Roboto Mono" pitchFamily="2" charset="0"/>
                <a:cs typeface="+mn-cs"/>
              </a:defRPr>
            </a:lvl3pPr>
            <a:lvl4pPr marL="465571" indent="-126973">
              <a:spcBef>
                <a:spcPts val="0"/>
              </a:spcBef>
              <a:spcAft>
                <a:spcPts val="705"/>
              </a:spcAft>
              <a:buFont typeface="Arial" panose="020B0604020202020204" pitchFamily="34" charset="0"/>
              <a:buChar char="•"/>
              <a:defRPr sz="823">
                <a:latin typeface="+mn-lt"/>
                <a:ea typeface="Roboto Mono" pitchFamily="2" charset="0"/>
              </a:defRPr>
            </a:lvl4pPr>
            <a:lvl5pPr marL="634869" indent="-126973">
              <a:spcBef>
                <a:spcPts val="0"/>
              </a:spcBef>
              <a:spcAft>
                <a:spcPts val="705"/>
              </a:spcAft>
              <a:buFont typeface="Arial" panose="020B0604020202020204" pitchFamily="34" charset="0"/>
              <a:buChar char="–"/>
              <a:defRPr sz="823">
                <a:latin typeface="+mn-lt"/>
                <a:ea typeface="Roboto Mono" pitchFamily="2"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39047893"/>
      </p:ext>
    </p:extLst>
  </p:cSld>
  <p:clrMapOvr>
    <a:masterClrMapping/>
  </p:clrMapOvr>
  <p:extLst>
    <p:ext uri="{DCECCB84-F9BA-43D5-87BE-67443E8EF086}">
      <p15:sldGuideLst xmlns:p15="http://schemas.microsoft.com/office/powerpoint/2012/main">
        <p15:guide id="1" pos="544">
          <p15:clr>
            <a:srgbClr val="FBAE40"/>
          </p15:clr>
        </p15:guide>
        <p15:guide id="2" pos="5987">
          <p15:clr>
            <a:srgbClr val="FBAE40"/>
          </p15:clr>
        </p15:guide>
        <p15:guide id="5" pos="4354">
          <p15:clr>
            <a:srgbClr val="FBAE40"/>
          </p15:clr>
        </p15:guide>
        <p15:guide id="6" pos="4082">
          <p15:clr>
            <a:srgbClr val="FBAE40"/>
          </p15:clr>
        </p15:guide>
        <p15:guide id="7" pos="2449">
          <p15:clr>
            <a:srgbClr val="FBAE40"/>
          </p15:clr>
        </p15:guide>
        <p15:guide id="8" pos="217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96B6C59-320D-C32E-CE95-758A91B6A49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1A546A0-7456-20A3-599F-626D0E3BE2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B10601DD-25C0-1DDF-AB18-8D1081A8562E}"/>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2A4CE0B4-99F0-9EF1-9935-C2BACBCFB9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D1E1ED33-47A5-A3CA-A888-9CFF6F9A7F47}"/>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0B7D2846-9E7C-9186-C4F6-B3BF859D6BD4}"/>
              </a:ext>
            </a:extLst>
          </p:cNvPr>
          <p:cNvSpPr>
            <a:spLocks noGrp="1"/>
          </p:cNvSpPr>
          <p:nvPr>
            <p:ph type="dt" sz="half" idx="10"/>
          </p:nvPr>
        </p:nvSpPr>
        <p:spPr/>
        <p:txBody>
          <a:bodyPr/>
          <a:lstStyle/>
          <a:p>
            <a:fld id="{B1035B7B-214D-4436-8471-2720F09C1F90}" type="datetime1">
              <a:rPr lang="en-GB" smtClean="0"/>
              <a:t>25/05/2026</a:t>
            </a:fld>
            <a:endParaRPr lang="sv-SE"/>
          </a:p>
        </p:txBody>
      </p:sp>
      <p:sp>
        <p:nvSpPr>
          <p:cNvPr id="8" name="Platshållare för sidfot 7">
            <a:extLst>
              <a:ext uri="{FF2B5EF4-FFF2-40B4-BE49-F238E27FC236}">
                <a16:creationId xmlns:a16="http://schemas.microsoft.com/office/drawing/2014/main" id="{6C8355F5-5E04-B9E7-F073-C20A6C336829}"/>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85C22BED-D258-807C-3151-734E57FBD304}"/>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137402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493C08-EB8C-5BE2-1085-888EF51A4D3C}"/>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1B6E060-BB36-C5C2-BC5C-90B4A26FB3B6}"/>
              </a:ext>
            </a:extLst>
          </p:cNvPr>
          <p:cNvSpPr>
            <a:spLocks noGrp="1"/>
          </p:cNvSpPr>
          <p:nvPr>
            <p:ph type="dt" sz="half" idx="10"/>
          </p:nvPr>
        </p:nvSpPr>
        <p:spPr/>
        <p:txBody>
          <a:bodyPr/>
          <a:lstStyle/>
          <a:p>
            <a:fld id="{70324615-E65C-44B0-8EDC-44480DDC8AF0}" type="datetime1">
              <a:rPr lang="en-GB" smtClean="0"/>
              <a:t>25/05/2026</a:t>
            </a:fld>
            <a:endParaRPr lang="sv-SE"/>
          </a:p>
        </p:txBody>
      </p:sp>
      <p:sp>
        <p:nvSpPr>
          <p:cNvPr id="4" name="Platshållare för sidfot 3">
            <a:extLst>
              <a:ext uri="{FF2B5EF4-FFF2-40B4-BE49-F238E27FC236}">
                <a16:creationId xmlns:a16="http://schemas.microsoft.com/office/drawing/2014/main" id="{1A105B32-2329-145D-E29E-149652D4CE6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DD148B8-4055-D72A-B62F-54F7FF64C1C6}"/>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228136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2F3EFB-CECE-5F9B-7AC7-F562AB1D985A}"/>
              </a:ext>
            </a:extLst>
          </p:cNvPr>
          <p:cNvSpPr>
            <a:spLocks noGrp="1"/>
          </p:cNvSpPr>
          <p:nvPr>
            <p:ph type="dt" sz="half" idx="10"/>
          </p:nvPr>
        </p:nvSpPr>
        <p:spPr/>
        <p:txBody>
          <a:bodyPr/>
          <a:lstStyle/>
          <a:p>
            <a:fld id="{6A5BFC38-2CE9-4800-9FF5-AC8C75D1E9E4}" type="datetime1">
              <a:rPr lang="en-GB" smtClean="0"/>
              <a:t>25/05/2026</a:t>
            </a:fld>
            <a:endParaRPr lang="sv-SE"/>
          </a:p>
        </p:txBody>
      </p:sp>
      <p:sp>
        <p:nvSpPr>
          <p:cNvPr id="3" name="Platshållare för sidfot 2">
            <a:extLst>
              <a:ext uri="{FF2B5EF4-FFF2-40B4-BE49-F238E27FC236}">
                <a16:creationId xmlns:a16="http://schemas.microsoft.com/office/drawing/2014/main" id="{843B95E9-7F7D-4918-413B-3D2F4DF0A78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ACBDE1E8-AB0A-6C2C-BA7E-E89CFE166988}"/>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90262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2A369EF-7D91-B671-257A-5B86EC781A7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C2637E3-6DCA-A05A-95AA-70BA913D3A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95294D4-5EF0-D582-6138-2F8DE08DFA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07B3125-F13E-0486-0167-2B0C40DF2AE2}"/>
              </a:ext>
            </a:extLst>
          </p:cNvPr>
          <p:cNvSpPr>
            <a:spLocks noGrp="1"/>
          </p:cNvSpPr>
          <p:nvPr>
            <p:ph type="dt" sz="half" idx="10"/>
          </p:nvPr>
        </p:nvSpPr>
        <p:spPr/>
        <p:txBody>
          <a:bodyPr/>
          <a:lstStyle/>
          <a:p>
            <a:fld id="{342629BC-6C9D-4572-AF88-BD20F6407733}" type="datetime1">
              <a:rPr lang="en-GB" smtClean="0"/>
              <a:t>25/05/2026</a:t>
            </a:fld>
            <a:endParaRPr lang="sv-SE"/>
          </a:p>
        </p:txBody>
      </p:sp>
      <p:sp>
        <p:nvSpPr>
          <p:cNvPr id="6" name="Platshållare för sidfot 5">
            <a:extLst>
              <a:ext uri="{FF2B5EF4-FFF2-40B4-BE49-F238E27FC236}">
                <a16:creationId xmlns:a16="http://schemas.microsoft.com/office/drawing/2014/main" id="{188319E8-4F65-78E5-5DB4-19779347CE7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2533C6E7-6245-7A53-677B-26353C3373DE}"/>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350642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B02689-4874-ABB6-DEEA-EEE83419B25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EF4F39F4-0E81-8A1D-7E21-1A6A1EB842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71BDD71F-1C7B-5300-EEC4-004EE03EA0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BEAECDC2-9A51-ED4C-21EF-6313406B2E61}"/>
              </a:ext>
            </a:extLst>
          </p:cNvPr>
          <p:cNvSpPr>
            <a:spLocks noGrp="1"/>
          </p:cNvSpPr>
          <p:nvPr>
            <p:ph type="dt" sz="half" idx="10"/>
          </p:nvPr>
        </p:nvSpPr>
        <p:spPr/>
        <p:txBody>
          <a:bodyPr/>
          <a:lstStyle/>
          <a:p>
            <a:fld id="{1ACCB26F-9867-4EBB-83BE-5EC9E64BC24B}" type="datetime1">
              <a:rPr lang="en-GB" smtClean="0"/>
              <a:t>25/05/2026</a:t>
            </a:fld>
            <a:endParaRPr lang="sv-SE"/>
          </a:p>
        </p:txBody>
      </p:sp>
      <p:sp>
        <p:nvSpPr>
          <p:cNvPr id="6" name="Platshållare för sidfot 5">
            <a:extLst>
              <a:ext uri="{FF2B5EF4-FFF2-40B4-BE49-F238E27FC236}">
                <a16:creationId xmlns:a16="http://schemas.microsoft.com/office/drawing/2014/main" id="{97D02376-D3B6-94AC-D3CD-1E89FF2EEEF4}"/>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C7759885-2163-6151-38AA-034691470EF1}"/>
              </a:ext>
            </a:extLst>
          </p:cNvPr>
          <p:cNvSpPr>
            <a:spLocks noGrp="1"/>
          </p:cNvSpPr>
          <p:nvPr>
            <p:ph type="sldNum" sz="quarter" idx="12"/>
          </p:nvPr>
        </p:nvSpPr>
        <p:spPr/>
        <p:txBody>
          <a:bodyPr/>
          <a:lstStyle/>
          <a:p>
            <a:fld id="{BAA6ABCF-68FD-4ED9-AD0C-08BDD0041F52}" type="slidenum">
              <a:rPr lang="sv-SE" smtClean="0"/>
              <a:t>‹#›</a:t>
            </a:fld>
            <a:endParaRPr lang="sv-SE"/>
          </a:p>
        </p:txBody>
      </p:sp>
    </p:spTree>
    <p:extLst>
      <p:ext uri="{BB962C8B-B14F-4D97-AF65-F5344CB8AC3E}">
        <p14:creationId xmlns:p14="http://schemas.microsoft.com/office/powerpoint/2010/main" val="246102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BF5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6C96D7A-679A-1030-AA84-E0FE2D2973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D1D997CF-74F5-FDD7-BBE1-73676CA6A8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4B8B09B2-EA42-7CE1-2B00-A6C7664C68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3A9209-FF97-42E8-9D12-A9FEEC8610A3}" type="datetime1">
              <a:rPr lang="en-GB" smtClean="0"/>
              <a:t>25/05/2026</a:t>
            </a:fld>
            <a:endParaRPr lang="sv-SE"/>
          </a:p>
        </p:txBody>
      </p:sp>
      <p:sp>
        <p:nvSpPr>
          <p:cNvPr id="5" name="Platshållare för sidfot 4">
            <a:extLst>
              <a:ext uri="{FF2B5EF4-FFF2-40B4-BE49-F238E27FC236}">
                <a16:creationId xmlns:a16="http://schemas.microsoft.com/office/drawing/2014/main" id="{20A65A45-3C1E-2CCE-EC39-B70DCF12A3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F9726E2E-D480-13A1-DA46-7EAD006245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AA6ABCF-68FD-4ED9-AD0C-08BDD0041F52}" type="slidenum">
              <a:rPr lang="sv-SE" smtClean="0"/>
              <a:t>‹#›</a:t>
            </a:fld>
            <a:endParaRPr lang="sv-SE"/>
          </a:p>
        </p:txBody>
      </p:sp>
    </p:spTree>
    <p:extLst>
      <p:ext uri="{BB962C8B-B14F-4D97-AF65-F5344CB8AC3E}">
        <p14:creationId xmlns:p14="http://schemas.microsoft.com/office/powerpoint/2010/main" val="2810765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BF5F0"/>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0EF9368-A347-D63E-63E9-7A0B527FE3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C1B5CCD6-0D6B-F4B5-00F8-47CF7165AF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16E77B7A-7403-2A29-2A1D-EC5108F3C7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A5542DD-781C-402A-BFC4-DCD03E112931}" type="datetime1">
              <a:rPr lang="en-GB" smtClean="0"/>
              <a:t>25/05/2026</a:t>
            </a:fld>
            <a:endParaRPr lang="sv-SE"/>
          </a:p>
        </p:txBody>
      </p:sp>
      <p:sp>
        <p:nvSpPr>
          <p:cNvPr id="5" name="Platshållare för sidfot 4">
            <a:extLst>
              <a:ext uri="{FF2B5EF4-FFF2-40B4-BE49-F238E27FC236}">
                <a16:creationId xmlns:a16="http://schemas.microsoft.com/office/drawing/2014/main" id="{335149D0-DF05-587E-F211-BF61C6D876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Platshållare för bildnummer 5">
            <a:extLst>
              <a:ext uri="{FF2B5EF4-FFF2-40B4-BE49-F238E27FC236}">
                <a16:creationId xmlns:a16="http://schemas.microsoft.com/office/drawing/2014/main" id="{54C6A6A1-50A5-3475-2043-C005983FB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44A34FF-160D-439E-BCF2-AB7CBD35B0F9}" type="slidenum">
              <a:rPr lang="sv-SE" smtClean="0"/>
              <a:t>‹#›</a:t>
            </a:fld>
            <a:endParaRPr lang="sv-SE"/>
          </a:p>
        </p:txBody>
      </p:sp>
    </p:spTree>
    <p:extLst>
      <p:ext uri="{BB962C8B-B14F-4D97-AF65-F5344CB8AC3E}">
        <p14:creationId xmlns:p14="http://schemas.microsoft.com/office/powerpoint/2010/main" val="3479040910"/>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 id="2147483861" r:id="rId12"/>
    <p:sldLayoutId id="2147483862" r:id="rId13"/>
    <p:sldLayoutId id="2147483863" r:id="rId14"/>
    <p:sldLayoutId id="2147483865" r:id="rId15"/>
    <p:sldLayoutId id="2147483866" r:id="rId16"/>
    <p:sldLayoutId id="2147483751" r:id="rId17"/>
    <p:sldLayoutId id="2147483753" r:id="rId18"/>
    <p:sldLayoutId id="2147483754" r:id="rId19"/>
    <p:sldLayoutId id="2147483756" r:id="rId20"/>
    <p:sldLayoutId id="2147483757" r:id="rId21"/>
    <p:sldLayoutId id="2147483758" r:id="rId22"/>
    <p:sldLayoutId id="2147483759" r:id="rId23"/>
    <p:sldLayoutId id="2147483760" r:id="rId24"/>
    <p:sldLayoutId id="2147483761" r:id="rId25"/>
    <p:sldLayoutId id="2147483763" r:id="rId26"/>
    <p:sldLayoutId id="2147483764" r:id="rId27"/>
    <p:sldLayoutId id="2147483765" r:id="rId28"/>
    <p:sldLayoutId id="2147483766" r:id="rId29"/>
    <p:sldLayoutId id="2147483767" r:id="rId30"/>
    <p:sldLayoutId id="2147483768" r:id="rId31"/>
    <p:sldLayoutId id="2147483770" r:id="rId32"/>
    <p:sldLayoutId id="2147483771" r:id="rId33"/>
    <p:sldLayoutId id="2147483772" r:id="rId3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7FB4796B_D000F497.xml"/><Relationship Id="rId1" Type="http://schemas.openxmlformats.org/officeDocument/2006/relationships/slideLayout" Target="../slideLayouts/slideLayout24.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png"/><Relationship Id="rId4" Type="http://schemas.openxmlformats.org/officeDocument/2006/relationships/hyperlink" Target="https://hs30.se/wp-content/uploads/2025/05/vagledningforattprioriterasocialhallbarhetrisehs3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2.xml"/><Relationship Id="rId7" Type="http://schemas.openxmlformats.org/officeDocument/2006/relationships/image" Target="../media/image4.png"/><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hyperlink" Target="https://hs30.se/wp-content/uploads/2024/06/10kpierforsocialthallbarabostaderjuni2024final.pdf" TargetMode="External"/><Relationship Id="rId7" Type="http://schemas.openxmlformats.org/officeDocument/2006/relationships/image" Target="../media/image8.svg"/><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28.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hyperlink" Target="https://hs30.se/wp-content/uploads/2025/05/vagledningforattprioriterasocialhallbarhetrisehs30.pdf"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sv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8.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5.svg"/></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8.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image" Target="../media/image1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svg"/><Relationship Id="rId1" Type="http://schemas.openxmlformats.org/officeDocument/2006/relationships/slideLayout" Target="../slideLayouts/slideLayout27.xml"/><Relationship Id="rId4" Type="http://schemas.openxmlformats.org/officeDocument/2006/relationships/image" Target="../media/image3.emf"/></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svg"/><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2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sv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microsoft.com/office/2018/10/relationships/comments" Target="../comments/modernComment_7FFFF87D_7C09A72B.xml"/><Relationship Id="rId2" Type="http://schemas.openxmlformats.org/officeDocument/2006/relationships/notesSlide" Target="../notesSlides/notesSlide9.xml"/><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8.xml"/><Relationship Id="rId1" Type="http://schemas.openxmlformats.org/officeDocument/2006/relationships/tags" Target="../tags/tag5.xml"/><Relationship Id="rId5" Type="http://schemas.openxmlformats.org/officeDocument/2006/relationships/image" Target="../media/image5.png"/><Relationship Id="rId4" Type="http://schemas.openxmlformats.org/officeDocument/2006/relationships/image" Target="../media/image15.svg"/></Relationships>
</file>

<file path=ppt/slides/_rels/slide34.xml.rels><?xml version="1.0" encoding="UTF-8" standalone="yes"?>
<Relationships xmlns="http://schemas.openxmlformats.org/package/2006/relationships"><Relationship Id="rId8" Type="http://schemas.openxmlformats.org/officeDocument/2006/relationships/hyperlink" Target="https://www.betterevaluation.org/methods-approaches/approaches/most-significant-change" TargetMode="External"/><Relationship Id="rId3" Type="http://schemas.openxmlformats.org/officeDocument/2006/relationships/hyperlink" Target="https://www.folkhalsomyndigheten.se/contentassets/af0381a876fb42c994da860be9692aba/fran-nyhet-till-vardagsnytta.pdf" TargetMode="External"/><Relationship Id="rId7" Type="http://schemas.openxmlformats.org/officeDocument/2006/relationships/hyperlink" Target="https://www.betterevaluation.org/methods-approaches/methods/asset-mapping#:~:text=Asset%20mapping%20is%20a%20process,deficit%20focus%22%20of%20needs%20analysis" TargetMode="External"/><Relationship Id="rId2" Type="http://schemas.openxmlformats.org/officeDocument/2006/relationships/hyperlink" Target="https://researcheffectiveness.ca/wp-content/uploads/sites/7/2019/08/Theory-of-Change-Toolkit.pdf" TargetMode="External"/><Relationship Id="rId1" Type="http://schemas.openxmlformats.org/officeDocument/2006/relationships/slideLayout" Target="../slideLayouts/slideLayout15.xml"/><Relationship Id="rId6" Type="http://schemas.openxmlformats.org/officeDocument/2006/relationships/hyperlink" Target="https://pacscenter.stanford.edu/wp-content/uploads/2020/07/chapter_06.pdf" TargetMode="External"/><Relationship Id="rId11" Type="http://schemas.openxmlformats.org/officeDocument/2006/relationships/image" Target="../media/image3.emf"/><Relationship Id="rId5" Type="http://schemas.openxmlformats.org/officeDocument/2006/relationships/hyperlink" Target="https://www.huddinge.se/contentassets/66e8b4fe925647e5969b50910464192d/ksf_vagledning_datadriven_omradesutveckling.pdf" TargetMode="External"/><Relationship Id="rId10" Type="http://schemas.openxmlformats.org/officeDocument/2006/relationships/image" Target="../media/image4.png"/><Relationship Id="rId4" Type="http://schemas.openxmlformats.org/officeDocument/2006/relationships/hyperlink" Target="https://www.ri.se/sv/SHIC/rigga-for-effekt" TargetMode="External"/><Relationship Id="rId9" Type="http://schemas.openxmlformats.org/officeDocument/2006/relationships/hyperlink" Target="https://www.mcf.se/sv/verktyg--tjanster/metod-och-verktyg-after-action-review---aar/"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png"/><Relationship Id="rId2" Type="http://schemas.openxmlformats.org/officeDocument/2006/relationships/diagramData" Target="../diagrams/data4.xml"/><Relationship Id="rId1" Type="http://schemas.openxmlformats.org/officeDocument/2006/relationships/slideLayout" Target="../slideLayouts/slideLayout2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8" Type="http://schemas.openxmlformats.org/officeDocument/2006/relationships/diagramLayout" Target="../diagrams/layout6.xml"/><Relationship Id="rId13" Type="http://schemas.openxmlformats.org/officeDocument/2006/relationships/image" Target="../media/image5.png"/><Relationship Id="rId3" Type="http://schemas.openxmlformats.org/officeDocument/2006/relationships/diagramLayout" Target="../diagrams/layout5.xml"/><Relationship Id="rId7" Type="http://schemas.openxmlformats.org/officeDocument/2006/relationships/diagramData" Target="../diagrams/data6.xml"/><Relationship Id="rId12" Type="http://schemas.openxmlformats.org/officeDocument/2006/relationships/image" Target="../media/image23.pn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3.emf"/><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8.xml"/><Relationship Id="rId1" Type="http://schemas.openxmlformats.org/officeDocument/2006/relationships/tags" Target="../tags/tag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7FFFF8C0_3194901F.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svg"/><Relationship Id="rId1" Type="http://schemas.openxmlformats.org/officeDocument/2006/relationships/slideLayout" Target="../slideLayouts/slideLayout15.xml"/><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hyperlink" Target="https://hs30.se/wp-content/uploads/2026/05/hs30mallarforsocialhallbarhetsarbete260525.xlsx" TargetMode="Externa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8A5D"/>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EBC022CB-257C-78ED-635A-08812FAE132F}"/>
              </a:ext>
            </a:extLst>
          </p:cNvPr>
          <p:cNvSpPr>
            <a:spLocks noGrp="1"/>
          </p:cNvSpPr>
          <p:nvPr>
            <p:ph type="sldNum" sz="quarter" idx="13"/>
          </p:nvPr>
        </p:nvSpPr>
        <p:spPr/>
        <p:txBody>
          <a:bodyPr/>
          <a:lstStyle/>
          <a:p>
            <a:fld id="{2066355A-084C-D24E-9AD2-7E4FC41EA627}" type="slidenum">
              <a:rPr lang="sv-SE" smtClean="0"/>
              <a:pPr/>
              <a:t>1</a:t>
            </a:fld>
            <a:endParaRPr lang="sv-SE"/>
          </a:p>
        </p:txBody>
      </p:sp>
      <p:sp>
        <p:nvSpPr>
          <p:cNvPr id="2" name="Platshållare för text 1">
            <a:extLst>
              <a:ext uri="{FF2B5EF4-FFF2-40B4-BE49-F238E27FC236}">
                <a16:creationId xmlns:a16="http://schemas.microsoft.com/office/drawing/2014/main" id="{788DA990-791E-7253-10AE-3AB814758665}"/>
              </a:ext>
            </a:extLst>
          </p:cNvPr>
          <p:cNvSpPr>
            <a:spLocks noGrp="1"/>
          </p:cNvSpPr>
          <p:nvPr>
            <p:ph type="body" sz="quarter" idx="16"/>
          </p:nvPr>
        </p:nvSpPr>
        <p:spPr>
          <a:xfrm>
            <a:off x="1403350" y="1435846"/>
            <a:ext cx="8023679" cy="4475036"/>
          </a:xfrm>
        </p:spPr>
        <p:txBody>
          <a:bodyPr/>
          <a:lstStyle/>
          <a:p>
            <a:r>
              <a:rPr lang="sv-SE" sz="6400"/>
              <a:t>		handbok för social hållbarhet i bostadssektorn</a:t>
            </a:r>
          </a:p>
          <a:p>
            <a:endParaRPr lang="sv-SE" sz="4703" i="1">
              <a:solidFill>
                <a:srgbClr val="EAF4EF"/>
              </a:solidFill>
              <a:latin typeface="+mn-lt"/>
            </a:endParaRPr>
          </a:p>
          <a:p>
            <a:r>
              <a:rPr lang="sv-SE" sz="3400" i="1">
                <a:latin typeface="+mn-lt"/>
              </a:rPr>
              <a:t>Ett stöd för arbete med behovskartläggning, förändringsteori och mätning och uppföljning</a:t>
            </a:r>
          </a:p>
        </p:txBody>
      </p:sp>
      <p:pic>
        <p:nvPicPr>
          <p:cNvPr id="7" name="Bildobjekt 6">
            <a:extLst>
              <a:ext uri="{FF2B5EF4-FFF2-40B4-BE49-F238E27FC236}">
                <a16:creationId xmlns:a16="http://schemas.microsoft.com/office/drawing/2014/main" id="{D40ED998-E65B-77AF-D4CC-058FB0776E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7526" y="875440"/>
            <a:ext cx="1618588" cy="1466965"/>
          </a:xfrm>
          <a:prstGeom prst="rect">
            <a:avLst/>
          </a:prstGeom>
        </p:spPr>
      </p:pic>
      <p:grpSp>
        <p:nvGrpSpPr>
          <p:cNvPr id="9" name="Grupp 8">
            <a:extLst>
              <a:ext uri="{FF2B5EF4-FFF2-40B4-BE49-F238E27FC236}">
                <a16:creationId xmlns:a16="http://schemas.microsoft.com/office/drawing/2014/main" id="{B487B5BA-A0F8-5952-47BE-6CDEE6912AB1}"/>
              </a:ext>
            </a:extLst>
          </p:cNvPr>
          <p:cNvGrpSpPr/>
          <p:nvPr/>
        </p:nvGrpSpPr>
        <p:grpSpPr>
          <a:xfrm>
            <a:off x="10788651" y="5928078"/>
            <a:ext cx="1120100" cy="572175"/>
            <a:chOff x="10790899" y="314356"/>
            <a:chExt cx="1120100" cy="572175"/>
          </a:xfrm>
        </p:grpSpPr>
        <p:pic>
          <p:nvPicPr>
            <p:cNvPr id="10" name="Bildobjekt 9">
              <a:extLst>
                <a:ext uri="{FF2B5EF4-FFF2-40B4-BE49-F238E27FC236}">
                  <a16:creationId xmlns:a16="http://schemas.microsoft.com/office/drawing/2014/main" id="{D449F431-599A-6591-0D9E-2CAFECE92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1" name="Platshållare för text 2">
              <a:extLst>
                <a:ext uri="{FF2B5EF4-FFF2-40B4-BE49-F238E27FC236}">
                  <a16:creationId xmlns:a16="http://schemas.microsoft.com/office/drawing/2014/main" id="{C3B5E493-5B52-DA12-BA56-84CD1A12314A}"/>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489723543"/>
      </p:ext>
    </p:extLst>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pic>
        <p:nvPicPr>
          <p:cNvPr id="13" name="Platshållare för innehåll 4" descr="En bild som visar text, skärmbild, Teckensnitt, triangel&#10;&#10;AI-genererat innehåll kan vara felaktigt.">
            <a:extLst>
              <a:ext uri="{FF2B5EF4-FFF2-40B4-BE49-F238E27FC236}">
                <a16:creationId xmlns:a16="http://schemas.microsoft.com/office/drawing/2014/main" id="{61A676F8-0758-0CE2-8D9B-A48B8F968ADB}"/>
              </a:ext>
            </a:extLst>
          </p:cNvPr>
          <p:cNvPicPr>
            <a:picLocks noChangeAspect="1"/>
          </p:cNvPicPr>
          <p:nvPr/>
        </p:nvPicPr>
        <p:blipFill>
          <a:blip r:embed="rId3"/>
          <a:stretch>
            <a:fillRect/>
          </a:stretch>
        </p:blipFill>
        <p:spPr>
          <a:xfrm>
            <a:off x="2961136" y="478766"/>
            <a:ext cx="6323073" cy="6311030"/>
          </a:xfrm>
          <a:prstGeom prst="rect">
            <a:avLst/>
          </a:prstGeom>
        </p:spPr>
      </p:pic>
      <p:sp>
        <p:nvSpPr>
          <p:cNvPr id="2" name="Rubrik 1">
            <a:extLst>
              <a:ext uri="{FF2B5EF4-FFF2-40B4-BE49-F238E27FC236}">
                <a16:creationId xmlns:a16="http://schemas.microsoft.com/office/drawing/2014/main" id="{C9DFAF26-E217-640B-A786-29CFA50E1DD3}"/>
              </a:ext>
            </a:extLst>
          </p:cNvPr>
          <p:cNvSpPr txBox="1">
            <a:spLocks/>
          </p:cNvSpPr>
          <p:nvPr/>
        </p:nvSpPr>
        <p:spPr>
          <a:xfrm>
            <a:off x="863600" y="667840"/>
            <a:ext cx="6913920" cy="114290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155" rtl="0" eaLnBrk="1" fontAlgn="auto" latinLnBrk="0" hangingPunct="1">
              <a:lnSpc>
                <a:spcPct val="90000"/>
              </a:lnSpc>
              <a:spcBef>
                <a:spcPct val="0"/>
              </a:spcBef>
              <a:spcAft>
                <a:spcPts val="0"/>
              </a:spcAft>
              <a:buClrTx/>
              <a:buSzTx/>
              <a:buFontTx/>
              <a:buNone/>
              <a:tabLst/>
              <a:defRPr/>
            </a:pPr>
            <a:r>
              <a:rPr kumimoji="0" lang="sv-SE" sz="4000" i="0" u="none" strike="noStrike" kern="1200" cap="none" spc="0" normalizeH="0" baseline="0" noProof="0">
                <a:ln>
                  <a:noFill/>
                </a:ln>
                <a:solidFill>
                  <a:srgbClr val="000000"/>
                </a:solidFill>
                <a:effectLst/>
                <a:uLnTx/>
                <a:uFillTx/>
                <a:ea typeface="Roboto Mono" pitchFamily="2" charset="0"/>
              </a:rPr>
              <a:t>Prioritera behov: </a:t>
            </a:r>
            <a:br>
              <a:rPr kumimoji="0" lang="sv-SE" sz="3199" b="0" i="1" u="none" strike="noStrike" kern="1200" cap="none" spc="0" normalizeH="0" baseline="0" noProof="0">
                <a:ln>
                  <a:noFill/>
                </a:ln>
                <a:solidFill>
                  <a:srgbClr val="000000"/>
                </a:solidFill>
                <a:effectLst/>
                <a:uLnTx/>
                <a:uFillTx/>
                <a:latin typeface="Code Pro Bold"/>
                <a:ea typeface="+mj-ea"/>
                <a:cs typeface="+mj-cs"/>
              </a:rPr>
            </a:br>
            <a:endParaRPr kumimoji="0" lang="sv-SE" sz="3199" b="0" i="1" u="none" strike="noStrike" kern="1200" cap="none" spc="0" normalizeH="0" baseline="0" noProof="0">
              <a:ln>
                <a:noFill/>
              </a:ln>
              <a:solidFill>
                <a:srgbClr val="000000"/>
              </a:solidFill>
              <a:effectLst/>
              <a:uLnTx/>
              <a:uFillTx/>
              <a:latin typeface="Lato Light" panose="020F0302020204030203" pitchFamily="34" charset="0"/>
              <a:ea typeface="+mj-ea"/>
              <a:cs typeface="+mj-cs"/>
            </a:endParaRPr>
          </a:p>
        </p:txBody>
      </p:sp>
      <p:sp>
        <p:nvSpPr>
          <p:cNvPr id="8" name="textruta 7">
            <a:extLst>
              <a:ext uri="{FF2B5EF4-FFF2-40B4-BE49-F238E27FC236}">
                <a16:creationId xmlns:a16="http://schemas.microsoft.com/office/drawing/2014/main" id="{31B6DF51-B605-4C17-AD25-D6133BF0E973}"/>
              </a:ext>
            </a:extLst>
          </p:cNvPr>
          <p:cNvSpPr txBox="1"/>
          <p:nvPr/>
        </p:nvSpPr>
        <p:spPr>
          <a:xfrm>
            <a:off x="863600" y="1343322"/>
            <a:ext cx="3024188" cy="1477328"/>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sv-SE" sz="1600">
                <a:solidFill>
                  <a:srgbClr val="000000"/>
                </a:solidFill>
              </a:rPr>
              <a:t>A</a:t>
            </a:r>
            <a:r>
              <a:rPr kumimoji="0" lang="sv-SE" sz="1600" b="0" i="0" u="none" strike="noStrike" kern="1200" cap="none" spc="0" normalizeH="0" baseline="0" noProof="0" err="1">
                <a:ln>
                  <a:noFill/>
                </a:ln>
                <a:solidFill>
                  <a:srgbClr val="000000"/>
                </a:solidFill>
                <a:effectLst/>
                <a:uLnTx/>
                <a:uFillTx/>
                <a:ea typeface="+mn-ea"/>
                <a:cs typeface="+mn-cs"/>
              </a:rPr>
              <a:t>nalysen</a:t>
            </a:r>
            <a:r>
              <a:rPr lang="sv-SE" sz="1600">
                <a:solidFill>
                  <a:srgbClr val="000000"/>
                </a:solidFill>
              </a:rPr>
              <a:t> är ett bra tillfälle att resonera omkring prioritering. </a:t>
            </a:r>
          </a:p>
          <a:p>
            <a:pPr lvl="0" defTabSz="914309">
              <a:defRPr/>
            </a:pPr>
            <a:r>
              <a:rPr lang="sv-SE" sz="1600">
                <a:solidFill>
                  <a:srgbClr val="000000"/>
                </a:solidFill>
              </a:rPr>
              <a:t>I </a:t>
            </a:r>
            <a:r>
              <a:rPr lang="sv-SE" sz="1600">
                <a:solidFill>
                  <a:srgbClr val="000000"/>
                </a:solidFill>
                <a:hlinkClick r:id="rId4"/>
              </a:rPr>
              <a:t>Vägledning för att prioritera social hållbarhet</a:t>
            </a:r>
            <a:r>
              <a:rPr lang="sv-SE" sz="1600">
                <a:solidFill>
                  <a:srgbClr val="000000"/>
                </a:solidFill>
              </a:rPr>
              <a:t> presenteras en modell för hur insatser kan prioriteras.</a:t>
            </a:r>
            <a:endParaRPr kumimoji="0" lang="sv-SE" sz="1600" b="0" i="0" u="none" strike="noStrike" kern="1200" cap="none" spc="0" normalizeH="0" baseline="0" noProof="0">
              <a:ln>
                <a:noFill/>
              </a:ln>
              <a:solidFill>
                <a:srgbClr val="000000"/>
              </a:solidFill>
              <a:effectLst/>
              <a:uLnTx/>
              <a:uFillTx/>
              <a:ea typeface="+mn-ea"/>
              <a:cs typeface="+mn-cs"/>
            </a:endParaRPr>
          </a:p>
        </p:txBody>
      </p:sp>
      <p:sp>
        <p:nvSpPr>
          <p:cNvPr id="10" name="Platshållare för bildnummer 9">
            <a:extLst>
              <a:ext uri="{FF2B5EF4-FFF2-40B4-BE49-F238E27FC236}">
                <a16:creationId xmlns:a16="http://schemas.microsoft.com/office/drawing/2014/main" id="{972034DC-0C08-796F-0C62-600C25040E68}"/>
              </a:ext>
            </a:extLst>
          </p:cNvPr>
          <p:cNvSpPr>
            <a:spLocks noGrp="1"/>
          </p:cNvSpPr>
          <p:nvPr>
            <p:ph type="sldNum" sz="quarter" idx="12"/>
          </p:nvPr>
        </p:nvSpPr>
        <p:spPr>
          <a:xfrm>
            <a:off x="9221788" y="6356350"/>
            <a:ext cx="2743200" cy="365125"/>
          </a:xfrm>
        </p:spPr>
        <p:txBody>
          <a:bodyPr/>
          <a:lstStyle/>
          <a:p>
            <a:fld id="{2066355A-084C-D24E-9AD2-7E4FC41EA627}" type="slidenum">
              <a:rPr lang="sv-SE" smtClean="0"/>
              <a:pPr/>
              <a:t>10</a:t>
            </a:fld>
            <a:endParaRPr lang="sv-SE"/>
          </a:p>
        </p:txBody>
      </p:sp>
      <p:pic>
        <p:nvPicPr>
          <p:cNvPr id="14" name="Bildobjekt 13">
            <a:extLst>
              <a:ext uri="{FF2B5EF4-FFF2-40B4-BE49-F238E27FC236}">
                <a16:creationId xmlns:a16="http://schemas.microsoft.com/office/drawing/2014/main" id="{578322B1-C859-B7F5-9677-67F14C496CA3}"/>
              </a:ext>
            </a:extLst>
          </p:cNvPr>
          <p:cNvPicPr>
            <a:picLocks noChangeAspect="1"/>
          </p:cNvPicPr>
          <p:nvPr/>
        </p:nvPicPr>
        <p:blipFill>
          <a:blip r:embed="rId5"/>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669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B72A57ED-0770-3DCB-1171-435150CE4893}"/>
            </a:ext>
          </a:extLst>
        </p:cNvPr>
        <p:cNvGrpSpPr/>
        <p:nvPr/>
      </p:nvGrpSpPr>
      <p:grpSpPr>
        <a:xfrm>
          <a:off x="0" y="0"/>
          <a:ext cx="0" cy="0"/>
          <a:chOff x="0" y="0"/>
          <a:chExt cx="0" cy="0"/>
        </a:xfrm>
      </p:grpSpPr>
      <p:sp>
        <p:nvSpPr>
          <p:cNvPr id="12" name="Rektangel 11">
            <a:extLst>
              <a:ext uri="{FF2B5EF4-FFF2-40B4-BE49-F238E27FC236}">
                <a16:creationId xmlns:a16="http://schemas.microsoft.com/office/drawing/2014/main" id="{C334EFD9-8A6D-895E-1225-500A0E948DE9}"/>
              </a:ext>
            </a:extLst>
          </p:cNvPr>
          <p:cNvSpPr/>
          <p:nvPr/>
        </p:nvSpPr>
        <p:spPr>
          <a:xfrm>
            <a:off x="7903596" y="1349695"/>
            <a:ext cx="3953522" cy="4014008"/>
          </a:xfrm>
          <a:custGeom>
            <a:avLst/>
            <a:gdLst>
              <a:gd name="csX0" fmla="*/ 0 w 3953522"/>
              <a:gd name="csY0" fmla="*/ 0 h 4014008"/>
              <a:gd name="csX1" fmla="*/ 3953522 w 3953522"/>
              <a:gd name="csY1" fmla="*/ 0 h 4014008"/>
              <a:gd name="csX2" fmla="*/ 3953522 w 3953522"/>
              <a:gd name="csY2" fmla="*/ 4014008 h 4014008"/>
              <a:gd name="csX3" fmla="*/ 0 w 3953522"/>
              <a:gd name="csY3" fmla="*/ 4014008 h 4014008"/>
              <a:gd name="csX4" fmla="*/ 0 w 3953522"/>
              <a:gd name="csY4" fmla="*/ 0 h 4014008"/>
            </a:gdLst>
            <a:ahLst/>
            <a:cxnLst>
              <a:cxn ang="0">
                <a:pos x="csX0" y="csY0"/>
              </a:cxn>
              <a:cxn ang="0">
                <a:pos x="csX1" y="csY1"/>
              </a:cxn>
              <a:cxn ang="0">
                <a:pos x="csX2" y="csY2"/>
              </a:cxn>
              <a:cxn ang="0">
                <a:pos x="csX3" y="csY3"/>
              </a:cxn>
              <a:cxn ang="0">
                <a:pos x="csX4" y="csY4"/>
              </a:cxn>
            </a:cxnLst>
            <a:rect l="l" t="t" r="r" b="b"/>
            <a:pathLst>
              <a:path w="3953522" h="4014008" fill="none" extrusionOk="0">
                <a:moveTo>
                  <a:pt x="0" y="0"/>
                </a:moveTo>
                <a:cubicBezTo>
                  <a:pt x="1120050" y="-33775"/>
                  <a:pt x="2845358" y="138873"/>
                  <a:pt x="3953522" y="0"/>
                </a:cubicBezTo>
                <a:cubicBezTo>
                  <a:pt x="3879751" y="1375527"/>
                  <a:pt x="3797639" y="2321402"/>
                  <a:pt x="3953522" y="4014008"/>
                </a:cubicBezTo>
                <a:cubicBezTo>
                  <a:pt x="2695087" y="3876678"/>
                  <a:pt x="979503" y="3876152"/>
                  <a:pt x="0" y="4014008"/>
                </a:cubicBezTo>
                <a:cubicBezTo>
                  <a:pt x="152408" y="2859596"/>
                  <a:pt x="73868" y="1647527"/>
                  <a:pt x="0" y="0"/>
                </a:cubicBezTo>
                <a:close/>
              </a:path>
              <a:path w="3953522" h="4014008" stroke="0" extrusionOk="0">
                <a:moveTo>
                  <a:pt x="0" y="0"/>
                </a:moveTo>
                <a:cubicBezTo>
                  <a:pt x="591770" y="-101487"/>
                  <a:pt x="2629156" y="-162162"/>
                  <a:pt x="3953522" y="0"/>
                </a:cubicBezTo>
                <a:cubicBezTo>
                  <a:pt x="4014235" y="837684"/>
                  <a:pt x="3892450" y="2313053"/>
                  <a:pt x="3953522" y="4014008"/>
                </a:cubicBezTo>
                <a:cubicBezTo>
                  <a:pt x="3403102" y="4064073"/>
                  <a:pt x="401152" y="3855559"/>
                  <a:pt x="0" y="4014008"/>
                </a:cubicBezTo>
                <a:cubicBezTo>
                  <a:pt x="-24452" y="2776460"/>
                  <a:pt x="-67663" y="1731659"/>
                  <a:pt x="0" y="0"/>
                </a:cubicBezTo>
                <a:close/>
              </a:path>
            </a:pathLst>
          </a:custGeom>
          <a:solidFill>
            <a:srgbClr val="C4E2CD"/>
          </a:solidFill>
          <a:ln w="28575" cap="flat" cmpd="sng" algn="ctr">
            <a:solidFill>
              <a:srgbClr val="000000"/>
            </a:solidFill>
            <a:prstDash val="soli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txBody>
          <a:bodyPr rtlCol="0" anchor="ctr"/>
          <a:lstStyle/>
          <a:p>
            <a:pPr marL="0" marR="0" lvl="0" indent="0" algn="ctr" defTabSz="1075152" rtl="0" eaLnBrk="1" fontAlgn="auto" latinLnBrk="0" hangingPunct="1">
              <a:lnSpc>
                <a:spcPct val="100000"/>
              </a:lnSpc>
              <a:spcBef>
                <a:spcPts val="0"/>
              </a:spcBef>
              <a:spcAft>
                <a:spcPts val="0"/>
              </a:spcAft>
              <a:buClrTx/>
              <a:buSzTx/>
              <a:buFontTx/>
              <a:buNone/>
              <a:tabLst/>
              <a:defRPr/>
            </a:pPr>
            <a:endParaRPr kumimoji="0" lang="en-SE" sz="2116" b="0" i="0" u="none" strike="noStrike" kern="0" cap="none" spc="0" normalizeH="0" baseline="0" noProof="0">
              <a:ln>
                <a:noFill/>
              </a:ln>
              <a:solidFill>
                <a:prstClr val="white"/>
              </a:solidFill>
              <a:effectLst/>
              <a:uLnTx/>
              <a:uFillTx/>
              <a:latin typeface="Lato Regular"/>
              <a:ea typeface="+mn-ea"/>
              <a:cs typeface="+mn-cs"/>
            </a:endParaRPr>
          </a:p>
        </p:txBody>
      </p:sp>
      <p:sp>
        <p:nvSpPr>
          <p:cNvPr id="2" name="Rubrik 1">
            <a:extLst>
              <a:ext uri="{FF2B5EF4-FFF2-40B4-BE49-F238E27FC236}">
                <a16:creationId xmlns:a16="http://schemas.microsoft.com/office/drawing/2014/main" id="{53CC8D99-1E3E-CA6E-DBE8-FEBFF43D4819}"/>
              </a:ext>
            </a:extLst>
          </p:cNvPr>
          <p:cNvSpPr txBox="1">
            <a:spLocks/>
          </p:cNvSpPr>
          <p:nvPr/>
        </p:nvSpPr>
        <p:spPr>
          <a:xfrm>
            <a:off x="8400158" y="1595916"/>
            <a:ext cx="6913920" cy="1142902"/>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155" rtl="0" eaLnBrk="1" fontAlgn="auto" latinLnBrk="0" hangingPunct="1">
              <a:lnSpc>
                <a:spcPct val="90000"/>
              </a:lnSpc>
              <a:spcBef>
                <a:spcPct val="0"/>
              </a:spcBef>
              <a:spcAft>
                <a:spcPts val="0"/>
              </a:spcAft>
              <a:buClrTx/>
              <a:buSzTx/>
              <a:buFontTx/>
              <a:buNone/>
              <a:tabLst/>
              <a:defRPr/>
            </a:pPr>
            <a:r>
              <a:rPr kumimoji="0" lang="sv-SE" sz="2400" b="1" i="0" u="none" strike="noStrike" kern="1200" cap="none" spc="0" normalizeH="0" baseline="0" noProof="0">
                <a:ln>
                  <a:noFill/>
                </a:ln>
                <a:solidFill>
                  <a:srgbClr val="000000"/>
                </a:solidFill>
                <a:effectLst/>
                <a:uLnTx/>
                <a:uFillTx/>
                <a:latin typeface="+mn-lt"/>
                <a:ea typeface="Roboto Mono" pitchFamily="2" charset="0"/>
                <a:cs typeface="+mj-cs"/>
              </a:rPr>
              <a:t>Prioritera behov: </a:t>
            </a:r>
            <a:br>
              <a:rPr kumimoji="0" lang="sv-SE" sz="3199" b="0" i="1" u="none" strike="noStrike" kern="1200" cap="none" spc="0" normalizeH="0" baseline="0" noProof="0">
                <a:ln>
                  <a:noFill/>
                </a:ln>
                <a:solidFill>
                  <a:srgbClr val="000000"/>
                </a:solidFill>
                <a:effectLst/>
                <a:uLnTx/>
                <a:uFillTx/>
                <a:latin typeface="Code Pro Bold"/>
                <a:ea typeface="+mj-ea"/>
                <a:cs typeface="+mj-cs"/>
              </a:rPr>
            </a:br>
            <a:endParaRPr kumimoji="0" lang="sv-SE" sz="3199" b="0" i="1" u="none" strike="noStrike" kern="1200" cap="none" spc="0" normalizeH="0" baseline="0" noProof="0">
              <a:ln>
                <a:noFill/>
              </a:ln>
              <a:solidFill>
                <a:srgbClr val="000000"/>
              </a:solidFill>
              <a:effectLst/>
              <a:uLnTx/>
              <a:uFillTx/>
              <a:latin typeface="Lato Light" panose="020F0302020204030203" pitchFamily="34" charset="0"/>
              <a:ea typeface="+mj-ea"/>
              <a:cs typeface="+mj-cs"/>
            </a:endParaRPr>
          </a:p>
        </p:txBody>
      </p:sp>
      <p:sp>
        <p:nvSpPr>
          <p:cNvPr id="3" name="Platshållare för innehåll 2">
            <a:extLst>
              <a:ext uri="{FF2B5EF4-FFF2-40B4-BE49-F238E27FC236}">
                <a16:creationId xmlns:a16="http://schemas.microsoft.com/office/drawing/2014/main" id="{D7F2B2FC-6469-944B-1BD2-3A6151829D54}"/>
              </a:ext>
            </a:extLst>
          </p:cNvPr>
          <p:cNvSpPr txBox="1">
            <a:spLocks/>
          </p:cNvSpPr>
          <p:nvPr/>
        </p:nvSpPr>
        <p:spPr>
          <a:xfrm>
            <a:off x="8400158" y="2224707"/>
            <a:ext cx="3141247" cy="3423241"/>
          </a:xfrm>
          <a:prstGeom prst="rect">
            <a:avLst/>
          </a:prstGeom>
        </p:spPr>
        <p:txBody>
          <a:bodyPr vert="horz" lIns="0" tIns="0" rIns="0" bIns="0" rtlCol="0">
            <a:normAutofit/>
          </a:bodyPr>
          <a:lstStyle>
            <a:lvl1pPr marL="342900" indent="-34290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30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400" indent="-228600" algn="l" defTabSz="457200" rtl="0" eaLnBrk="1" latinLnBrk="0" hangingPunct="1">
              <a:lnSpc>
                <a:spcPct val="110000"/>
              </a:lnSpc>
              <a:spcBef>
                <a:spcPts val="1600"/>
              </a:spcBef>
              <a:buFont typeface="Arial"/>
              <a:buChar char="»"/>
              <a:defRPr sz="11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155" rtl="0" eaLnBrk="1" fontAlgn="auto" latinLnBrk="0" hangingPunct="1">
              <a:lnSpc>
                <a:spcPct val="110000"/>
              </a:lnSpc>
              <a:spcBef>
                <a:spcPts val="1600"/>
              </a:spcBef>
              <a:spcAft>
                <a:spcPts val="0"/>
              </a:spcAft>
              <a:buClrTx/>
              <a:buSzTx/>
              <a:buFont typeface="Arial"/>
              <a:buNone/>
              <a:tabLst/>
              <a:defRPr/>
            </a:pPr>
            <a:r>
              <a:rPr lang="sv-SE" sz="1400">
                <a:solidFill>
                  <a:srgbClr val="000000"/>
                </a:solidFill>
                <a:ea typeface="Roboto Mono" pitchFamily="2" charset="0"/>
              </a:rPr>
              <a:t>Ofta behövs en </a:t>
            </a:r>
            <a:r>
              <a:rPr kumimoji="0" lang="sv-SE" sz="1400" b="0" i="0" u="none" strike="noStrike" kern="1200" cap="none" spc="0" normalizeH="0" baseline="0" noProof="0">
                <a:ln>
                  <a:noFill/>
                </a:ln>
                <a:solidFill>
                  <a:srgbClr val="000000"/>
                </a:solidFill>
                <a:effectLst/>
                <a:uLnTx/>
                <a:uFillTx/>
                <a:ea typeface="Roboto Mono" pitchFamily="2" charset="0"/>
                <a:cs typeface="+mn-cs"/>
              </a:rPr>
              <a:t>prioritering  utifrån vilka resurser, mandat och kapacitet som </a:t>
            </a:r>
            <a:r>
              <a:rPr lang="sv-SE" sz="1400">
                <a:solidFill>
                  <a:srgbClr val="000000"/>
                </a:solidFill>
                <a:ea typeface="Roboto Mono" pitchFamily="2" charset="0"/>
              </a:rPr>
              <a:t>bolaget </a:t>
            </a:r>
            <a:r>
              <a:rPr kumimoji="0" lang="sv-SE" sz="1400" b="0" i="0" u="none" strike="noStrike" kern="1200" cap="none" spc="0" normalizeH="0" baseline="0" noProof="0">
                <a:ln>
                  <a:noFill/>
                </a:ln>
                <a:solidFill>
                  <a:srgbClr val="000000"/>
                </a:solidFill>
                <a:effectLst/>
                <a:uLnTx/>
                <a:uFillTx/>
                <a:ea typeface="Roboto Mono" pitchFamily="2" charset="0"/>
                <a:cs typeface="+mn-cs"/>
              </a:rPr>
              <a:t>har att adressera behoven.</a:t>
            </a:r>
          </a:p>
          <a:p>
            <a:pPr marL="0" marR="0" lvl="0" indent="0" algn="l" defTabSz="457155" rtl="0" eaLnBrk="1" fontAlgn="auto" latinLnBrk="0" hangingPunct="1">
              <a:lnSpc>
                <a:spcPct val="110000"/>
              </a:lnSpc>
              <a:spcBef>
                <a:spcPts val="1600"/>
              </a:spcBef>
              <a:spcAft>
                <a:spcPts val="0"/>
              </a:spcAft>
              <a:buClrTx/>
              <a:buSzTx/>
              <a:buFont typeface="Arial"/>
              <a:buNone/>
              <a:tabLst/>
              <a:defRPr/>
            </a:pPr>
            <a:r>
              <a:rPr kumimoji="0" lang="sv-SE" sz="1400" b="0" i="0" u="none" strike="noStrike" kern="1200" cap="none" spc="0" normalizeH="0" baseline="0" noProof="0">
                <a:ln>
                  <a:noFill/>
                </a:ln>
                <a:solidFill>
                  <a:srgbClr val="000000"/>
                </a:solidFill>
                <a:effectLst/>
                <a:uLnTx/>
                <a:uFillTx/>
                <a:ea typeface="Roboto Mono" pitchFamily="2" charset="0"/>
                <a:cs typeface="+mn-cs"/>
              </a:rPr>
              <a:t>Infoga alla de sociala behov som identifierades som viktiga i matrisen till vänster. </a:t>
            </a:r>
          </a:p>
          <a:p>
            <a:pPr marL="0" marR="0" lvl="0" indent="0" algn="l" defTabSz="457155" rtl="0" eaLnBrk="1" fontAlgn="auto" latinLnBrk="0" hangingPunct="1">
              <a:lnSpc>
                <a:spcPct val="110000"/>
              </a:lnSpc>
              <a:spcBef>
                <a:spcPts val="1600"/>
              </a:spcBef>
              <a:spcAft>
                <a:spcPts val="0"/>
              </a:spcAft>
              <a:buClrTx/>
              <a:buSzTx/>
              <a:buFont typeface="Arial"/>
              <a:buNone/>
              <a:tabLst/>
              <a:defRPr/>
            </a:pPr>
            <a:r>
              <a:rPr kumimoji="0" lang="sv-SE" sz="1400" b="0" i="0" u="none" strike="noStrike" kern="1200" cap="none" spc="0" normalizeH="0" baseline="0" noProof="0">
                <a:ln>
                  <a:noFill/>
                </a:ln>
                <a:solidFill>
                  <a:srgbClr val="000000"/>
                </a:solidFill>
                <a:effectLst/>
                <a:uLnTx/>
                <a:uFillTx/>
                <a:ea typeface="Roboto Mono" pitchFamily="2" charset="0"/>
                <a:cs typeface="+mn-cs"/>
              </a:rPr>
              <a:t>Vilka behov har ni mandat och förmåga att adressera? Vilka behov ligger utom er kontroll och/eller förmåga?</a:t>
            </a: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a:p>
            <a:pPr marL="0" marR="0" lvl="0" indent="0" algn="l" defTabSz="457155" rtl="0" eaLnBrk="1" fontAlgn="auto" latinLnBrk="0" hangingPunct="1">
              <a:lnSpc>
                <a:spcPct val="110000"/>
              </a:lnSpc>
              <a:spcBef>
                <a:spcPts val="1600"/>
              </a:spcBef>
              <a:spcAft>
                <a:spcPts val="0"/>
              </a:spcAft>
              <a:buClrTx/>
              <a:buSzTx/>
              <a:buFont typeface="Arial"/>
              <a:buNone/>
              <a:tabLst/>
              <a:defRPr/>
            </a:pPr>
            <a:endParaRPr kumimoji="0" lang="sv-SE" sz="1400" b="0" i="0" u="none" strike="noStrike" kern="1200" cap="none" spc="0" normalizeH="0" baseline="0" noProof="0">
              <a:ln>
                <a:noFill/>
              </a:ln>
              <a:solidFill>
                <a:srgbClr val="000000"/>
              </a:solidFill>
              <a:effectLst/>
              <a:uLnTx/>
              <a:uFillTx/>
              <a:ea typeface="+mn-ea"/>
              <a:cs typeface="+mn-cs"/>
            </a:endParaRPr>
          </a:p>
        </p:txBody>
      </p:sp>
      <p:cxnSp>
        <p:nvCxnSpPr>
          <p:cNvPr id="4" name="Rak pilkoppling 3">
            <a:extLst>
              <a:ext uri="{FF2B5EF4-FFF2-40B4-BE49-F238E27FC236}">
                <a16:creationId xmlns:a16="http://schemas.microsoft.com/office/drawing/2014/main" id="{A4B03E00-1C82-5B60-AB9C-B886C9ADF7E5}"/>
              </a:ext>
            </a:extLst>
          </p:cNvPr>
          <p:cNvCxnSpPr/>
          <p:nvPr/>
        </p:nvCxnSpPr>
        <p:spPr>
          <a:xfrm flipV="1">
            <a:off x="834988" y="1471507"/>
            <a:ext cx="0" cy="4549312"/>
          </a:xfrm>
          <a:prstGeom prst="straightConnector1">
            <a:avLst/>
          </a:prstGeom>
          <a:noFill/>
          <a:ln w="25400" cap="flat" cmpd="sng" algn="ctr">
            <a:solidFill>
              <a:srgbClr val="000000"/>
            </a:solidFill>
            <a:prstDash val="solid"/>
            <a:tailEnd type="triangle"/>
          </a:ln>
          <a:effectLst/>
        </p:spPr>
      </p:cxnSp>
      <p:cxnSp>
        <p:nvCxnSpPr>
          <p:cNvPr id="5" name="Rak pilkoppling 4">
            <a:extLst>
              <a:ext uri="{FF2B5EF4-FFF2-40B4-BE49-F238E27FC236}">
                <a16:creationId xmlns:a16="http://schemas.microsoft.com/office/drawing/2014/main" id="{EB835487-361D-1DA6-06D4-32A07205A6A5}"/>
              </a:ext>
            </a:extLst>
          </p:cNvPr>
          <p:cNvCxnSpPr>
            <a:cxnSpLocks/>
          </p:cNvCxnSpPr>
          <p:nvPr/>
        </p:nvCxnSpPr>
        <p:spPr>
          <a:xfrm>
            <a:off x="834988" y="6019086"/>
            <a:ext cx="6303620" cy="0"/>
          </a:xfrm>
          <a:prstGeom prst="straightConnector1">
            <a:avLst/>
          </a:prstGeom>
          <a:noFill/>
          <a:ln w="25400" cap="flat" cmpd="sng" algn="ctr">
            <a:solidFill>
              <a:srgbClr val="000000"/>
            </a:solidFill>
            <a:prstDash val="solid"/>
            <a:tailEnd type="triangle"/>
          </a:ln>
          <a:effectLst/>
        </p:spPr>
      </p:cxnSp>
      <p:cxnSp>
        <p:nvCxnSpPr>
          <p:cNvPr id="6" name="Rak koppling 5">
            <a:extLst>
              <a:ext uri="{FF2B5EF4-FFF2-40B4-BE49-F238E27FC236}">
                <a16:creationId xmlns:a16="http://schemas.microsoft.com/office/drawing/2014/main" id="{A9E928E7-B3B1-BE02-A7F2-8E5A09F35083}"/>
              </a:ext>
            </a:extLst>
          </p:cNvPr>
          <p:cNvCxnSpPr>
            <a:cxnSpLocks/>
          </p:cNvCxnSpPr>
          <p:nvPr/>
        </p:nvCxnSpPr>
        <p:spPr>
          <a:xfrm>
            <a:off x="4056117" y="1471506"/>
            <a:ext cx="0" cy="4547580"/>
          </a:xfrm>
          <a:prstGeom prst="line">
            <a:avLst/>
          </a:prstGeom>
          <a:noFill/>
          <a:ln w="6350" cap="flat" cmpd="sng" algn="ctr">
            <a:solidFill>
              <a:srgbClr val="000000"/>
            </a:solidFill>
            <a:prstDash val="solid"/>
          </a:ln>
          <a:effectLst/>
        </p:spPr>
      </p:cxnSp>
      <p:cxnSp>
        <p:nvCxnSpPr>
          <p:cNvPr id="7" name="Rak koppling 6">
            <a:extLst>
              <a:ext uri="{FF2B5EF4-FFF2-40B4-BE49-F238E27FC236}">
                <a16:creationId xmlns:a16="http://schemas.microsoft.com/office/drawing/2014/main" id="{D5D77F13-8204-0848-D423-CB0CC495E462}"/>
              </a:ext>
            </a:extLst>
          </p:cNvPr>
          <p:cNvCxnSpPr>
            <a:cxnSpLocks/>
          </p:cNvCxnSpPr>
          <p:nvPr/>
        </p:nvCxnSpPr>
        <p:spPr>
          <a:xfrm flipH="1">
            <a:off x="834988" y="3640320"/>
            <a:ext cx="6303620" cy="0"/>
          </a:xfrm>
          <a:prstGeom prst="line">
            <a:avLst/>
          </a:prstGeom>
          <a:noFill/>
          <a:ln w="6350" cap="flat" cmpd="sng" algn="ctr">
            <a:solidFill>
              <a:srgbClr val="000000"/>
            </a:solidFill>
            <a:prstDash val="solid"/>
          </a:ln>
          <a:effectLst/>
        </p:spPr>
      </p:cxnSp>
      <p:sp>
        <p:nvSpPr>
          <p:cNvPr id="8" name="textruta 7">
            <a:extLst>
              <a:ext uri="{FF2B5EF4-FFF2-40B4-BE49-F238E27FC236}">
                <a16:creationId xmlns:a16="http://schemas.microsoft.com/office/drawing/2014/main" id="{16B5E005-1F73-B534-D9F1-F481D5E86C0E}"/>
              </a:ext>
            </a:extLst>
          </p:cNvPr>
          <p:cNvSpPr txBox="1"/>
          <p:nvPr/>
        </p:nvSpPr>
        <p:spPr>
          <a:xfrm>
            <a:off x="1015533" y="1349695"/>
            <a:ext cx="2342951" cy="246221"/>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lang="sv-SE" sz="1600">
                <a:solidFill>
                  <a:srgbClr val="000000"/>
                </a:solidFill>
              </a:rPr>
              <a:t>Viktigt och brådskande</a:t>
            </a:r>
            <a:endParaRPr kumimoji="0" lang="sv-SE" sz="1600" b="0" i="0" u="none" strike="noStrike" kern="1200" cap="none" spc="0" normalizeH="0" baseline="0" noProof="0">
              <a:ln>
                <a:noFill/>
              </a:ln>
              <a:solidFill>
                <a:srgbClr val="000000"/>
              </a:solidFill>
              <a:effectLst/>
              <a:uLnTx/>
              <a:uFillTx/>
              <a:ea typeface="+mn-ea"/>
              <a:cs typeface="+mn-cs"/>
            </a:endParaRPr>
          </a:p>
        </p:txBody>
      </p:sp>
      <p:sp>
        <p:nvSpPr>
          <p:cNvPr id="9" name="textruta 8">
            <a:extLst>
              <a:ext uri="{FF2B5EF4-FFF2-40B4-BE49-F238E27FC236}">
                <a16:creationId xmlns:a16="http://schemas.microsoft.com/office/drawing/2014/main" id="{D338F392-3B0B-0101-DFE2-9806FE0B7377}"/>
              </a:ext>
            </a:extLst>
          </p:cNvPr>
          <p:cNvSpPr txBox="1"/>
          <p:nvPr/>
        </p:nvSpPr>
        <p:spPr>
          <a:xfrm>
            <a:off x="5004219" y="6017354"/>
            <a:ext cx="2476289" cy="246221"/>
          </a:xfrm>
          <a:prstGeom prst="rect">
            <a:avLst/>
          </a:prstGeom>
          <a:noFill/>
        </p:spPr>
        <p:txBody>
          <a:bodyPr wrap="square" lIns="0" tIns="0" rIns="0" bIns="0" rtlCol="0">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ea typeface="+mn-ea"/>
                <a:cs typeface="+mn-cs"/>
              </a:rPr>
              <a:t>Organisatorisk förmåga</a:t>
            </a:r>
          </a:p>
        </p:txBody>
      </p:sp>
      <p:sp>
        <p:nvSpPr>
          <p:cNvPr id="11" name="Ellips 10">
            <a:extLst>
              <a:ext uri="{FF2B5EF4-FFF2-40B4-BE49-F238E27FC236}">
                <a16:creationId xmlns:a16="http://schemas.microsoft.com/office/drawing/2014/main" id="{01A30A6C-69F9-8092-086C-336999098B7F}"/>
              </a:ext>
            </a:extLst>
          </p:cNvPr>
          <p:cNvSpPr/>
          <p:nvPr/>
        </p:nvSpPr>
        <p:spPr>
          <a:xfrm>
            <a:off x="4408703" y="1814058"/>
            <a:ext cx="1795245" cy="1614942"/>
          </a:xfrm>
          <a:prstGeom prst="ellipse">
            <a:avLst/>
          </a:prstGeom>
          <a:solidFill>
            <a:srgbClr val="195929"/>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i="0" u="none" strike="noStrike" kern="0" cap="none" spc="0" normalizeH="0" baseline="0" noProof="0">
                <a:ln>
                  <a:noFill/>
                </a:ln>
                <a:solidFill>
                  <a:schemeClr val="bg1"/>
                </a:solidFill>
                <a:effectLst/>
                <a:uLnTx/>
                <a:uFillTx/>
                <a:latin typeface="+mj-lt"/>
                <a:ea typeface="+mn-ea"/>
                <a:cs typeface="+mn-cs"/>
              </a:rPr>
              <a:t>Prioritera dessa behov</a:t>
            </a:r>
          </a:p>
        </p:txBody>
      </p:sp>
      <p:sp>
        <p:nvSpPr>
          <p:cNvPr id="10" name="Platshållare för bildnummer 9">
            <a:extLst>
              <a:ext uri="{FF2B5EF4-FFF2-40B4-BE49-F238E27FC236}">
                <a16:creationId xmlns:a16="http://schemas.microsoft.com/office/drawing/2014/main" id="{6E9B7FC1-1F83-51A1-ADAB-185EA38C4527}"/>
              </a:ext>
            </a:extLst>
          </p:cNvPr>
          <p:cNvSpPr>
            <a:spLocks noGrp="1"/>
          </p:cNvSpPr>
          <p:nvPr>
            <p:ph type="sldNum" sz="quarter" idx="12"/>
          </p:nvPr>
        </p:nvSpPr>
        <p:spPr>
          <a:xfrm>
            <a:off x="9113918" y="6356350"/>
            <a:ext cx="2743200" cy="365125"/>
          </a:xfrm>
        </p:spPr>
        <p:txBody>
          <a:bodyPr/>
          <a:lstStyle/>
          <a:p>
            <a:fld id="{2066355A-084C-D24E-9AD2-7E4FC41EA627}" type="slidenum">
              <a:rPr lang="sv-SE" smtClean="0"/>
              <a:pPr/>
              <a:t>11</a:t>
            </a:fld>
            <a:endParaRPr lang="sv-SE"/>
          </a:p>
        </p:txBody>
      </p:sp>
      <p:pic>
        <p:nvPicPr>
          <p:cNvPr id="13" name="Bildobjekt 12">
            <a:extLst>
              <a:ext uri="{FF2B5EF4-FFF2-40B4-BE49-F238E27FC236}">
                <a16:creationId xmlns:a16="http://schemas.microsoft.com/office/drawing/2014/main" id="{3DD2C04E-C00F-90F9-5A9E-F22D11E855C0}"/>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64534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79DBB7B-C089-4AC1-A2B8-E2767B45998E}"/>
              </a:ext>
            </a:extLst>
          </p:cNvPr>
          <p:cNvSpPr>
            <a:spLocks noGrp="1"/>
          </p:cNvSpPr>
          <p:nvPr>
            <p:ph type="ctrTitle"/>
          </p:nvPr>
        </p:nvSpPr>
        <p:spPr>
          <a:xfrm>
            <a:off x="6253021" y="2235200"/>
            <a:ext cx="5541818" cy="2387600"/>
          </a:xfrm>
        </p:spPr>
        <p:txBody>
          <a:bodyPr>
            <a:normAutofit fontScale="90000"/>
          </a:bodyPr>
          <a:lstStyle/>
          <a:p>
            <a:r>
              <a:rPr lang="sv-SE">
                <a:solidFill>
                  <a:srgbClr val="EBF5F0"/>
                </a:solidFill>
              </a:rPr>
              <a:t>2.</a:t>
            </a:r>
            <a:br>
              <a:rPr lang="sv-SE">
                <a:solidFill>
                  <a:srgbClr val="EBF5F0"/>
                </a:solidFill>
              </a:rPr>
            </a:br>
            <a:r>
              <a:rPr lang="sv-SE">
                <a:solidFill>
                  <a:srgbClr val="EBF5F0"/>
                </a:solidFill>
              </a:rPr>
              <a:t>Utveckla förändringsteori och </a:t>
            </a:r>
            <a:r>
              <a:rPr lang="sv-SE" err="1">
                <a:solidFill>
                  <a:srgbClr val="EBF5F0"/>
                </a:solidFill>
              </a:rPr>
              <a:t>KPI:er</a:t>
            </a:r>
            <a:endParaRPr lang="sv-SE">
              <a:solidFill>
                <a:srgbClr val="EBF5F0"/>
              </a:solidFill>
            </a:endParaRPr>
          </a:p>
        </p:txBody>
      </p:sp>
      <p:sp>
        <p:nvSpPr>
          <p:cNvPr id="6" name="Platshållare för bildnummer 5">
            <a:extLst>
              <a:ext uri="{FF2B5EF4-FFF2-40B4-BE49-F238E27FC236}">
                <a16:creationId xmlns:a16="http://schemas.microsoft.com/office/drawing/2014/main" id="{568FF1BA-F45F-63C9-146F-FAA565F4356F}"/>
              </a:ext>
            </a:extLst>
          </p:cNvPr>
          <p:cNvSpPr>
            <a:spLocks noGrp="1"/>
          </p:cNvSpPr>
          <p:nvPr>
            <p:ph type="sldNum" sz="quarter" idx="12"/>
          </p:nvPr>
        </p:nvSpPr>
        <p:spPr>
          <a:xfrm>
            <a:off x="9167799" y="6356350"/>
            <a:ext cx="2743200" cy="365125"/>
          </a:xfrm>
        </p:spPr>
        <p:txBody>
          <a:bodyPr/>
          <a:lstStyle/>
          <a:p>
            <a:fld id="{0CBCBD9C-3C31-42D4-A78B-497858E3EA19}" type="slidenum">
              <a:rPr lang="en-GB" smtClean="0"/>
              <a:t>12</a:t>
            </a:fld>
            <a:endParaRPr lang="en-GB"/>
          </a:p>
        </p:txBody>
      </p:sp>
      <p:sp>
        <p:nvSpPr>
          <p:cNvPr id="3" name="Rektangel 2">
            <a:extLst>
              <a:ext uri="{FF2B5EF4-FFF2-40B4-BE49-F238E27FC236}">
                <a16:creationId xmlns:a16="http://schemas.microsoft.com/office/drawing/2014/main" id="{AEEE9459-332C-2AD9-D63D-AA0C83E6FABD}"/>
              </a:ext>
            </a:extLst>
          </p:cNvPr>
          <p:cNvSpPr/>
          <p:nvPr/>
        </p:nvSpPr>
        <p:spPr>
          <a:xfrm>
            <a:off x="0" y="0"/>
            <a:ext cx="5938981"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graphicFrame>
        <p:nvGraphicFramePr>
          <p:cNvPr id="4" name="Diagram 3">
            <a:extLst>
              <a:ext uri="{FF2B5EF4-FFF2-40B4-BE49-F238E27FC236}">
                <a16:creationId xmlns:a16="http://schemas.microsoft.com/office/drawing/2014/main" id="{39544BD4-64BD-57AD-3F16-E6F9F6DD785C}"/>
              </a:ext>
            </a:extLst>
          </p:cNvPr>
          <p:cNvGraphicFramePr/>
          <p:nvPr>
            <p:extLst>
              <p:ext uri="{D42A27DB-BD31-4B8C-83A1-F6EECF244321}">
                <p14:modId xmlns:p14="http://schemas.microsoft.com/office/powerpoint/2010/main" val="904769896"/>
              </p:ext>
            </p:extLst>
          </p:nvPr>
        </p:nvGraphicFramePr>
        <p:xfrm>
          <a:off x="646546" y="-750454"/>
          <a:ext cx="4821382" cy="835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upp 9">
            <a:extLst>
              <a:ext uri="{FF2B5EF4-FFF2-40B4-BE49-F238E27FC236}">
                <a16:creationId xmlns:a16="http://schemas.microsoft.com/office/drawing/2014/main" id="{51CBAC11-8DAD-C1B8-00B8-EDA6F91D96CA}"/>
              </a:ext>
            </a:extLst>
          </p:cNvPr>
          <p:cNvGrpSpPr/>
          <p:nvPr/>
        </p:nvGrpSpPr>
        <p:grpSpPr>
          <a:xfrm>
            <a:off x="10790899" y="314356"/>
            <a:ext cx="1120100" cy="572175"/>
            <a:chOff x="10790899" y="314356"/>
            <a:chExt cx="1120100" cy="572175"/>
          </a:xfrm>
        </p:grpSpPr>
        <p:pic>
          <p:nvPicPr>
            <p:cNvPr id="11" name="Bildobjekt 10">
              <a:extLst>
                <a:ext uri="{FF2B5EF4-FFF2-40B4-BE49-F238E27FC236}">
                  <a16:creationId xmlns:a16="http://schemas.microsoft.com/office/drawing/2014/main" id="{FC7D0ED6-F19B-C07B-B9E0-ECC5DC9F69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2" name="Platshållare för text 2">
              <a:extLst>
                <a:ext uri="{FF2B5EF4-FFF2-40B4-BE49-F238E27FC236}">
                  <a16:creationId xmlns:a16="http://schemas.microsoft.com/office/drawing/2014/main" id="{DC68F354-7846-15A0-87CD-44979A9211D4}"/>
                </a:ext>
              </a:extLst>
            </p:cNvPr>
            <p:cNvSpPr txBox="1">
              <a:spLocks/>
            </p:cNvSpPr>
            <p:nvPr/>
          </p:nvSpPr>
          <p:spPr>
            <a:xfrm>
              <a:off x="10790899" y="315371"/>
              <a:ext cx="444273" cy="571160"/>
            </a:xfrm>
            <a:prstGeom prst="rect">
              <a:avLst/>
            </a:prstGeom>
            <a:blipFill>
              <a:blip r:embed="rId8"/>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grpSp>
        <p:nvGrpSpPr>
          <p:cNvPr id="8" name="Grupp 7">
            <a:extLst>
              <a:ext uri="{FF2B5EF4-FFF2-40B4-BE49-F238E27FC236}">
                <a16:creationId xmlns:a16="http://schemas.microsoft.com/office/drawing/2014/main" id="{44C42C37-9C31-B177-0C96-691F53BB7A0F}"/>
              </a:ext>
            </a:extLst>
          </p:cNvPr>
          <p:cNvGrpSpPr/>
          <p:nvPr/>
        </p:nvGrpSpPr>
        <p:grpSpPr>
          <a:xfrm>
            <a:off x="830875" y="-2034085"/>
            <a:ext cx="5422146" cy="1472432"/>
            <a:chOff x="974765" y="4755098"/>
            <a:chExt cx="4071715" cy="1141126"/>
          </a:xfrm>
        </p:grpSpPr>
        <p:pic>
          <p:nvPicPr>
            <p:cNvPr id="5" name="Bildobjekt 4" descr="En bild som visar skärmbild, Teckensnitt, text, Grafik&#10;&#10;Automatiskt genererad beskrivning">
              <a:extLst>
                <a:ext uri="{FF2B5EF4-FFF2-40B4-BE49-F238E27FC236}">
                  <a16:creationId xmlns:a16="http://schemas.microsoft.com/office/drawing/2014/main" id="{22719F9B-B494-5BD5-3EF4-3A413825F15B}"/>
                </a:ext>
              </a:extLst>
            </p:cNvPr>
            <p:cNvPicPr>
              <a:picLocks noChangeAspect="1"/>
            </p:cNvPicPr>
            <p:nvPr/>
          </p:nvPicPr>
          <p:blipFill>
            <a:blip r:embed="rId9"/>
            <a:stretch>
              <a:fillRect/>
            </a:stretch>
          </p:blipFill>
          <p:spPr>
            <a:xfrm>
              <a:off x="974766" y="4927212"/>
              <a:ext cx="3810712" cy="969012"/>
            </a:xfrm>
            <a:prstGeom prst="rect">
              <a:avLst/>
            </a:prstGeom>
            <a:ln>
              <a:noFill/>
            </a:ln>
            <a:effectLst>
              <a:outerShdw blurRad="292100" dist="139700" dir="2700000" algn="tl" rotWithShape="0">
                <a:srgbClr val="333333">
                  <a:alpha val="65000"/>
                </a:srgbClr>
              </a:outerShdw>
            </a:effectLst>
          </p:spPr>
        </p:pic>
        <p:sp>
          <p:nvSpPr>
            <p:cNvPr id="7" name="Pil: höger 6">
              <a:extLst>
                <a:ext uri="{FF2B5EF4-FFF2-40B4-BE49-F238E27FC236}">
                  <a16:creationId xmlns:a16="http://schemas.microsoft.com/office/drawing/2014/main" id="{E7A4C6BF-C2CA-DFAC-1848-5CDBE9614438}"/>
                </a:ext>
              </a:extLst>
            </p:cNvPr>
            <p:cNvSpPr/>
            <p:nvPr/>
          </p:nvSpPr>
          <p:spPr>
            <a:xfrm>
              <a:off x="974765" y="4755098"/>
              <a:ext cx="4071715" cy="172114"/>
            </a:xfrm>
            <a:prstGeom prst="rightArrow">
              <a:avLst/>
            </a:prstGeom>
            <a:solidFill>
              <a:schemeClr val="accent4">
                <a:lumMod val="90000"/>
              </a:schemeClr>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87"/>
            </a:p>
          </p:txBody>
        </p:sp>
      </p:grpSp>
      <p:sp>
        <p:nvSpPr>
          <p:cNvPr id="13" name="textruta 12">
            <a:extLst>
              <a:ext uri="{FF2B5EF4-FFF2-40B4-BE49-F238E27FC236}">
                <a16:creationId xmlns:a16="http://schemas.microsoft.com/office/drawing/2014/main" id="{2A3401D4-E89B-0525-453F-ED49F60C72FB}"/>
              </a:ext>
            </a:extLst>
          </p:cNvPr>
          <p:cNvSpPr txBox="1"/>
          <p:nvPr/>
        </p:nvSpPr>
        <p:spPr>
          <a:xfrm>
            <a:off x="-481093" y="-1938886"/>
            <a:ext cx="1484244" cy="1200329"/>
          </a:xfrm>
          <a:prstGeom prst="rect">
            <a:avLst/>
          </a:prstGeom>
          <a:noFill/>
        </p:spPr>
        <p:txBody>
          <a:bodyPr wrap="square" rtlCol="0">
            <a:spAutoFit/>
          </a:bodyPr>
          <a:lstStyle/>
          <a:p>
            <a:r>
              <a:rPr lang="sv-SE"/>
              <a:t>Använda denna eller kombination av båda?</a:t>
            </a:r>
            <a:endParaRPr lang="en-SE"/>
          </a:p>
        </p:txBody>
      </p:sp>
    </p:spTree>
    <p:extLst>
      <p:ext uri="{BB962C8B-B14F-4D97-AF65-F5344CB8AC3E}">
        <p14:creationId xmlns:p14="http://schemas.microsoft.com/office/powerpoint/2010/main" val="3953164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C631A-7D32-5928-22E7-3A65CA6E1FD7}"/>
            </a:ext>
          </a:extLst>
        </p:cNvPr>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85E4DEB4-5376-CBDE-21E6-E414DBCAAA9E}"/>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34F0807A-9356-28AB-4534-98C263438BBE}"/>
              </a:ext>
            </a:extLst>
          </p:cNvPr>
          <p:cNvSpPr/>
          <p:nvPr/>
        </p:nvSpPr>
        <p:spPr>
          <a:xfrm>
            <a:off x="1093171" y="250156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Utifrån nuläget – definiera hur målet ser ut</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6" name="Ellips 5">
            <a:extLst>
              <a:ext uri="{FF2B5EF4-FFF2-40B4-BE49-F238E27FC236}">
                <a16:creationId xmlns:a16="http://schemas.microsoft.com/office/drawing/2014/main" id="{6C741A6A-9769-3181-0E2D-6DADDDF05CCE}"/>
              </a:ext>
            </a:extLst>
          </p:cNvPr>
          <p:cNvSpPr/>
          <p:nvPr/>
        </p:nvSpPr>
        <p:spPr>
          <a:xfrm>
            <a:off x="3235051" y="378092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utfall på kort och lång sikt</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7" name="Ellips 6">
            <a:extLst>
              <a:ext uri="{FF2B5EF4-FFF2-40B4-BE49-F238E27FC236}">
                <a16:creationId xmlns:a16="http://schemas.microsoft.com/office/drawing/2014/main" id="{19D58F2D-8F58-4CF2-718F-43B5D4466E47}"/>
              </a:ext>
            </a:extLst>
          </p:cNvPr>
          <p:cNvSpPr/>
          <p:nvPr/>
        </p:nvSpPr>
        <p:spPr>
          <a:xfrm>
            <a:off x="5098163" y="235634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insatser och resurser </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8" name="Ellips 7">
            <a:extLst>
              <a:ext uri="{FF2B5EF4-FFF2-40B4-BE49-F238E27FC236}">
                <a16:creationId xmlns:a16="http://schemas.microsoft.com/office/drawing/2014/main" id="{573C2183-EAC2-0161-43B9-1A77EDAB564F}"/>
              </a:ext>
            </a:extLst>
          </p:cNvPr>
          <p:cNvSpPr/>
          <p:nvPr/>
        </p:nvSpPr>
        <p:spPr>
          <a:xfrm>
            <a:off x="7920087" y="3194384"/>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Granska logiken i kedjan – v</a:t>
            </a:r>
            <a:r>
              <a:rPr lang="sv-SE" sz="1200">
                <a:solidFill>
                  <a:schemeClr val="tx1"/>
                </a:solidFill>
              </a:rPr>
              <a:t>ad grundar vi sambanden på?</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9" name="Ellips 8">
            <a:extLst>
              <a:ext uri="{FF2B5EF4-FFF2-40B4-BE49-F238E27FC236}">
                <a16:creationId xmlns:a16="http://schemas.microsoft.com/office/drawing/2014/main" id="{6401BCCC-5149-984A-221C-A8286BB20BB5}"/>
              </a:ext>
            </a:extLst>
          </p:cNvPr>
          <p:cNvSpPr/>
          <p:nvPr/>
        </p:nvSpPr>
        <p:spPr>
          <a:xfrm>
            <a:off x="9596228" y="999899"/>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Identifiera indikatorer/KPI</a:t>
            </a:r>
            <a:r>
              <a:rPr kumimoji="0" lang="sv-SE" sz="1200" b="0" i="0" u="none" strike="noStrike" kern="1200" cap="none" spc="0" normalizeH="0" baseline="0" noProof="0" err="1">
                <a:ln>
                  <a:noFill/>
                </a:ln>
                <a:solidFill>
                  <a:schemeClr val="tx1"/>
                </a:solidFill>
                <a:effectLst/>
                <a:uLnTx/>
                <a:uFillTx/>
                <a:ea typeface="+mn-ea"/>
                <a:cs typeface="+mn-cs"/>
              </a:rPr>
              <a:t>:er</a:t>
            </a:r>
            <a:r>
              <a:rPr kumimoji="0" lang="sv-SE" sz="1200" b="0" i="0" u="none" strike="noStrike" kern="1200" cap="none" spc="0" normalizeH="0" baseline="0" noProof="0">
                <a:ln>
                  <a:noFill/>
                </a:ln>
                <a:solidFill>
                  <a:schemeClr val="tx1"/>
                </a:solidFill>
                <a:effectLst/>
                <a:uLnTx/>
                <a:uFillTx/>
                <a:ea typeface="+mn-ea"/>
                <a:cs typeface="+mn-cs"/>
              </a:rPr>
              <a:t> för uppföljning </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11" name="textruta 10">
            <a:extLst>
              <a:ext uri="{FF2B5EF4-FFF2-40B4-BE49-F238E27FC236}">
                <a16:creationId xmlns:a16="http://schemas.microsoft.com/office/drawing/2014/main" id="{1B176F14-9994-F7FE-55FE-3E619B807AEA}"/>
              </a:ext>
            </a:extLst>
          </p:cNvPr>
          <p:cNvSpPr txBox="1"/>
          <p:nvPr/>
        </p:nvSpPr>
        <p:spPr>
          <a:xfrm>
            <a:off x="701040" y="676656"/>
            <a:ext cx="6352032"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ea typeface="+mn-ea"/>
                <a:cs typeface="+mn-cs"/>
              </a:rPr>
              <a:t>Steg för att utveckla en förändringsteori</a:t>
            </a:r>
            <a:endParaRPr kumimoji="0" lang="en-SE" sz="3000" i="0" u="none" strike="noStrike" kern="1200" cap="none" spc="0" normalizeH="0" baseline="0" noProof="0">
              <a:ln>
                <a:noFill/>
              </a:ln>
              <a:solidFill>
                <a:prstClr val="black"/>
              </a:solidFill>
              <a:effectLst/>
              <a:uLnTx/>
              <a:uFillTx/>
              <a:latin typeface="+mj-lt"/>
              <a:ea typeface="+mn-ea"/>
              <a:cs typeface="+mn-cs"/>
            </a:endParaRPr>
          </a:p>
        </p:txBody>
      </p:sp>
      <p:sp>
        <p:nvSpPr>
          <p:cNvPr id="3" name="Platshållare för bildnummer 2">
            <a:extLst>
              <a:ext uri="{FF2B5EF4-FFF2-40B4-BE49-F238E27FC236}">
                <a16:creationId xmlns:a16="http://schemas.microsoft.com/office/drawing/2014/main" id="{057C75A7-D80C-A5D3-5FDC-F9380A2D515E}"/>
              </a:ext>
            </a:extLst>
          </p:cNvPr>
          <p:cNvSpPr>
            <a:spLocks noGrp="1"/>
          </p:cNvSpPr>
          <p:nvPr>
            <p:ph type="sldNum" sz="quarter" idx="12"/>
          </p:nvPr>
        </p:nvSpPr>
        <p:spPr>
          <a:xfrm>
            <a:off x="9160334" y="6356350"/>
            <a:ext cx="2743200" cy="365125"/>
          </a:xfrm>
        </p:spPr>
        <p:txBody>
          <a:bodyPr/>
          <a:lstStyle/>
          <a:p>
            <a:fld id="{2066355A-084C-D24E-9AD2-7E4FC41EA627}" type="slidenum">
              <a:rPr lang="sv-SE" smtClean="0"/>
              <a:pPr/>
              <a:t>13</a:t>
            </a:fld>
            <a:endParaRPr lang="sv-SE"/>
          </a:p>
        </p:txBody>
      </p:sp>
      <p:pic>
        <p:nvPicPr>
          <p:cNvPr id="2" name="Bildobjekt 1">
            <a:extLst>
              <a:ext uri="{FF2B5EF4-FFF2-40B4-BE49-F238E27FC236}">
                <a16:creationId xmlns:a16="http://schemas.microsoft.com/office/drawing/2014/main" id="{26396689-06AD-2806-1736-A28F626D78C2}"/>
              </a:ext>
            </a:extLst>
          </p:cNvPr>
          <p:cNvPicPr>
            <a:picLocks noChangeAspect="1"/>
          </p:cNvPicPr>
          <p:nvPr/>
        </p:nvPicPr>
        <p:blipFill>
          <a:blip r:embed="rId3"/>
          <a:stretch>
            <a:fillRect/>
          </a:stretch>
        </p:blipFill>
        <p:spPr>
          <a:xfrm>
            <a:off x="10790899" y="315371"/>
            <a:ext cx="1101064" cy="528857"/>
          </a:xfrm>
          <a:prstGeom prst="rect">
            <a:avLst/>
          </a:prstGeom>
        </p:spPr>
      </p:pic>
      <p:sp>
        <p:nvSpPr>
          <p:cNvPr id="4" name="textruta 3">
            <a:extLst>
              <a:ext uri="{FF2B5EF4-FFF2-40B4-BE49-F238E27FC236}">
                <a16:creationId xmlns:a16="http://schemas.microsoft.com/office/drawing/2014/main" id="{CE23EADF-7F09-5647-F3E1-6318EEF21ADF}"/>
              </a:ext>
            </a:extLst>
          </p:cNvPr>
          <p:cNvSpPr txBox="1"/>
          <p:nvPr/>
        </p:nvSpPr>
        <p:spPr>
          <a:xfrm>
            <a:off x="8707567" y="5122444"/>
            <a:ext cx="2743200" cy="1384995"/>
          </a:xfrm>
          <a:custGeom>
            <a:avLst/>
            <a:gdLst>
              <a:gd name="csX0" fmla="*/ 0 w 2743200"/>
              <a:gd name="csY0" fmla="*/ 0 h 1384995"/>
              <a:gd name="csX1" fmla="*/ 2743200 w 2743200"/>
              <a:gd name="csY1" fmla="*/ 0 h 1384995"/>
              <a:gd name="csX2" fmla="*/ 2743200 w 2743200"/>
              <a:gd name="csY2" fmla="*/ 1384995 h 1384995"/>
              <a:gd name="csX3" fmla="*/ 0 w 2743200"/>
              <a:gd name="csY3" fmla="*/ 1384995 h 1384995"/>
              <a:gd name="csX4" fmla="*/ 0 w 2743200"/>
              <a:gd name="csY4" fmla="*/ 0 h 1384995"/>
            </a:gdLst>
            <a:ahLst/>
            <a:cxnLst>
              <a:cxn ang="0">
                <a:pos x="csX0" y="csY0"/>
              </a:cxn>
              <a:cxn ang="0">
                <a:pos x="csX1" y="csY1"/>
              </a:cxn>
              <a:cxn ang="0">
                <a:pos x="csX2" y="csY2"/>
              </a:cxn>
              <a:cxn ang="0">
                <a:pos x="csX3" y="csY3"/>
              </a:cxn>
              <a:cxn ang="0">
                <a:pos x="csX4" y="csY4"/>
              </a:cxn>
            </a:cxnLst>
            <a:rect l="l" t="t" r="r" b="b"/>
            <a:pathLst>
              <a:path w="2743200" h="1384995" fill="none" extrusionOk="0">
                <a:moveTo>
                  <a:pt x="0" y="0"/>
                </a:moveTo>
                <a:cubicBezTo>
                  <a:pt x="302777" y="-33775"/>
                  <a:pt x="1446999" y="138873"/>
                  <a:pt x="2743200" y="0"/>
                </a:cubicBezTo>
                <a:cubicBezTo>
                  <a:pt x="2654878" y="522478"/>
                  <a:pt x="2709221" y="1039381"/>
                  <a:pt x="2743200" y="1384995"/>
                </a:cubicBezTo>
                <a:cubicBezTo>
                  <a:pt x="1713232" y="1247665"/>
                  <a:pt x="577039" y="1247139"/>
                  <a:pt x="0" y="1384995"/>
                </a:cubicBezTo>
                <a:cubicBezTo>
                  <a:pt x="-108298" y="808900"/>
                  <a:pt x="109567" y="226598"/>
                  <a:pt x="0" y="0"/>
                </a:cubicBezTo>
                <a:close/>
              </a:path>
              <a:path w="2743200" h="1384995" stroke="0" extrusionOk="0">
                <a:moveTo>
                  <a:pt x="0" y="0"/>
                </a:moveTo>
                <a:cubicBezTo>
                  <a:pt x="1177557" y="-101487"/>
                  <a:pt x="2094378" y="-162162"/>
                  <a:pt x="2743200" y="0"/>
                </a:cubicBezTo>
                <a:cubicBezTo>
                  <a:pt x="2709047" y="455152"/>
                  <a:pt x="2693378" y="1164446"/>
                  <a:pt x="2743200" y="1384995"/>
                </a:cubicBezTo>
                <a:cubicBezTo>
                  <a:pt x="1413508" y="1435060"/>
                  <a:pt x="604323" y="1226546"/>
                  <a:pt x="0" y="1384995"/>
                </a:cubicBezTo>
                <a:cubicBezTo>
                  <a:pt x="-30818" y="1077231"/>
                  <a:pt x="62635" y="300030"/>
                  <a:pt x="0" y="0"/>
                </a:cubicBezTo>
                <a:close/>
              </a:path>
            </a:pathLst>
          </a:custGeom>
          <a:solidFill>
            <a:srgbClr val="C4E2CD"/>
          </a:solidFill>
          <a:ln>
            <a:solidFill>
              <a:schemeClr val="tx1"/>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wrap="square" rtlCol="0">
            <a:spAutoFit/>
          </a:bodyPr>
          <a:lstStyle/>
          <a:p>
            <a:r>
              <a:rPr lang="sv-SE">
                <a:latin typeface="+mj-lt"/>
              </a:rPr>
              <a:t>Kärt barn har många namn…</a:t>
            </a:r>
          </a:p>
          <a:p>
            <a:r>
              <a:rPr lang="sv-SE" sz="1200"/>
              <a:t>Förändringsteori kan även kallas effektlogik, effektkedja,  programteori, verksamhetslogik mm</a:t>
            </a:r>
          </a:p>
          <a:p>
            <a:endParaRPr lang="sv-SE" sz="1200"/>
          </a:p>
        </p:txBody>
      </p:sp>
    </p:spTree>
    <p:extLst>
      <p:ext uri="{BB962C8B-B14F-4D97-AF65-F5344CB8AC3E}">
        <p14:creationId xmlns:p14="http://schemas.microsoft.com/office/powerpoint/2010/main" val="1359518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21BF66-E751-2A45-A2CE-937DEC1753C9}"/>
            </a:ext>
          </a:extLst>
        </p:cNvPr>
        <p:cNvGrpSpPr/>
        <p:nvPr/>
      </p:nvGrpSpPr>
      <p:grpSpPr>
        <a:xfrm>
          <a:off x="0" y="0"/>
          <a:ext cx="0" cy="0"/>
          <a:chOff x="0" y="0"/>
          <a:chExt cx="0" cy="0"/>
        </a:xfrm>
      </p:grpSpPr>
      <p:pic>
        <p:nvPicPr>
          <p:cNvPr id="8" name="Bildobjekt 7">
            <a:extLst>
              <a:ext uri="{FF2B5EF4-FFF2-40B4-BE49-F238E27FC236}">
                <a16:creationId xmlns:a16="http://schemas.microsoft.com/office/drawing/2014/main" id="{39C9ED7D-1748-CB36-2AD1-A12AA9BF05D6}"/>
              </a:ext>
            </a:extLst>
          </p:cNvPr>
          <p:cNvPicPr>
            <a:picLocks noChangeAspect="1"/>
          </p:cNvPicPr>
          <p:nvPr/>
        </p:nvPicPr>
        <p:blipFill>
          <a:blip r:embed="rId2"/>
          <a:srcRect l="11904" t="15554" r="11595" b="14141"/>
          <a:stretch>
            <a:fillRect/>
          </a:stretch>
        </p:blipFill>
        <p:spPr>
          <a:xfrm>
            <a:off x="6233830" y="1874590"/>
            <a:ext cx="5430927" cy="2807435"/>
          </a:xfrm>
          <a:prstGeom prst="rect">
            <a:avLst/>
          </a:prstGeom>
        </p:spPr>
      </p:pic>
      <p:sp>
        <p:nvSpPr>
          <p:cNvPr id="3" name="textruta 5">
            <a:extLst>
              <a:ext uri="{FF2B5EF4-FFF2-40B4-BE49-F238E27FC236}">
                <a16:creationId xmlns:a16="http://schemas.microsoft.com/office/drawing/2014/main" id="{32173C56-C662-DF6C-ADD7-CAB7C25D0068}"/>
              </a:ext>
            </a:extLst>
          </p:cNvPr>
          <p:cNvSpPr txBox="1"/>
          <p:nvPr/>
        </p:nvSpPr>
        <p:spPr>
          <a:xfrm>
            <a:off x="722198" y="225415"/>
            <a:ext cx="4849043" cy="6232475"/>
          </a:xfrm>
          <a:prstGeom prst="rect">
            <a:avLst/>
          </a:prstGeom>
          <a:noFill/>
        </p:spPr>
        <p:txBody>
          <a:bodyPr wrap="square" lIns="0" tIns="0" rIns="0" bIns="0" rtlCol="0">
            <a:spAutoFit/>
          </a:bodyPr>
          <a:lstStyle>
            <a:defPPr>
              <a:defRPr lang="en-US"/>
            </a:defPPr>
            <a:lvl1pPr marL="0" algn="l" defTabSz="518373" rtl="0" eaLnBrk="1" latinLnBrk="0" hangingPunct="1">
              <a:defRPr sz="2041" kern="1200">
                <a:solidFill>
                  <a:schemeClr val="tx1"/>
                </a:solidFill>
                <a:latin typeface="+mn-lt"/>
                <a:ea typeface="+mn-ea"/>
                <a:cs typeface="+mn-cs"/>
              </a:defRPr>
            </a:lvl1pPr>
            <a:lvl2pPr marL="518373" algn="l" defTabSz="518373" rtl="0" eaLnBrk="1" latinLnBrk="0" hangingPunct="1">
              <a:defRPr sz="2041" kern="1200">
                <a:solidFill>
                  <a:schemeClr val="tx1"/>
                </a:solidFill>
                <a:latin typeface="+mn-lt"/>
                <a:ea typeface="+mn-ea"/>
                <a:cs typeface="+mn-cs"/>
              </a:defRPr>
            </a:lvl2pPr>
            <a:lvl3pPr marL="1036747" algn="l" defTabSz="518373" rtl="0" eaLnBrk="1" latinLnBrk="0" hangingPunct="1">
              <a:defRPr sz="2041" kern="1200">
                <a:solidFill>
                  <a:schemeClr val="tx1"/>
                </a:solidFill>
                <a:latin typeface="+mn-lt"/>
                <a:ea typeface="+mn-ea"/>
                <a:cs typeface="+mn-cs"/>
              </a:defRPr>
            </a:lvl3pPr>
            <a:lvl4pPr marL="1555120" algn="l" defTabSz="518373" rtl="0" eaLnBrk="1" latinLnBrk="0" hangingPunct="1">
              <a:defRPr sz="2041" kern="1200">
                <a:solidFill>
                  <a:schemeClr val="tx1"/>
                </a:solidFill>
                <a:latin typeface="+mn-lt"/>
                <a:ea typeface="+mn-ea"/>
                <a:cs typeface="+mn-cs"/>
              </a:defRPr>
            </a:lvl4pPr>
            <a:lvl5pPr marL="2073493" algn="l" defTabSz="518373" rtl="0" eaLnBrk="1" latinLnBrk="0" hangingPunct="1">
              <a:defRPr sz="2041" kern="1200">
                <a:solidFill>
                  <a:schemeClr val="tx1"/>
                </a:solidFill>
                <a:latin typeface="+mn-lt"/>
                <a:ea typeface="+mn-ea"/>
                <a:cs typeface="+mn-cs"/>
              </a:defRPr>
            </a:lvl5pPr>
            <a:lvl6pPr marL="2591867" algn="l" defTabSz="518373" rtl="0" eaLnBrk="1" latinLnBrk="0" hangingPunct="1">
              <a:defRPr sz="2041" kern="1200">
                <a:solidFill>
                  <a:schemeClr val="tx1"/>
                </a:solidFill>
                <a:latin typeface="+mn-lt"/>
                <a:ea typeface="+mn-ea"/>
                <a:cs typeface="+mn-cs"/>
              </a:defRPr>
            </a:lvl6pPr>
            <a:lvl7pPr marL="3110240" algn="l" defTabSz="518373" rtl="0" eaLnBrk="1" latinLnBrk="0" hangingPunct="1">
              <a:defRPr sz="2041" kern="1200">
                <a:solidFill>
                  <a:schemeClr val="tx1"/>
                </a:solidFill>
                <a:latin typeface="+mn-lt"/>
                <a:ea typeface="+mn-ea"/>
                <a:cs typeface="+mn-cs"/>
              </a:defRPr>
            </a:lvl7pPr>
            <a:lvl8pPr marL="3628614" algn="l" defTabSz="518373" rtl="0" eaLnBrk="1" latinLnBrk="0" hangingPunct="1">
              <a:defRPr sz="2041" kern="1200">
                <a:solidFill>
                  <a:schemeClr val="tx1"/>
                </a:solidFill>
                <a:latin typeface="+mn-lt"/>
                <a:ea typeface="+mn-ea"/>
                <a:cs typeface="+mn-cs"/>
              </a:defRPr>
            </a:lvl8pPr>
            <a:lvl9pPr marL="4146987" algn="l" defTabSz="518373" rtl="0" eaLnBrk="1" latinLnBrk="0" hangingPunct="1">
              <a:defRPr sz="2041"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i="0" u="none" strike="noStrike" kern="1200" cap="none" spc="0" normalizeH="0" baseline="0" noProof="0">
                <a:ln>
                  <a:noFill/>
                </a:ln>
                <a:solidFill>
                  <a:prstClr val="black"/>
                </a:solidFill>
                <a:effectLst/>
                <a:uLnTx/>
                <a:uFillTx/>
                <a:latin typeface="+mj-lt"/>
                <a:ea typeface="+mn-ea"/>
                <a:cs typeface="+mn-cs"/>
              </a:rPr>
              <a:t>Förändringsteori som stöd för prioriteringar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600"/>
          </a:p>
          <a:p>
            <a:pPr algn="l"/>
            <a:r>
              <a:rPr lang="sv-SE" sz="1300"/>
              <a:t>När behoven är kartlagda och prioriterade behöver vi </a:t>
            </a:r>
            <a:r>
              <a:rPr lang="sv-SE" sz="1300" b="1"/>
              <a:t>tydliggöra vad vi vill förändra, för vem och hur</a:t>
            </a:r>
            <a:r>
              <a:rPr lang="sv-SE" sz="1300"/>
              <a:t>. Genom att definiera </a:t>
            </a:r>
            <a:r>
              <a:rPr lang="sv-SE" sz="1300" b="1"/>
              <a:t>önskat läge, utfall, aktiviteter och resurser</a:t>
            </a:r>
            <a:r>
              <a:rPr lang="sv-SE" sz="1300"/>
              <a:t> skapas en gemensam förståelse för varför vi gör det vi gör, hur förändring ska uppnås och vad som är relevant att följa upp. I detta arbete är det också viktigt att identifiera potentiella risker och möjliga negativa eller oavsiktliga effekter av insatserna, för att tidigt kunna hantera dem. Processen bör så långt som möjligt ske i dialog med berörda nyckelpersoner och aktörer för att fånga flera perspektiv och skapa samsyn inför genomförandet. </a:t>
            </a:r>
          </a:p>
          <a:p>
            <a:pPr algn="l"/>
            <a:endParaRPr lang="sv-SE" sz="1300"/>
          </a:p>
          <a:p>
            <a:pPr algn="l"/>
            <a:r>
              <a:rPr lang="sv-SE" sz="1300"/>
              <a:t>När vi listar behov, utfall, aktiviteter och resurser är det lätt att listan blir lång. </a:t>
            </a:r>
            <a:r>
              <a:rPr lang="sv-SE" sz="1300" b="1"/>
              <a:t>Förändringsteori kan då fungera som stöd för att göra medvetna prioriteringar. </a:t>
            </a:r>
            <a:r>
              <a:rPr lang="sv-SE" sz="1300"/>
              <a:t>Starka logikkedjor som kan grunda sig på flera prioriteringsgrunder, exempelvis mest akuta problem, forskning och evidens kring vilka insatser som har koppling till specifika utfall, omvärld (ingen annan gör det), uppdrag och mandat samt organisatorisk förmåga. </a:t>
            </a:r>
          </a:p>
          <a:p>
            <a:pPr algn="l"/>
            <a:endParaRPr lang="sv-SE" sz="1300"/>
          </a:p>
          <a:p>
            <a:pPr algn="l"/>
            <a:r>
              <a:rPr lang="sv-SE" sz="1300" b="1"/>
              <a:t>Forskning visar dessutom att förändringsteori fungerar som ett viktigt lärandeverktyg i organisationer</a:t>
            </a:r>
            <a:r>
              <a:rPr lang="sv-SE" sz="1300"/>
              <a:t>. Studier visar att organisationer som använder förändringsteori i planering, uppföljning och styrning är bättre på att anpassa insatser utifrån nya insikter och förändrade omständigheter (Belcher et al., 2019; Stanford PACS, 2020).</a:t>
            </a:r>
          </a:p>
        </p:txBody>
      </p:sp>
      <p:sp>
        <p:nvSpPr>
          <p:cNvPr id="7" name="Rubrik 1">
            <a:extLst>
              <a:ext uri="{FF2B5EF4-FFF2-40B4-BE49-F238E27FC236}">
                <a16:creationId xmlns:a16="http://schemas.microsoft.com/office/drawing/2014/main" id="{EA99D41C-2673-2C61-F43E-D8225DA7286E}"/>
              </a:ext>
            </a:extLst>
          </p:cNvPr>
          <p:cNvSpPr txBox="1">
            <a:spLocks/>
          </p:cNvSpPr>
          <p:nvPr/>
        </p:nvSpPr>
        <p:spPr>
          <a:xfrm>
            <a:off x="4412219" y="1252725"/>
            <a:ext cx="5110676" cy="923251"/>
          </a:xfrm>
          <a:prstGeom prst="rect">
            <a:avLst/>
          </a:prstGeom>
        </p:spPr>
        <p:txBody>
          <a:bodyPr>
            <a:normAutofit/>
          </a:bodyPr>
          <a:lst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a:lstStyle>
          <a:p>
            <a:endParaRPr lang="sv-SE" sz="2400"/>
          </a:p>
        </p:txBody>
      </p:sp>
      <p:sp>
        <p:nvSpPr>
          <p:cNvPr id="10" name="Platshållare för bildnummer 9">
            <a:extLst>
              <a:ext uri="{FF2B5EF4-FFF2-40B4-BE49-F238E27FC236}">
                <a16:creationId xmlns:a16="http://schemas.microsoft.com/office/drawing/2014/main" id="{DD3D9768-000A-9AF9-3D9A-9F45B4B7378D}"/>
              </a:ext>
            </a:extLst>
          </p:cNvPr>
          <p:cNvSpPr>
            <a:spLocks noGrp="1"/>
          </p:cNvSpPr>
          <p:nvPr>
            <p:ph type="sldNum" sz="quarter" idx="12"/>
          </p:nvPr>
        </p:nvSpPr>
        <p:spPr>
          <a:xfrm>
            <a:off x="9148763" y="6356350"/>
            <a:ext cx="2743200" cy="365125"/>
          </a:xfrm>
        </p:spPr>
        <p:txBody>
          <a:bodyPr/>
          <a:lstStyle/>
          <a:p>
            <a:fld id="{2066355A-084C-D24E-9AD2-7E4FC41EA627}" type="slidenum">
              <a:rPr lang="sv-SE" smtClean="0"/>
              <a:pPr/>
              <a:t>14</a:t>
            </a:fld>
            <a:endParaRPr lang="sv-SE"/>
          </a:p>
        </p:txBody>
      </p:sp>
      <p:pic>
        <p:nvPicPr>
          <p:cNvPr id="2" name="Bildobjekt 1">
            <a:extLst>
              <a:ext uri="{FF2B5EF4-FFF2-40B4-BE49-F238E27FC236}">
                <a16:creationId xmlns:a16="http://schemas.microsoft.com/office/drawing/2014/main" id="{F0DBCFC8-7EB2-4875-F344-6E219A43AE29}"/>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866324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4033CE-8BA4-90F2-E468-8DC75B88FFA7}"/>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540134EB-35A6-F91B-EEF8-C903B9A528D3}"/>
              </a:ext>
            </a:extLst>
          </p:cNvPr>
          <p:cNvSpPr/>
          <p:nvPr/>
        </p:nvSpPr>
        <p:spPr>
          <a:xfrm>
            <a:off x="1015158" y="1624844"/>
            <a:ext cx="4745562" cy="4214599"/>
          </a:xfrm>
          <a:custGeom>
            <a:avLst/>
            <a:gdLst>
              <a:gd name="csX0" fmla="*/ 0 w 4745562"/>
              <a:gd name="csY0" fmla="*/ 0 h 4214599"/>
              <a:gd name="csX1" fmla="*/ 4745562 w 4745562"/>
              <a:gd name="csY1" fmla="*/ 0 h 4214599"/>
              <a:gd name="csX2" fmla="*/ 4745562 w 4745562"/>
              <a:gd name="csY2" fmla="*/ 4214599 h 4214599"/>
              <a:gd name="csX3" fmla="*/ 0 w 4745562"/>
              <a:gd name="csY3" fmla="*/ 4214599 h 4214599"/>
              <a:gd name="csX4" fmla="*/ 0 w 4745562"/>
              <a:gd name="csY4" fmla="*/ 0 h 4214599"/>
            </a:gdLst>
            <a:ahLst/>
            <a:cxnLst>
              <a:cxn ang="0">
                <a:pos x="csX0" y="csY0"/>
              </a:cxn>
              <a:cxn ang="0">
                <a:pos x="csX1" y="csY1"/>
              </a:cxn>
              <a:cxn ang="0">
                <a:pos x="csX2" y="csY2"/>
              </a:cxn>
              <a:cxn ang="0">
                <a:pos x="csX3" y="csY3"/>
              </a:cxn>
              <a:cxn ang="0">
                <a:pos x="csX4" y="csY4"/>
              </a:cxn>
            </a:cxnLst>
            <a:rect l="l" t="t" r="r" b="b"/>
            <a:pathLst>
              <a:path w="4745562" h="4214599" fill="none" extrusionOk="0">
                <a:moveTo>
                  <a:pt x="0" y="0"/>
                </a:moveTo>
                <a:cubicBezTo>
                  <a:pt x="1020350" y="-33775"/>
                  <a:pt x="3174479" y="138873"/>
                  <a:pt x="4745562" y="0"/>
                </a:cubicBezTo>
                <a:cubicBezTo>
                  <a:pt x="4671791" y="1321483"/>
                  <a:pt x="4589679" y="3753671"/>
                  <a:pt x="4745562" y="4214599"/>
                </a:cubicBezTo>
                <a:cubicBezTo>
                  <a:pt x="3159737" y="4077269"/>
                  <a:pt x="934289" y="4076743"/>
                  <a:pt x="0" y="4214599"/>
                </a:cubicBezTo>
                <a:cubicBezTo>
                  <a:pt x="152408" y="2904691"/>
                  <a:pt x="73868" y="940202"/>
                  <a:pt x="0" y="0"/>
                </a:cubicBezTo>
                <a:close/>
              </a:path>
              <a:path w="4745562" h="4214599" stroke="0" extrusionOk="0">
                <a:moveTo>
                  <a:pt x="0" y="0"/>
                </a:moveTo>
                <a:cubicBezTo>
                  <a:pt x="506216" y="-101487"/>
                  <a:pt x="3478966" y="-162162"/>
                  <a:pt x="4745562" y="0"/>
                </a:cubicBezTo>
                <a:cubicBezTo>
                  <a:pt x="4806275" y="592874"/>
                  <a:pt x="4684490" y="2313333"/>
                  <a:pt x="4745562" y="4214599"/>
                </a:cubicBezTo>
                <a:cubicBezTo>
                  <a:pt x="4175620" y="4264664"/>
                  <a:pt x="1300107" y="4056150"/>
                  <a:pt x="0" y="4214599"/>
                </a:cubicBezTo>
                <a:cubicBezTo>
                  <a:pt x="-24452" y="3781763"/>
                  <a:pt x="-67663" y="1733318"/>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518373" rtl="0" eaLnBrk="1" latinLnBrk="0" hangingPunct="1">
              <a:defRPr sz="2041" kern="1200">
                <a:solidFill>
                  <a:schemeClr val="lt1"/>
                </a:solidFill>
                <a:latin typeface="+mn-lt"/>
                <a:ea typeface="+mn-ea"/>
                <a:cs typeface="+mn-cs"/>
              </a:defRPr>
            </a:lvl1pPr>
            <a:lvl2pPr marL="518373" algn="l" defTabSz="518373" rtl="0" eaLnBrk="1" latinLnBrk="0" hangingPunct="1">
              <a:defRPr sz="2041" kern="1200">
                <a:solidFill>
                  <a:schemeClr val="lt1"/>
                </a:solidFill>
                <a:latin typeface="+mn-lt"/>
                <a:ea typeface="+mn-ea"/>
                <a:cs typeface="+mn-cs"/>
              </a:defRPr>
            </a:lvl2pPr>
            <a:lvl3pPr marL="1036747" algn="l" defTabSz="518373" rtl="0" eaLnBrk="1" latinLnBrk="0" hangingPunct="1">
              <a:defRPr sz="2041" kern="1200">
                <a:solidFill>
                  <a:schemeClr val="lt1"/>
                </a:solidFill>
                <a:latin typeface="+mn-lt"/>
                <a:ea typeface="+mn-ea"/>
                <a:cs typeface="+mn-cs"/>
              </a:defRPr>
            </a:lvl3pPr>
            <a:lvl4pPr marL="1555120" algn="l" defTabSz="518373" rtl="0" eaLnBrk="1" latinLnBrk="0" hangingPunct="1">
              <a:defRPr sz="2041" kern="1200">
                <a:solidFill>
                  <a:schemeClr val="lt1"/>
                </a:solidFill>
                <a:latin typeface="+mn-lt"/>
                <a:ea typeface="+mn-ea"/>
                <a:cs typeface="+mn-cs"/>
              </a:defRPr>
            </a:lvl4pPr>
            <a:lvl5pPr marL="2073493" algn="l" defTabSz="518373" rtl="0" eaLnBrk="1" latinLnBrk="0" hangingPunct="1">
              <a:defRPr sz="2041" kern="1200">
                <a:solidFill>
                  <a:schemeClr val="lt1"/>
                </a:solidFill>
                <a:latin typeface="+mn-lt"/>
                <a:ea typeface="+mn-ea"/>
                <a:cs typeface="+mn-cs"/>
              </a:defRPr>
            </a:lvl5pPr>
            <a:lvl6pPr marL="2591867" algn="l" defTabSz="518373" rtl="0" eaLnBrk="1" latinLnBrk="0" hangingPunct="1">
              <a:defRPr sz="2041" kern="1200">
                <a:solidFill>
                  <a:schemeClr val="lt1"/>
                </a:solidFill>
                <a:latin typeface="+mn-lt"/>
                <a:ea typeface="+mn-ea"/>
                <a:cs typeface="+mn-cs"/>
              </a:defRPr>
            </a:lvl6pPr>
            <a:lvl7pPr marL="3110240" algn="l" defTabSz="518373" rtl="0" eaLnBrk="1" latinLnBrk="0" hangingPunct="1">
              <a:defRPr sz="2041" kern="1200">
                <a:solidFill>
                  <a:schemeClr val="lt1"/>
                </a:solidFill>
                <a:latin typeface="+mn-lt"/>
                <a:ea typeface="+mn-ea"/>
                <a:cs typeface="+mn-cs"/>
              </a:defRPr>
            </a:lvl7pPr>
            <a:lvl8pPr marL="3628614" algn="l" defTabSz="518373" rtl="0" eaLnBrk="1" latinLnBrk="0" hangingPunct="1">
              <a:defRPr sz="2041" kern="1200">
                <a:solidFill>
                  <a:schemeClr val="lt1"/>
                </a:solidFill>
                <a:latin typeface="+mn-lt"/>
                <a:ea typeface="+mn-ea"/>
                <a:cs typeface="+mn-cs"/>
              </a:defRPr>
            </a:lvl8pPr>
            <a:lvl9pPr marL="4146987" algn="l" defTabSz="518373" rtl="0" eaLnBrk="1" latinLnBrk="0" hangingPunct="1">
              <a:defRPr sz="2041" kern="1200">
                <a:solidFill>
                  <a:schemeClr val="lt1"/>
                </a:solidFill>
                <a:latin typeface="+mn-lt"/>
                <a:ea typeface="+mn-ea"/>
                <a:cs typeface="+mn-cs"/>
              </a:defRPr>
            </a:lvl9pPr>
          </a:lstStyle>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mn-ea"/>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300" b="1"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ea typeface="Roboto Mono" pitchFamily="2" charset="0"/>
                <a:cs typeface="+mn-cs"/>
              </a:rPr>
              <a:t>Frågor att ställa sig </a:t>
            </a:r>
            <a:r>
              <a:rPr lang="sv-SE" sz="1600" b="1">
                <a:solidFill>
                  <a:srgbClr val="000000"/>
                </a:solidFill>
                <a:ea typeface="Roboto Mono" pitchFamily="2" charset="0"/>
              </a:rPr>
              <a:t>vid utveckling av förändringsteori för ett </a:t>
            </a:r>
            <a:r>
              <a:rPr lang="sv-SE" sz="1600" b="1" u="sng">
                <a:solidFill>
                  <a:srgbClr val="000000"/>
                </a:solidFill>
                <a:ea typeface="Roboto Mono" pitchFamily="2" charset="0"/>
              </a:rPr>
              <a:t>utvecklingsprojekt</a:t>
            </a:r>
            <a:r>
              <a:rPr kumimoji="0" lang="sv-SE" sz="1600" b="1" i="0" u="none" strike="noStrike" kern="1200" cap="none" spc="0" normalizeH="0" baseline="0" noProof="0">
                <a:ln>
                  <a:noFill/>
                </a:ln>
                <a:solidFill>
                  <a:srgbClr val="000000"/>
                </a:solidFill>
                <a:effectLst/>
                <a:uLnTx/>
                <a:uFillTx/>
                <a:ea typeface="Roboto Mono" pitchFamily="2" charset="0"/>
                <a:cs typeface="+mn-cs"/>
              </a:rPr>
              <a:t>:</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rPr>
              <a:t>Vilka mål och utfall ska prioriteras som adresserar behoven i kommunen och närområdet? </a:t>
            </a:r>
          </a:p>
          <a:p>
            <a:pPr marL="0" marR="0" lvl="0" indent="0" algn="ctr" defTabSz="518373" rtl="0" eaLnBrk="1" fontAlgn="auto" latinLnBrk="0" hangingPunct="1">
              <a:lnSpc>
                <a:spcPct val="100000"/>
              </a:lnSpc>
              <a:spcBef>
                <a:spcPts val="0"/>
              </a:spcBef>
              <a:spcAft>
                <a:spcPts val="0"/>
              </a:spcAft>
              <a:buClrTx/>
              <a:buSzTx/>
              <a:buFontTx/>
              <a:buNone/>
              <a:tabLst/>
              <a:defRPr/>
            </a:pPr>
            <a:endParaRPr lang="sv-SE" sz="1200">
              <a:solidFill>
                <a:srgbClr val="000000"/>
              </a:solidFill>
              <a:ea typeface="Roboto Mono" pitchFamily="2" charset="0"/>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rPr>
              <a:t>Vilka insatser ska genomföras som kan påverka utfallen?</a:t>
            </a:r>
          </a:p>
          <a:p>
            <a:pPr marL="0" marR="0" lvl="0" indent="0" algn="ctr" defTabSz="518373" rtl="0" eaLnBrk="1" fontAlgn="auto" latinLnBrk="0" hangingPunct="1">
              <a:lnSpc>
                <a:spcPct val="100000"/>
              </a:lnSpc>
              <a:spcBef>
                <a:spcPts val="0"/>
              </a:spcBef>
              <a:spcAft>
                <a:spcPts val="0"/>
              </a:spcAft>
              <a:buClrTx/>
              <a:buSzTx/>
              <a:buFontTx/>
              <a:buNone/>
              <a:tabLst/>
              <a:defRPr/>
            </a:pPr>
            <a:endParaRPr lang="sv-SE" sz="1200">
              <a:solidFill>
                <a:srgbClr val="000000"/>
              </a:solidFill>
              <a:ea typeface="Roboto Mono" pitchFamily="2" charset="0"/>
            </a:endParaRPr>
          </a:p>
          <a:p>
            <a:pPr lvl="0" algn="ctr">
              <a:defRPr/>
            </a:pPr>
            <a:r>
              <a:rPr kumimoji="0" lang="sv-SE" sz="1200" b="0" i="0" u="none" strike="noStrike" kern="1200" cap="none" spc="0" normalizeH="0" baseline="0" noProof="0">
                <a:ln>
                  <a:noFill/>
                </a:ln>
                <a:solidFill>
                  <a:srgbClr val="000000"/>
                </a:solidFill>
                <a:effectLst/>
                <a:uLnTx/>
                <a:uFillTx/>
                <a:ea typeface="Roboto Mono" pitchFamily="2" charset="0"/>
              </a:rPr>
              <a:t>Vilka resurser och förutsättningar behövs för att genomföra insatserna? </a:t>
            </a:r>
          </a:p>
          <a:p>
            <a:pPr lvl="0" algn="ctr">
              <a:defRPr/>
            </a:pPr>
            <a:endParaRPr lang="sv-SE" sz="1200">
              <a:solidFill>
                <a:srgbClr val="000000"/>
              </a:solidFill>
              <a:ea typeface="Roboto Mono" pitchFamily="2" charset="0"/>
            </a:endParaRPr>
          </a:p>
          <a:p>
            <a:pPr lvl="0" algn="ctr">
              <a:defRPr/>
            </a:pPr>
            <a:r>
              <a:rPr kumimoji="0" lang="sv-SE" sz="1200" b="0" i="0" u="none" strike="noStrike" kern="1200" cap="none" spc="0" normalizeH="0" baseline="0" noProof="0">
                <a:ln>
                  <a:noFill/>
                </a:ln>
                <a:solidFill>
                  <a:srgbClr val="000000"/>
                </a:solidFill>
                <a:effectLst/>
                <a:uLnTx/>
                <a:uFillTx/>
                <a:ea typeface="Roboto Mono" pitchFamily="2" charset="0"/>
              </a:rPr>
              <a:t>Vilken kunskap och vilka perspektiv grundas prioriteringarna på? Finns det risk för negativa utfall?</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500" b="0" i="0" u="none" strike="noStrike" kern="1200" cap="none" spc="0" normalizeH="0" baseline="0" noProof="0">
              <a:ln>
                <a:noFill/>
              </a:ln>
              <a:solidFill>
                <a:srgbClr val="000000"/>
              </a:solidFill>
              <a:effectLst/>
              <a:uLnTx/>
              <a:uFillTx/>
              <a:ea typeface="+mn-ea"/>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2041" b="0" i="0" u="none" strike="noStrike" kern="1200" cap="none" spc="0" normalizeH="0" baseline="0" noProof="0">
                <a:ln>
                  <a:noFill/>
                </a:ln>
                <a:solidFill>
                  <a:prstClr val="white"/>
                </a:solidFill>
                <a:effectLst/>
                <a:uLnTx/>
                <a:uFillTx/>
                <a:ea typeface="+mn-ea"/>
                <a:cs typeface="+mn-cs"/>
              </a:rPr>
              <a:t> </a:t>
            </a:r>
            <a:endParaRPr kumimoji="0" lang="en-SE" sz="2041" b="0" i="0" u="none" strike="noStrike" kern="1200" cap="none" spc="0" normalizeH="0" baseline="0" noProof="0">
              <a:ln>
                <a:noFill/>
              </a:ln>
              <a:solidFill>
                <a:prstClr val="white"/>
              </a:solidFill>
              <a:effectLst/>
              <a:uLnTx/>
              <a:uFillTx/>
              <a:ea typeface="+mn-ea"/>
              <a:cs typeface="+mn-cs"/>
            </a:endParaRPr>
          </a:p>
        </p:txBody>
      </p:sp>
      <p:sp>
        <p:nvSpPr>
          <p:cNvPr id="3" name="Rektangel 2">
            <a:extLst>
              <a:ext uri="{FF2B5EF4-FFF2-40B4-BE49-F238E27FC236}">
                <a16:creationId xmlns:a16="http://schemas.microsoft.com/office/drawing/2014/main" id="{5E4C8ABE-EA93-18C7-6A50-99C1F9143DEC}"/>
              </a:ext>
            </a:extLst>
          </p:cNvPr>
          <p:cNvSpPr/>
          <p:nvPr/>
        </p:nvSpPr>
        <p:spPr>
          <a:xfrm>
            <a:off x="6538274" y="1645201"/>
            <a:ext cx="4870075" cy="4194243"/>
          </a:xfrm>
          <a:custGeom>
            <a:avLst/>
            <a:gdLst>
              <a:gd name="csX0" fmla="*/ 0 w 4870075"/>
              <a:gd name="csY0" fmla="*/ 0 h 4194243"/>
              <a:gd name="csX1" fmla="*/ 4870075 w 4870075"/>
              <a:gd name="csY1" fmla="*/ 0 h 4194243"/>
              <a:gd name="csX2" fmla="*/ 4870075 w 4870075"/>
              <a:gd name="csY2" fmla="*/ 4194243 h 4194243"/>
              <a:gd name="csX3" fmla="*/ 0 w 4870075"/>
              <a:gd name="csY3" fmla="*/ 4194243 h 4194243"/>
              <a:gd name="csX4" fmla="*/ 0 w 4870075"/>
              <a:gd name="csY4" fmla="*/ 0 h 4194243"/>
            </a:gdLst>
            <a:ahLst/>
            <a:cxnLst>
              <a:cxn ang="0">
                <a:pos x="csX0" y="csY0"/>
              </a:cxn>
              <a:cxn ang="0">
                <a:pos x="csX1" y="csY1"/>
              </a:cxn>
              <a:cxn ang="0">
                <a:pos x="csX2" y="csY2"/>
              </a:cxn>
              <a:cxn ang="0">
                <a:pos x="csX3" y="csY3"/>
              </a:cxn>
              <a:cxn ang="0">
                <a:pos x="csX4" y="csY4"/>
              </a:cxn>
            </a:cxnLst>
            <a:rect l="l" t="t" r="r" b="b"/>
            <a:pathLst>
              <a:path w="4870075" h="4194243" fill="none" extrusionOk="0">
                <a:moveTo>
                  <a:pt x="0" y="0"/>
                </a:moveTo>
                <a:cubicBezTo>
                  <a:pt x="1880339" y="-33775"/>
                  <a:pt x="3960765" y="138873"/>
                  <a:pt x="4870075" y="0"/>
                </a:cubicBezTo>
                <a:cubicBezTo>
                  <a:pt x="4796304" y="789828"/>
                  <a:pt x="4714192" y="2503666"/>
                  <a:pt x="4870075" y="4194243"/>
                </a:cubicBezTo>
                <a:cubicBezTo>
                  <a:pt x="4331199" y="4056913"/>
                  <a:pt x="2136974" y="4056387"/>
                  <a:pt x="0" y="4194243"/>
                </a:cubicBezTo>
                <a:cubicBezTo>
                  <a:pt x="152408" y="2701278"/>
                  <a:pt x="73868" y="1712058"/>
                  <a:pt x="0" y="0"/>
                </a:cubicBezTo>
                <a:close/>
              </a:path>
              <a:path w="4870075" h="4194243" stroke="0" extrusionOk="0">
                <a:moveTo>
                  <a:pt x="0" y="0"/>
                </a:moveTo>
                <a:cubicBezTo>
                  <a:pt x="2132713" y="-101487"/>
                  <a:pt x="4124547" y="-162162"/>
                  <a:pt x="4870075" y="0"/>
                </a:cubicBezTo>
                <a:cubicBezTo>
                  <a:pt x="4930788" y="979491"/>
                  <a:pt x="4809003" y="3489763"/>
                  <a:pt x="4870075" y="4194243"/>
                </a:cubicBezTo>
                <a:cubicBezTo>
                  <a:pt x="4285985" y="4244308"/>
                  <a:pt x="1790332" y="4035794"/>
                  <a:pt x="0" y="4194243"/>
                </a:cubicBezTo>
                <a:cubicBezTo>
                  <a:pt x="-24452" y="2992097"/>
                  <a:pt x="-67663" y="1666871"/>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764">
              <a:solidFill>
                <a:schemeClr val="tx1"/>
              </a:solidFill>
            </a:endParaRPr>
          </a:p>
          <a:p>
            <a:pPr algn="ctr"/>
            <a:endParaRPr lang="sv-SE" sz="1529" b="1">
              <a:solidFill>
                <a:schemeClr val="tx1"/>
              </a:solidFill>
              <a:ea typeface="Roboto Mono" pitchFamily="2" charset="0"/>
            </a:endParaRPr>
          </a:p>
          <a:p>
            <a:pPr algn="ctr"/>
            <a:r>
              <a:rPr lang="sv-SE" sz="1600" b="1">
                <a:solidFill>
                  <a:schemeClr val="tx1"/>
                </a:solidFill>
                <a:ea typeface="Roboto Mono" pitchFamily="2" charset="0"/>
              </a:rPr>
              <a:t>Frågor att ställa sig vid utveckling av förändringsteori för ett </a:t>
            </a:r>
            <a:r>
              <a:rPr lang="sv-SE" sz="1600" b="1" u="sng">
                <a:solidFill>
                  <a:schemeClr val="tx1"/>
                </a:solidFill>
                <a:ea typeface="Roboto Mono" pitchFamily="2" charset="0"/>
              </a:rPr>
              <a:t>förvaltningsprojekt</a:t>
            </a:r>
            <a:r>
              <a:rPr lang="sv-SE" sz="1600" b="1">
                <a:solidFill>
                  <a:schemeClr val="tx1"/>
                </a:solidFill>
                <a:ea typeface="Roboto Mono" pitchFamily="2" charset="0"/>
              </a:rPr>
              <a:t>:</a:t>
            </a:r>
            <a:endParaRPr lang="sv-SE" sz="1600">
              <a:solidFill>
                <a:schemeClr val="tx1"/>
              </a:solidFill>
              <a:ea typeface="Roboto Mono" pitchFamily="2" charset="0"/>
            </a:endParaRPr>
          </a:p>
          <a:p>
            <a:pPr algn="ctr"/>
            <a:endParaRPr lang="sv-SE" sz="1500">
              <a:solidFill>
                <a:schemeClr val="tx1"/>
              </a:solidFill>
              <a:ea typeface="Roboto Mono" pitchFamily="2" charset="0"/>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mål och utfall ska prioriteras som adresserar behoven i bostadsområdet?</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518373"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insatser ska genomföras som kan påverka utfallen?</a:t>
            </a:r>
          </a:p>
          <a:p>
            <a:pPr marL="0" marR="0" lvl="0" indent="0" algn="ctr" defTabSz="518373"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Vilka resurser och förutsättningar behövs för att genomföra insatserna?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Roboto Mono" pitchFamily="2"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Roboto Mono" pitchFamily="2" charset="0"/>
                <a:cs typeface="+mn-cs"/>
              </a:rPr>
              <a:t>Vad kan och vill boende och lokala aktörer göra? Vilket stöd behövs? Vilken roll kan ni som bolag ta?</a:t>
            </a:r>
          </a:p>
          <a:p>
            <a:pPr algn="ctr"/>
            <a:r>
              <a:rPr lang="sv-SE" sz="2116"/>
              <a:t> </a:t>
            </a:r>
            <a:endParaRPr lang="en-SE" sz="2116"/>
          </a:p>
        </p:txBody>
      </p:sp>
      <p:sp>
        <p:nvSpPr>
          <p:cNvPr id="6" name="Platshållare för bildnummer 5">
            <a:extLst>
              <a:ext uri="{FF2B5EF4-FFF2-40B4-BE49-F238E27FC236}">
                <a16:creationId xmlns:a16="http://schemas.microsoft.com/office/drawing/2014/main" id="{5F10EAFF-DD32-1885-F71B-61C9B9D445D7}"/>
              </a:ext>
            </a:extLst>
          </p:cNvPr>
          <p:cNvSpPr>
            <a:spLocks noGrp="1"/>
          </p:cNvSpPr>
          <p:nvPr>
            <p:ph type="sldNum" sz="quarter" idx="12"/>
          </p:nvPr>
        </p:nvSpPr>
        <p:spPr>
          <a:xfrm>
            <a:off x="9148763" y="6356350"/>
            <a:ext cx="2743200" cy="365125"/>
          </a:xfrm>
        </p:spPr>
        <p:txBody>
          <a:bodyPr/>
          <a:lstStyle/>
          <a:p>
            <a:fld id="{5086C185-E49F-4BA3-9A0D-DD62A1B71CE4}" type="slidenum">
              <a:rPr lang="sv-SE" smtClean="0"/>
              <a:t>15</a:t>
            </a:fld>
            <a:endParaRPr lang="sv-SE"/>
          </a:p>
        </p:txBody>
      </p:sp>
      <p:pic>
        <p:nvPicPr>
          <p:cNvPr id="4" name="Bildobjekt 3">
            <a:extLst>
              <a:ext uri="{FF2B5EF4-FFF2-40B4-BE49-F238E27FC236}">
                <a16:creationId xmlns:a16="http://schemas.microsoft.com/office/drawing/2014/main" id="{BC7A381A-5BCC-4ECE-6860-322B52DADB5F}"/>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6806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4922197D-6AB6-4AE2-1440-48DA92A34470}"/>
            </a:ext>
          </a:extLst>
        </p:cNvPr>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002D4816-7A3A-CBD5-6E3A-52DBF60F526F}"/>
              </a:ext>
            </a:extLst>
          </p:cNvPr>
          <p:cNvGraphicFramePr/>
          <p:nvPr>
            <p:extLst>
              <p:ext uri="{D42A27DB-BD31-4B8C-83A1-F6EECF244321}">
                <p14:modId xmlns:p14="http://schemas.microsoft.com/office/powerpoint/2010/main" val="936254478"/>
              </p:ext>
            </p:extLst>
          </p:nvPr>
        </p:nvGraphicFramePr>
        <p:xfrm>
          <a:off x="3685308" y="-1637433"/>
          <a:ext cx="4821382" cy="83589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ubrik 3">
            <a:extLst>
              <a:ext uri="{FF2B5EF4-FFF2-40B4-BE49-F238E27FC236}">
                <a16:creationId xmlns:a16="http://schemas.microsoft.com/office/drawing/2014/main" id="{6D235E76-64EE-8FA9-0418-4F18B3A4FD6F}"/>
              </a:ext>
            </a:extLst>
          </p:cNvPr>
          <p:cNvSpPr>
            <a:spLocks noGrp="1"/>
          </p:cNvSpPr>
          <p:nvPr>
            <p:ph type="title"/>
          </p:nvPr>
        </p:nvSpPr>
        <p:spPr>
          <a:xfrm>
            <a:off x="2181182" y="3279065"/>
            <a:ext cx="7829633" cy="2386800"/>
          </a:xfrm>
        </p:spPr>
        <p:txBody>
          <a:bodyPr>
            <a:noAutofit/>
          </a:bodyPr>
          <a:lstStyle/>
          <a:p>
            <a:pPr algn="ctr"/>
            <a:r>
              <a:rPr lang="sv-SE" sz="5400">
                <a:solidFill>
                  <a:srgbClr val="195929"/>
                </a:solidFill>
              </a:rPr>
              <a:t>Stödmaterial </a:t>
            </a:r>
            <a:br>
              <a:rPr lang="sv-SE" sz="5400">
                <a:solidFill>
                  <a:srgbClr val="195929"/>
                </a:solidFill>
              </a:rPr>
            </a:br>
            <a:r>
              <a:rPr lang="sv-SE" sz="5400">
                <a:solidFill>
                  <a:srgbClr val="195929"/>
                </a:solidFill>
              </a:rPr>
              <a:t>för förändringsteori och </a:t>
            </a:r>
            <a:r>
              <a:rPr lang="sv-SE" sz="5400" err="1">
                <a:solidFill>
                  <a:srgbClr val="195929"/>
                </a:solidFill>
              </a:rPr>
              <a:t>KPI:er</a:t>
            </a:r>
            <a:endParaRPr lang="en-SE" sz="5400">
              <a:solidFill>
                <a:srgbClr val="195929"/>
              </a:solidFill>
            </a:endParaRPr>
          </a:p>
        </p:txBody>
      </p:sp>
      <p:sp>
        <p:nvSpPr>
          <p:cNvPr id="2" name="Platshållare för bildnummer 1">
            <a:extLst>
              <a:ext uri="{FF2B5EF4-FFF2-40B4-BE49-F238E27FC236}">
                <a16:creationId xmlns:a16="http://schemas.microsoft.com/office/drawing/2014/main" id="{238B6D61-E3B6-4432-7149-0CD98EB70706}"/>
              </a:ext>
            </a:extLst>
          </p:cNvPr>
          <p:cNvSpPr>
            <a:spLocks noGrp="1"/>
          </p:cNvSpPr>
          <p:nvPr>
            <p:ph type="sldNum" sz="quarter" idx="12"/>
          </p:nvPr>
        </p:nvSpPr>
        <p:spPr/>
        <p:txBody>
          <a:bodyPr/>
          <a:lstStyle/>
          <a:p>
            <a:fld id="{0CBCBD9C-3C31-42D4-A78B-497858E3EA19}" type="slidenum">
              <a:rPr lang="en-GB" smtClean="0"/>
              <a:t>16</a:t>
            </a:fld>
            <a:endParaRPr lang="en-GB"/>
          </a:p>
        </p:txBody>
      </p:sp>
      <p:grpSp>
        <p:nvGrpSpPr>
          <p:cNvPr id="5" name="Grupp 4">
            <a:extLst>
              <a:ext uri="{FF2B5EF4-FFF2-40B4-BE49-F238E27FC236}">
                <a16:creationId xmlns:a16="http://schemas.microsoft.com/office/drawing/2014/main" id="{D96AF639-83EE-4155-F3B1-0F8ED4CB78BC}"/>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724711CA-17AC-8582-3378-9548E378161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507A2804-351A-C4CD-E3E2-0245AFF08FCF}"/>
                </a:ext>
              </a:extLst>
            </p:cNvPr>
            <p:cNvSpPr txBox="1">
              <a:spLocks/>
            </p:cNvSpPr>
            <p:nvPr/>
          </p:nvSpPr>
          <p:spPr>
            <a:xfrm>
              <a:off x="10790899" y="315371"/>
              <a:ext cx="444273" cy="571160"/>
            </a:xfrm>
            <a:prstGeom prst="rect">
              <a:avLst/>
            </a:prstGeom>
            <a:blipFill>
              <a:blip r:embed="rId8"/>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887108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6" name="Platshållare för bildnummer 5">
            <a:extLst>
              <a:ext uri="{FF2B5EF4-FFF2-40B4-BE49-F238E27FC236}">
                <a16:creationId xmlns:a16="http://schemas.microsoft.com/office/drawing/2014/main" id="{053406A6-CA69-60B5-65F6-79B2AB9E431B}"/>
              </a:ext>
            </a:extLst>
          </p:cNvPr>
          <p:cNvSpPr>
            <a:spLocks noGrp="1"/>
          </p:cNvSpPr>
          <p:nvPr>
            <p:ph type="sldNum" sz="quarter" idx="4"/>
          </p:nvPr>
        </p:nvSpPr>
        <p:spPr/>
        <p:txBody>
          <a:bodyPr/>
          <a:lstStyle/>
          <a:p>
            <a:fld id="{2066355A-084C-D24E-9AD2-7E4FC41EA627}" type="slidenum">
              <a:rPr lang="sv-SE" smtClean="0"/>
              <a:pPr/>
              <a:t>17</a:t>
            </a:fld>
            <a:endParaRPr lang="sv-SE"/>
          </a:p>
        </p:txBody>
      </p:sp>
      <p:sp>
        <p:nvSpPr>
          <p:cNvPr id="3" name="Rubrik 2">
            <a:extLst>
              <a:ext uri="{FF2B5EF4-FFF2-40B4-BE49-F238E27FC236}">
                <a16:creationId xmlns:a16="http://schemas.microsoft.com/office/drawing/2014/main" id="{A66E2407-E1D7-E58F-C642-6546FD802E8F}"/>
              </a:ext>
            </a:extLst>
          </p:cNvPr>
          <p:cNvSpPr>
            <a:spLocks noGrp="1"/>
          </p:cNvSpPr>
          <p:nvPr>
            <p:ph type="title"/>
          </p:nvPr>
        </p:nvSpPr>
        <p:spPr>
          <a:xfrm>
            <a:off x="2513406" y="4309179"/>
            <a:ext cx="7722140" cy="1600200"/>
          </a:xfrm>
        </p:spPr>
        <p:txBody>
          <a:bodyPr>
            <a:normAutofit/>
          </a:bodyPr>
          <a:lstStyle/>
          <a:p>
            <a:r>
              <a:rPr lang="sv-SE" sz="1600" dirty="0"/>
              <a:t>Länk till: </a:t>
            </a:r>
            <a:br>
              <a:rPr lang="sv-SE" sz="1600" dirty="0"/>
            </a:br>
            <a:br>
              <a:rPr lang="sv-SE" sz="1600" dirty="0"/>
            </a:br>
            <a:r>
              <a:rPr lang="sv-SE" sz="1600" dirty="0"/>
              <a:t>-</a:t>
            </a:r>
            <a:r>
              <a:rPr lang="sv-SE" sz="1600" dirty="0">
                <a:latin typeface="+mn-lt"/>
                <a:hlinkClick r:id="rId2"/>
              </a:rPr>
              <a:t>Mallar</a:t>
            </a:r>
            <a:r>
              <a:rPr lang="sv-SE" sz="1600" dirty="0">
                <a:latin typeface="+mn-lt"/>
              </a:rPr>
              <a:t> för förändringsteori i Excel </a:t>
            </a:r>
            <a:br>
              <a:rPr lang="sv-SE" sz="1600" dirty="0">
                <a:latin typeface="+mn-lt"/>
              </a:rPr>
            </a:br>
            <a:r>
              <a:rPr lang="sv-SE" sz="1600" dirty="0">
                <a:latin typeface="+mn-lt"/>
              </a:rPr>
              <a:t>-</a:t>
            </a:r>
            <a:r>
              <a:rPr lang="sv-SE" sz="1600" dirty="0">
                <a:latin typeface="+mn-lt"/>
                <a:hlinkClick r:id="rId3"/>
              </a:rPr>
              <a:t>HS30 </a:t>
            </a:r>
            <a:r>
              <a:rPr lang="sv-SE" sz="1600" dirty="0" err="1">
                <a:latin typeface="+mn-lt"/>
                <a:hlinkClick r:id="rId3"/>
              </a:rPr>
              <a:t>KPI:er</a:t>
            </a:r>
            <a:br>
              <a:rPr lang="sv-SE" sz="1600" dirty="0">
                <a:latin typeface="+mn-lt"/>
              </a:rPr>
            </a:br>
            <a:r>
              <a:rPr lang="sv-SE" sz="1600" dirty="0">
                <a:latin typeface="+mn-lt"/>
              </a:rPr>
              <a:t>-</a:t>
            </a:r>
            <a:r>
              <a:rPr lang="sv-SE" sz="1600" dirty="0">
                <a:latin typeface="+mn-lt"/>
                <a:hlinkClick r:id="rId4"/>
              </a:rPr>
              <a:t>Vägledning för prioritering </a:t>
            </a:r>
            <a:endParaRPr lang="en-SE" sz="1600" dirty="0">
              <a:latin typeface="+mn-lt"/>
            </a:endParaRPr>
          </a:p>
        </p:txBody>
      </p:sp>
      <p:sp>
        <p:nvSpPr>
          <p:cNvPr id="2" name="textruta 1">
            <a:extLst>
              <a:ext uri="{FF2B5EF4-FFF2-40B4-BE49-F238E27FC236}">
                <a16:creationId xmlns:a16="http://schemas.microsoft.com/office/drawing/2014/main" id="{0EE05CEB-7A0A-2D7C-B46B-A39414AA7DC0}"/>
              </a:ext>
            </a:extLst>
          </p:cNvPr>
          <p:cNvSpPr txBox="1"/>
          <p:nvPr/>
        </p:nvSpPr>
        <p:spPr>
          <a:xfrm>
            <a:off x="2496139" y="7166073"/>
            <a:ext cx="4694549" cy="246221"/>
          </a:xfrm>
          <a:prstGeom prst="rect">
            <a:avLst/>
          </a:prstGeom>
          <a:noFill/>
        </p:spPr>
        <p:txBody>
          <a:bodyPr wrap="square" lIns="0" tIns="0" rIns="0" bIns="0" rtlCol="0">
            <a:spAutoFit/>
          </a:bodyPr>
          <a:lstStyle/>
          <a:p>
            <a:pPr algn="l"/>
            <a:r>
              <a:rPr lang="sv-SE" sz="1600">
                <a:highlight>
                  <a:srgbClr val="FFFF00"/>
                </a:highlight>
              </a:rPr>
              <a:t>@Ximena</a:t>
            </a:r>
            <a:endParaRPr lang="en-SE" sz="1600">
              <a:highlight>
                <a:srgbClr val="FFFF00"/>
              </a:highlight>
            </a:endParaRPr>
          </a:p>
        </p:txBody>
      </p:sp>
      <p:pic>
        <p:nvPicPr>
          <p:cNvPr id="5" name="Bildobjekt 4">
            <a:extLst>
              <a:ext uri="{FF2B5EF4-FFF2-40B4-BE49-F238E27FC236}">
                <a16:creationId xmlns:a16="http://schemas.microsoft.com/office/drawing/2014/main" id="{BAD27E08-F93E-FAD3-1ADE-9D03E120C5D6}"/>
              </a:ext>
            </a:extLst>
          </p:cNvPr>
          <p:cNvPicPr>
            <a:picLocks noChangeAspect="1"/>
          </p:cNvPicPr>
          <p:nvPr/>
        </p:nvPicPr>
        <p:blipFill>
          <a:blip r:embed="rId5"/>
          <a:stretch>
            <a:fillRect/>
          </a:stretch>
        </p:blipFill>
        <p:spPr>
          <a:xfrm>
            <a:off x="2741613" y="1500426"/>
            <a:ext cx="6096000" cy="2361782"/>
          </a:xfrm>
          <a:prstGeom prst="rect">
            <a:avLst/>
          </a:prstGeom>
          <a:effectLst>
            <a:outerShdw blurRad="50800" dist="38100" dir="13500000" algn="br" rotWithShape="0">
              <a:prstClr val="black">
                <a:alpha val="40000"/>
              </a:prstClr>
            </a:outerShdw>
          </a:effectLst>
        </p:spPr>
      </p:pic>
      <p:pic>
        <p:nvPicPr>
          <p:cNvPr id="7" name="Bildobjekt 6">
            <a:extLst>
              <a:ext uri="{FF2B5EF4-FFF2-40B4-BE49-F238E27FC236}">
                <a16:creationId xmlns:a16="http://schemas.microsoft.com/office/drawing/2014/main" id="{90478B2A-B861-48C1-5357-BBDADE1DB1F0}"/>
              </a:ext>
            </a:extLst>
          </p:cNvPr>
          <p:cNvPicPr>
            <a:picLocks noChangeAspect="1"/>
          </p:cNvPicPr>
          <p:nvPr/>
        </p:nvPicPr>
        <p:blipFill>
          <a:blip r:embed="rId6"/>
          <a:stretch>
            <a:fillRect/>
          </a:stretch>
        </p:blipFill>
        <p:spPr>
          <a:xfrm>
            <a:off x="10790899" y="315371"/>
            <a:ext cx="1101064" cy="528857"/>
          </a:xfrm>
          <a:prstGeom prst="rect">
            <a:avLst/>
          </a:prstGeom>
        </p:spPr>
      </p:pic>
      <p:pic>
        <p:nvPicPr>
          <p:cNvPr id="8" name="Bild 7" descr="Postit-lappar med hel fyllning">
            <a:extLst>
              <a:ext uri="{FF2B5EF4-FFF2-40B4-BE49-F238E27FC236}">
                <a16:creationId xmlns:a16="http://schemas.microsoft.com/office/drawing/2014/main" id="{BF3EEF32-AD70-B4F6-E18F-98F4923206E5}"/>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7696200" y="467887"/>
            <a:ext cx="914400" cy="914400"/>
          </a:xfrm>
          <a:prstGeom prst="rect">
            <a:avLst/>
          </a:prstGeom>
        </p:spPr>
      </p:pic>
      <p:sp>
        <p:nvSpPr>
          <p:cNvPr id="9" name="Pratbubbla: rektangel med rundade hörn 8">
            <a:extLst>
              <a:ext uri="{FF2B5EF4-FFF2-40B4-BE49-F238E27FC236}">
                <a16:creationId xmlns:a16="http://schemas.microsoft.com/office/drawing/2014/main" id="{7BAAE36E-8E6C-EF2F-23F6-36229BE82858}"/>
              </a:ext>
            </a:extLst>
          </p:cNvPr>
          <p:cNvSpPr/>
          <p:nvPr/>
        </p:nvSpPr>
        <p:spPr>
          <a:xfrm>
            <a:off x="9000471" y="1037350"/>
            <a:ext cx="2470150" cy="3048344"/>
          </a:xfrm>
          <a:prstGeom prst="wedgeRoundRectCallout">
            <a:avLst>
              <a:gd name="adj1" fmla="val -42697"/>
              <a:gd name="adj2" fmla="val 56119"/>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Definiera mål, utfall, aktiviteter och resurser under en workshop á ca 2-3 timmar, internt inom bolaget, eller tillsammans med boende och samarbetsaktörer. </a:t>
            </a:r>
          </a:p>
          <a:p>
            <a:pPr algn="ctr"/>
            <a:endParaRPr lang="sv-SE" sz="1200"/>
          </a:p>
          <a:p>
            <a:pPr algn="ctr"/>
            <a:r>
              <a:rPr lang="sv-SE" sz="1200"/>
              <a:t>Ta utgångspunkt i behovskartläggningen och arbeta från höger till vänster. </a:t>
            </a:r>
          </a:p>
          <a:p>
            <a:pPr algn="ctr"/>
            <a:endParaRPr lang="sv-SE" sz="1200"/>
          </a:p>
          <a:p>
            <a:pPr algn="ctr"/>
            <a:r>
              <a:rPr lang="sv-SE" sz="1200"/>
              <a:t>Försök konkretisera och avgränsa målgrupper och vad som ska förändras på kort och lång sikt. </a:t>
            </a:r>
            <a:endParaRPr lang="en-SE" sz="1200"/>
          </a:p>
        </p:txBody>
      </p:sp>
    </p:spTree>
    <p:extLst>
      <p:ext uri="{BB962C8B-B14F-4D97-AF65-F5344CB8AC3E}">
        <p14:creationId xmlns:p14="http://schemas.microsoft.com/office/powerpoint/2010/main" val="864188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778594D6-D8CE-0693-24BD-442E0D975F00}"/>
            </a:ext>
          </a:extLst>
        </p:cNvPr>
        <p:cNvGrpSpPr/>
        <p:nvPr/>
      </p:nvGrpSpPr>
      <p:grpSpPr>
        <a:xfrm>
          <a:off x="0" y="0"/>
          <a:ext cx="0" cy="0"/>
          <a:chOff x="0" y="0"/>
          <a:chExt cx="0" cy="0"/>
        </a:xfrm>
      </p:grpSpPr>
      <p:grpSp>
        <p:nvGrpSpPr>
          <p:cNvPr id="11" name="Grupp 10">
            <a:extLst>
              <a:ext uri="{FF2B5EF4-FFF2-40B4-BE49-F238E27FC236}">
                <a16:creationId xmlns:a16="http://schemas.microsoft.com/office/drawing/2014/main" id="{7208719C-2666-B81B-6D17-7131E65B107D}"/>
              </a:ext>
            </a:extLst>
          </p:cNvPr>
          <p:cNvGrpSpPr/>
          <p:nvPr/>
        </p:nvGrpSpPr>
        <p:grpSpPr>
          <a:xfrm>
            <a:off x="1051278" y="1888445"/>
            <a:ext cx="9893241" cy="4041911"/>
            <a:chOff x="848090" y="1788016"/>
            <a:chExt cx="10078927" cy="4609953"/>
          </a:xfrm>
        </p:grpSpPr>
        <p:grpSp>
          <p:nvGrpSpPr>
            <p:cNvPr id="4" name="Grupp 3">
              <a:extLst>
                <a:ext uri="{FF2B5EF4-FFF2-40B4-BE49-F238E27FC236}">
                  <a16:creationId xmlns:a16="http://schemas.microsoft.com/office/drawing/2014/main" id="{D794B03D-D358-EBB9-647E-0A9EA66042A7}"/>
                </a:ext>
              </a:extLst>
            </p:cNvPr>
            <p:cNvGrpSpPr/>
            <p:nvPr/>
          </p:nvGrpSpPr>
          <p:grpSpPr>
            <a:xfrm>
              <a:off x="965789" y="1788016"/>
              <a:ext cx="9843529" cy="1474218"/>
              <a:chOff x="727709" y="1497330"/>
              <a:chExt cx="8480108" cy="1474470"/>
            </a:xfrm>
            <a:solidFill>
              <a:srgbClr val="195929"/>
            </a:solidFill>
          </p:grpSpPr>
          <p:sp>
            <p:nvSpPr>
              <p:cNvPr id="6" name="Rektangel 5">
                <a:extLst>
                  <a:ext uri="{FF2B5EF4-FFF2-40B4-BE49-F238E27FC236}">
                    <a16:creationId xmlns:a16="http://schemas.microsoft.com/office/drawing/2014/main" id="{64DA9FCB-6A6F-10DE-4375-FFDCF19BF8DA}"/>
                  </a:ext>
                </a:extLst>
              </p:cNvPr>
              <p:cNvSpPr/>
              <p:nvPr/>
            </p:nvSpPr>
            <p:spPr>
              <a:xfrm>
                <a:off x="7481887"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Mål</a:t>
                </a:r>
              </a:p>
            </p:txBody>
          </p:sp>
          <p:sp>
            <p:nvSpPr>
              <p:cNvPr id="14" name="Rektangel 13">
                <a:extLst>
                  <a:ext uri="{FF2B5EF4-FFF2-40B4-BE49-F238E27FC236}">
                    <a16:creationId xmlns:a16="http://schemas.microsoft.com/office/drawing/2014/main" id="{2E3454F2-BA79-B481-D73A-0998BF430D9A}"/>
                  </a:ext>
                </a:extLst>
              </p:cNvPr>
              <p:cNvSpPr/>
              <p:nvPr/>
            </p:nvSpPr>
            <p:spPr>
              <a:xfrm>
                <a:off x="5233035"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Utfall</a:t>
                </a:r>
              </a:p>
            </p:txBody>
          </p:sp>
          <p:sp>
            <p:nvSpPr>
              <p:cNvPr id="25" name="Rektangel 24">
                <a:extLst>
                  <a:ext uri="{FF2B5EF4-FFF2-40B4-BE49-F238E27FC236}">
                    <a16:creationId xmlns:a16="http://schemas.microsoft.com/office/drawing/2014/main" id="{0F7C64EE-317D-DD27-7485-D4F4716AFE6E}"/>
                  </a:ext>
                </a:extLst>
              </p:cNvPr>
              <p:cNvSpPr/>
              <p:nvPr/>
            </p:nvSpPr>
            <p:spPr>
              <a:xfrm>
                <a:off x="2980372"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Aktiviteter</a:t>
                </a:r>
              </a:p>
            </p:txBody>
          </p:sp>
          <p:sp>
            <p:nvSpPr>
              <p:cNvPr id="26" name="Rektangel 25">
                <a:extLst>
                  <a:ext uri="{FF2B5EF4-FFF2-40B4-BE49-F238E27FC236}">
                    <a16:creationId xmlns:a16="http://schemas.microsoft.com/office/drawing/2014/main" id="{CACCC3A4-38C0-A24B-64F8-F0AAEBA5C60D}"/>
                  </a:ext>
                </a:extLst>
              </p:cNvPr>
              <p:cNvSpPr/>
              <p:nvPr/>
            </p:nvSpPr>
            <p:spPr>
              <a:xfrm>
                <a:off x="727709"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r>
                  <a:rPr lang="sv-SE" sz="2000">
                    <a:solidFill>
                      <a:schemeClr val="bg1"/>
                    </a:solidFill>
                    <a:latin typeface="+mj-lt"/>
                    <a:ea typeface="Roboto Mono" pitchFamily="2" charset="0"/>
                  </a:rPr>
                  <a:t>Resurser</a:t>
                </a:r>
              </a:p>
            </p:txBody>
          </p:sp>
          <p:sp>
            <p:nvSpPr>
              <p:cNvPr id="27" name="Pil: nedåt 26">
                <a:extLst>
                  <a:ext uri="{FF2B5EF4-FFF2-40B4-BE49-F238E27FC236}">
                    <a16:creationId xmlns:a16="http://schemas.microsoft.com/office/drawing/2014/main" id="{E7727CB2-E6FA-7383-29E2-1EC622E2AF8B}"/>
                  </a:ext>
                </a:extLst>
              </p:cNvPr>
              <p:cNvSpPr/>
              <p:nvPr/>
            </p:nvSpPr>
            <p:spPr>
              <a:xfrm rot="16200000">
                <a:off x="6938011"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sp>
            <p:nvSpPr>
              <p:cNvPr id="28" name="Pil: nedåt 27">
                <a:extLst>
                  <a:ext uri="{FF2B5EF4-FFF2-40B4-BE49-F238E27FC236}">
                    <a16:creationId xmlns:a16="http://schemas.microsoft.com/office/drawing/2014/main" id="{45A75873-906A-31DB-97F5-51F5F258FB34}"/>
                  </a:ext>
                </a:extLst>
              </p:cNvPr>
              <p:cNvSpPr/>
              <p:nvPr/>
            </p:nvSpPr>
            <p:spPr>
              <a:xfrm rot="16200000">
                <a:off x="4676352"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sp>
            <p:nvSpPr>
              <p:cNvPr id="29" name="Pil: nedåt 28">
                <a:extLst>
                  <a:ext uri="{FF2B5EF4-FFF2-40B4-BE49-F238E27FC236}">
                    <a16:creationId xmlns:a16="http://schemas.microsoft.com/office/drawing/2014/main" id="{35024605-D19D-5B46-46CD-7509DEA01CA4}"/>
                  </a:ext>
                </a:extLst>
              </p:cNvPr>
              <p:cNvSpPr/>
              <p:nvPr/>
            </p:nvSpPr>
            <p:spPr>
              <a:xfrm rot="16200000">
                <a:off x="2439350"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schemeClr val="bg1"/>
                  </a:solidFill>
                  <a:latin typeface="Lato Regular"/>
                </a:endParaRPr>
              </a:p>
            </p:txBody>
          </p:sp>
        </p:grpSp>
        <p:sp>
          <p:nvSpPr>
            <p:cNvPr id="20" name="Pratbubbla: rektangel 19">
              <a:extLst>
                <a:ext uri="{FF2B5EF4-FFF2-40B4-BE49-F238E27FC236}">
                  <a16:creationId xmlns:a16="http://schemas.microsoft.com/office/drawing/2014/main" id="{DFA181E7-96A2-DC57-EE1A-C9D0EAFA2DEC}"/>
                </a:ext>
              </a:extLst>
            </p:cNvPr>
            <p:cNvSpPr/>
            <p:nvPr/>
          </p:nvSpPr>
          <p:spPr>
            <a:xfrm>
              <a:off x="9102633" y="3603468"/>
              <a:ext cx="1725638" cy="1775424"/>
            </a:xfrm>
            <a:prstGeom prst="wedgeRectCallout">
              <a:avLst>
                <a:gd name="adj1" fmla="val 9190"/>
                <a:gd name="adj2" fmla="val -98253"/>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1. Vilket är det långsiktiga målet?</a:t>
              </a:r>
            </a:p>
          </p:txBody>
        </p:sp>
        <p:sp>
          <p:nvSpPr>
            <p:cNvPr id="21" name="Pratbubbla: rektangel 20">
              <a:extLst>
                <a:ext uri="{FF2B5EF4-FFF2-40B4-BE49-F238E27FC236}">
                  <a16:creationId xmlns:a16="http://schemas.microsoft.com/office/drawing/2014/main" id="{94F59222-27E6-4C98-4456-5FDEB156283D}"/>
                </a:ext>
              </a:extLst>
            </p:cNvPr>
            <p:cNvSpPr/>
            <p:nvPr/>
          </p:nvSpPr>
          <p:spPr>
            <a:xfrm>
              <a:off x="6400634" y="3622657"/>
              <a:ext cx="2174747" cy="1775425"/>
            </a:xfrm>
            <a:prstGeom prst="wedgeRectCallout">
              <a:avLst>
                <a:gd name="adj1" fmla="val 2921"/>
                <a:gd name="adj2" fmla="val -9846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2. Vilket/vilka utfall behöver ske på kort sikt för att vi på lång sikt ska nå målet? </a:t>
              </a:r>
            </a:p>
          </p:txBody>
        </p:sp>
        <p:sp>
          <p:nvSpPr>
            <p:cNvPr id="22" name="Pratbubbla: rektangel 21">
              <a:extLst>
                <a:ext uri="{FF2B5EF4-FFF2-40B4-BE49-F238E27FC236}">
                  <a16:creationId xmlns:a16="http://schemas.microsoft.com/office/drawing/2014/main" id="{1EAEF9D4-B609-BACA-BB68-77F5153E0D23}"/>
                </a:ext>
              </a:extLst>
            </p:cNvPr>
            <p:cNvSpPr/>
            <p:nvPr/>
          </p:nvSpPr>
          <p:spPr>
            <a:xfrm>
              <a:off x="3572232" y="3625242"/>
              <a:ext cx="2094730" cy="1770252"/>
            </a:xfrm>
            <a:prstGeom prst="wedgeRectCallout">
              <a:avLst>
                <a:gd name="adj1" fmla="val 13107"/>
                <a:gd name="adj2" fmla="val -99764"/>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3. Vilka aktiviteter behöver utföras för att nå identifierade utfall?</a:t>
              </a:r>
            </a:p>
          </p:txBody>
        </p:sp>
        <p:sp>
          <p:nvSpPr>
            <p:cNvPr id="23" name="Pratbubbla: rektangel 22">
              <a:extLst>
                <a:ext uri="{FF2B5EF4-FFF2-40B4-BE49-F238E27FC236}">
                  <a16:creationId xmlns:a16="http://schemas.microsoft.com/office/drawing/2014/main" id="{6D7258B1-A934-8F59-296C-59F4B92B844F}"/>
                </a:ext>
              </a:extLst>
            </p:cNvPr>
            <p:cNvSpPr/>
            <p:nvPr/>
          </p:nvSpPr>
          <p:spPr>
            <a:xfrm>
              <a:off x="999593" y="3625242"/>
              <a:ext cx="1882905" cy="1770252"/>
            </a:xfrm>
            <a:prstGeom prst="wedgeRectCallout">
              <a:avLst>
                <a:gd name="adj1" fmla="val -10457"/>
                <a:gd name="adj2" fmla="val -94258"/>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217">
                <a:defRPr/>
              </a:pPr>
              <a:r>
                <a:rPr lang="sv-SE" sz="1600" i="1">
                  <a:solidFill>
                    <a:sysClr val="windowText" lastClr="000000"/>
                  </a:solidFill>
                </a:rPr>
                <a:t>4. Vilka resurser behövs för att utföra aktiviteterna?</a:t>
              </a:r>
            </a:p>
          </p:txBody>
        </p:sp>
        <p:grpSp>
          <p:nvGrpSpPr>
            <p:cNvPr id="2" name="Grupp 1">
              <a:extLst>
                <a:ext uri="{FF2B5EF4-FFF2-40B4-BE49-F238E27FC236}">
                  <a16:creationId xmlns:a16="http://schemas.microsoft.com/office/drawing/2014/main" id="{F15B9DA4-AFC0-FDAE-5793-102D8B975E8C}"/>
                </a:ext>
              </a:extLst>
            </p:cNvPr>
            <p:cNvGrpSpPr/>
            <p:nvPr/>
          </p:nvGrpSpPr>
          <p:grpSpPr>
            <a:xfrm>
              <a:off x="848090" y="5395496"/>
              <a:ext cx="10078927" cy="1002473"/>
              <a:chOff x="1915041" y="4807130"/>
              <a:chExt cx="8128001" cy="1202562"/>
            </a:xfrm>
            <a:solidFill>
              <a:srgbClr val="98CDA8"/>
            </a:solidFill>
          </p:grpSpPr>
          <p:sp>
            <p:nvSpPr>
              <p:cNvPr id="3" name="Pil: höger 2">
                <a:extLst>
                  <a:ext uri="{FF2B5EF4-FFF2-40B4-BE49-F238E27FC236}">
                    <a16:creationId xmlns:a16="http://schemas.microsoft.com/office/drawing/2014/main" id="{7FE403DE-42D8-3F66-2939-B542E07B550E}"/>
                  </a:ext>
                </a:extLst>
              </p:cNvPr>
              <p:cNvSpPr/>
              <p:nvPr/>
            </p:nvSpPr>
            <p:spPr>
              <a:xfrm rot="10800000">
                <a:off x="1915041" y="4807130"/>
                <a:ext cx="8128001" cy="1202562"/>
              </a:xfrm>
              <a:prstGeom prst="rightArrow">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2041">
                  <a:solidFill>
                    <a:prstClr val="white"/>
                  </a:solidFill>
                  <a:latin typeface="Roboto Mono" pitchFamily="2" charset="0"/>
                  <a:ea typeface="Roboto Mono" pitchFamily="2" charset="0"/>
                </a:endParaRPr>
              </a:p>
            </p:txBody>
          </p:sp>
          <p:sp>
            <p:nvSpPr>
              <p:cNvPr id="7" name="textruta 6">
                <a:extLst>
                  <a:ext uri="{FF2B5EF4-FFF2-40B4-BE49-F238E27FC236}">
                    <a16:creationId xmlns:a16="http://schemas.microsoft.com/office/drawing/2014/main" id="{965E8E74-2319-E81B-C811-B3F111EF9685}"/>
                  </a:ext>
                </a:extLst>
              </p:cNvPr>
              <p:cNvSpPr txBox="1"/>
              <p:nvPr/>
            </p:nvSpPr>
            <p:spPr>
              <a:xfrm>
                <a:off x="3854405" y="5169978"/>
                <a:ext cx="4249271" cy="479970"/>
              </a:xfrm>
              <a:prstGeom prst="rect">
                <a:avLst/>
              </a:prstGeom>
              <a:grpFill/>
            </p:spPr>
            <p:txBody>
              <a:bodyPr wrap="square" rtlCol="0">
                <a:spAutoFit/>
              </a:bodyPr>
              <a:lstStyle/>
              <a:p>
                <a:pPr algn="ctr" defTabSz="914217">
                  <a:defRPr/>
                </a:pPr>
                <a:r>
                  <a:rPr lang="sv-SE" sz="2000">
                    <a:solidFill>
                      <a:srgbClr val="000000"/>
                    </a:solidFill>
                    <a:latin typeface="+mj-lt"/>
                    <a:ea typeface="Roboto Mono" pitchFamily="2" charset="0"/>
                  </a:rPr>
                  <a:t>Arbetsprocess</a:t>
                </a:r>
              </a:p>
            </p:txBody>
          </p:sp>
        </p:grpSp>
      </p:grpSp>
      <p:sp>
        <p:nvSpPr>
          <p:cNvPr id="8" name="textruta 7">
            <a:extLst>
              <a:ext uri="{FF2B5EF4-FFF2-40B4-BE49-F238E27FC236}">
                <a16:creationId xmlns:a16="http://schemas.microsoft.com/office/drawing/2014/main" id="{16ED20E6-6C97-1492-1620-DB000C499014}"/>
              </a:ext>
            </a:extLst>
          </p:cNvPr>
          <p:cNvSpPr txBox="1"/>
          <p:nvPr/>
        </p:nvSpPr>
        <p:spPr>
          <a:xfrm>
            <a:off x="1188575" y="366837"/>
            <a:ext cx="6718089" cy="1317925"/>
          </a:xfrm>
          <a:prstGeom prst="rect">
            <a:avLst/>
          </a:prstGeom>
          <a:noFill/>
        </p:spPr>
        <p:txBody>
          <a:bodyPr wrap="square" lIns="0" tIns="0" rIns="0" bIns="0" rtlCol="0">
            <a:spAutoFit/>
          </a:bodyPr>
          <a:lstStyle/>
          <a:p>
            <a:pPr algn="l"/>
            <a:r>
              <a:rPr lang="sv-SE" sz="3600">
                <a:latin typeface="+mj-lt"/>
                <a:ea typeface="Roboto Mono" pitchFamily="2" charset="0"/>
              </a:rPr>
              <a:t>Förändringsteori </a:t>
            </a:r>
          </a:p>
          <a:p>
            <a:pPr algn="l"/>
            <a:endParaRPr lang="sv-SE" sz="1764">
              <a:latin typeface="Roboto Mono" pitchFamily="2" charset="0"/>
              <a:ea typeface="Roboto Mono" pitchFamily="2" charset="0"/>
            </a:endParaRPr>
          </a:p>
          <a:p>
            <a:pPr algn="l"/>
            <a:r>
              <a:rPr lang="sv-SE" sz="1600">
                <a:ea typeface="Roboto Mono" pitchFamily="2" charset="0"/>
              </a:rPr>
              <a:t>Verktyg för att synliggöra vad som ska åstadkommas med en insats, varför och hur, i en sambandskedja</a:t>
            </a:r>
            <a:endParaRPr lang="en-SE" sz="1600">
              <a:ea typeface="Roboto Mono" pitchFamily="2" charset="0"/>
            </a:endParaRPr>
          </a:p>
        </p:txBody>
      </p:sp>
      <p:sp>
        <p:nvSpPr>
          <p:cNvPr id="12" name="textruta 11">
            <a:extLst>
              <a:ext uri="{FF2B5EF4-FFF2-40B4-BE49-F238E27FC236}">
                <a16:creationId xmlns:a16="http://schemas.microsoft.com/office/drawing/2014/main" id="{C6BC6A94-A9C2-D4DA-4DCD-9D9103333E39}"/>
              </a:ext>
            </a:extLst>
          </p:cNvPr>
          <p:cNvSpPr txBox="1"/>
          <p:nvPr/>
        </p:nvSpPr>
        <p:spPr>
          <a:xfrm>
            <a:off x="1368323" y="6134039"/>
            <a:ext cx="6098874" cy="215444"/>
          </a:xfrm>
          <a:prstGeom prst="rect">
            <a:avLst/>
          </a:prstGeom>
          <a:noFill/>
        </p:spPr>
        <p:txBody>
          <a:bodyPr wrap="square">
            <a:spAutoFit/>
          </a:bodyPr>
          <a:lstStyle/>
          <a:p>
            <a:r>
              <a:rPr lang="sv-SE" sz="800"/>
              <a:t>Källa: Weiss (1995), Anderson (2005), Vogel (2012)</a:t>
            </a:r>
            <a:endParaRPr lang="en-SE" sz="800"/>
          </a:p>
        </p:txBody>
      </p:sp>
      <p:sp>
        <p:nvSpPr>
          <p:cNvPr id="5" name="Platshållare för bildnummer 4">
            <a:extLst>
              <a:ext uri="{FF2B5EF4-FFF2-40B4-BE49-F238E27FC236}">
                <a16:creationId xmlns:a16="http://schemas.microsoft.com/office/drawing/2014/main" id="{DEA802D9-2D78-B7D0-61E0-F43F7B8446C9}"/>
              </a:ext>
            </a:extLst>
          </p:cNvPr>
          <p:cNvSpPr>
            <a:spLocks noGrp="1"/>
          </p:cNvSpPr>
          <p:nvPr>
            <p:ph type="sldNum" sz="quarter" idx="4"/>
          </p:nvPr>
        </p:nvSpPr>
        <p:spPr/>
        <p:txBody>
          <a:bodyPr/>
          <a:lstStyle/>
          <a:p>
            <a:fld id="{2066355A-084C-D24E-9AD2-7E4FC41EA627}" type="slidenum">
              <a:rPr lang="sv-SE" smtClean="0"/>
              <a:pPr/>
              <a:t>18</a:t>
            </a:fld>
            <a:endParaRPr lang="sv-SE"/>
          </a:p>
        </p:txBody>
      </p:sp>
      <p:pic>
        <p:nvPicPr>
          <p:cNvPr id="13" name="Bildobjekt 12">
            <a:extLst>
              <a:ext uri="{FF2B5EF4-FFF2-40B4-BE49-F238E27FC236}">
                <a16:creationId xmlns:a16="http://schemas.microsoft.com/office/drawing/2014/main" id="{148D922B-AEB2-3469-88D5-E797E34F7440}"/>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2430708025"/>
      </p:ext>
    </p:extLst>
  </p:cSld>
  <p:clrMapOvr>
    <a:masterClrMapping/>
  </p:clrMapOvr>
  <mc:AlternateContent xmlns:mc="http://schemas.openxmlformats.org/markup-compatibility/2006" xmlns:p14="http://schemas.microsoft.com/office/powerpoint/2010/main">
    <mc:Choice Requires="p14">
      <p:transition p14:dur="0" advTm="115084"/>
    </mc:Choice>
    <mc:Fallback xmlns="">
      <p:transition advTm="11508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C234FC37-9430-099B-E156-C0FD055AB714}"/>
            </a:ext>
          </a:extLst>
        </p:cNvPr>
        <p:cNvGrpSpPr/>
        <p:nvPr/>
      </p:nvGrpSpPr>
      <p:grpSpPr>
        <a:xfrm>
          <a:off x="0" y="0"/>
          <a:ext cx="0" cy="0"/>
          <a:chOff x="0" y="0"/>
          <a:chExt cx="0" cy="0"/>
        </a:xfrm>
      </p:grpSpPr>
      <p:grpSp>
        <p:nvGrpSpPr>
          <p:cNvPr id="6" name="Grupp 5">
            <a:extLst>
              <a:ext uri="{FF2B5EF4-FFF2-40B4-BE49-F238E27FC236}">
                <a16:creationId xmlns:a16="http://schemas.microsoft.com/office/drawing/2014/main" id="{3A467F26-115B-E805-2251-D05BA0BDE9E4}"/>
              </a:ext>
            </a:extLst>
          </p:cNvPr>
          <p:cNvGrpSpPr/>
          <p:nvPr/>
        </p:nvGrpSpPr>
        <p:grpSpPr>
          <a:xfrm>
            <a:off x="584337" y="1507940"/>
            <a:ext cx="10728049" cy="1474344"/>
            <a:chOff x="727709" y="1497330"/>
            <a:chExt cx="10728961" cy="1474470"/>
          </a:xfrm>
          <a:solidFill>
            <a:srgbClr val="195929"/>
          </a:solidFill>
        </p:grpSpPr>
        <p:sp>
          <p:nvSpPr>
            <p:cNvPr id="7" name="Rektangel 6">
              <a:extLst>
                <a:ext uri="{FF2B5EF4-FFF2-40B4-BE49-F238E27FC236}">
                  <a16:creationId xmlns:a16="http://schemas.microsoft.com/office/drawing/2014/main" id="{79120990-F4A9-B499-0E9B-AAA77D6FAB28}"/>
                </a:ext>
              </a:extLst>
            </p:cNvPr>
            <p:cNvSpPr/>
            <p:nvPr/>
          </p:nvSpPr>
          <p:spPr>
            <a:xfrm>
              <a:off x="7481887" y="1497330"/>
              <a:ext cx="1725930" cy="1474470"/>
            </a:xfrm>
            <a:prstGeom prst="rect">
              <a:avLst/>
            </a:prstGeom>
            <a:grpFill/>
            <a:ln w="9525" cap="flat" cmpd="sng" algn="ctr">
              <a:solidFill>
                <a:srgbClr val="000000">
                  <a:lumMod val="75000"/>
                  <a:lumOff val="25000"/>
                </a:srgbClr>
              </a:solidFill>
              <a:prstDash val="solid"/>
            </a:ln>
            <a:effectLst/>
          </p:spPr>
          <p:txBody>
            <a:bodyPr lIns="91433" tIns="45716" rIns="91433" bIns="45716"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a:cs typeface="+mn-cs"/>
                </a:rPr>
                <a:t>Mål </a:t>
              </a:r>
              <a:endParaRPr kumimoji="0" lang="sv-SE" sz="1600" b="1" i="0" u="none" strike="noStrike" kern="0" cap="none" spc="0" normalizeH="0" baseline="0" noProof="0">
                <a:ln>
                  <a:noFill/>
                </a:ln>
                <a:solidFill>
                  <a:prstClr val="white"/>
                </a:solidFill>
                <a:effectLst/>
                <a:uLnTx/>
                <a:uFillTx/>
                <a:ea typeface="Roboto Mono" pitchFamily="2" charset="0"/>
                <a:cs typeface="+mn-cs"/>
              </a:endParaRPr>
            </a:p>
          </p:txBody>
        </p:sp>
        <p:sp>
          <p:nvSpPr>
            <p:cNvPr id="8" name="Rektangel 7">
              <a:extLst>
                <a:ext uri="{FF2B5EF4-FFF2-40B4-BE49-F238E27FC236}">
                  <a16:creationId xmlns:a16="http://schemas.microsoft.com/office/drawing/2014/main" id="{21E95319-592D-35D5-D955-C4D27F72A5A3}"/>
                </a:ext>
              </a:extLst>
            </p:cNvPr>
            <p:cNvSpPr/>
            <p:nvPr/>
          </p:nvSpPr>
          <p:spPr>
            <a:xfrm>
              <a:off x="9730740" y="1497330"/>
              <a:ext cx="1725930" cy="1474470"/>
            </a:xfrm>
            <a:prstGeom prst="rect">
              <a:avLst/>
            </a:prstGeom>
            <a:solidFill>
              <a:srgbClr val="EDC8BC"/>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effectLst/>
                  <a:uLnTx/>
                  <a:uFillTx/>
                  <a:ea typeface="Roboto Mono" pitchFamily="2" charset="0"/>
                  <a:cs typeface="+mn-cs"/>
                </a:rPr>
                <a:t>Nuläge</a:t>
              </a:r>
            </a:p>
          </p:txBody>
        </p:sp>
        <p:sp>
          <p:nvSpPr>
            <p:cNvPr id="9" name="Rektangel 8">
              <a:extLst>
                <a:ext uri="{FF2B5EF4-FFF2-40B4-BE49-F238E27FC236}">
                  <a16:creationId xmlns:a16="http://schemas.microsoft.com/office/drawing/2014/main" id="{4285A533-EB6D-1191-3190-1C53E43B941F}"/>
                </a:ext>
              </a:extLst>
            </p:cNvPr>
            <p:cNvSpPr/>
            <p:nvPr/>
          </p:nvSpPr>
          <p:spPr>
            <a:xfrm>
              <a:off x="5233035"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Utfall</a:t>
              </a:r>
            </a:p>
          </p:txBody>
        </p:sp>
        <p:sp>
          <p:nvSpPr>
            <p:cNvPr id="10" name="Rektangel 9">
              <a:extLst>
                <a:ext uri="{FF2B5EF4-FFF2-40B4-BE49-F238E27FC236}">
                  <a16:creationId xmlns:a16="http://schemas.microsoft.com/office/drawing/2014/main" id="{6C1213BF-062C-7A09-06E8-4342CCCE4144}"/>
                </a:ext>
              </a:extLst>
            </p:cNvPr>
            <p:cNvSpPr/>
            <p:nvPr/>
          </p:nvSpPr>
          <p:spPr>
            <a:xfrm>
              <a:off x="2980372"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Aktiviteter</a:t>
              </a:r>
            </a:p>
          </p:txBody>
        </p:sp>
        <p:sp>
          <p:nvSpPr>
            <p:cNvPr id="11" name="Rektangel 10">
              <a:extLst>
                <a:ext uri="{FF2B5EF4-FFF2-40B4-BE49-F238E27FC236}">
                  <a16:creationId xmlns:a16="http://schemas.microsoft.com/office/drawing/2014/main" id="{D5DAD7D6-A579-E41B-7938-BD5ED809BF1E}"/>
                </a:ext>
              </a:extLst>
            </p:cNvPr>
            <p:cNvSpPr/>
            <p:nvPr/>
          </p:nvSpPr>
          <p:spPr>
            <a:xfrm>
              <a:off x="727709" y="1497330"/>
              <a:ext cx="1725930" cy="1474470"/>
            </a:xfrm>
            <a:prstGeom prst="rect">
              <a:avLst/>
            </a:prstGeom>
            <a:grp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600" b="1" i="0" u="none" strike="noStrike" kern="0" cap="none" spc="0" normalizeH="0" baseline="0" noProof="0">
                  <a:ln>
                    <a:noFill/>
                  </a:ln>
                  <a:solidFill>
                    <a:prstClr val="white"/>
                  </a:solidFill>
                  <a:effectLst/>
                  <a:uLnTx/>
                  <a:uFillTx/>
                  <a:ea typeface="Roboto Mono" pitchFamily="2" charset="0"/>
                  <a:cs typeface="+mn-cs"/>
                </a:rPr>
                <a:t>Resurser</a:t>
              </a:r>
            </a:p>
          </p:txBody>
        </p:sp>
        <p:sp>
          <p:nvSpPr>
            <p:cNvPr id="12" name="Pil: nedåt 11">
              <a:extLst>
                <a:ext uri="{FF2B5EF4-FFF2-40B4-BE49-F238E27FC236}">
                  <a16:creationId xmlns:a16="http://schemas.microsoft.com/office/drawing/2014/main" id="{52EA594E-BEE3-34EC-DEDE-4D0A332FC234}"/>
                </a:ext>
              </a:extLst>
            </p:cNvPr>
            <p:cNvSpPr/>
            <p:nvPr/>
          </p:nvSpPr>
          <p:spPr>
            <a:xfrm rot="16200000">
              <a:off x="6938011"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3" name="Pil: nedåt 12">
              <a:extLst>
                <a:ext uri="{FF2B5EF4-FFF2-40B4-BE49-F238E27FC236}">
                  <a16:creationId xmlns:a16="http://schemas.microsoft.com/office/drawing/2014/main" id="{1D0A67CC-0ADF-6FEB-208C-0DABA56BB421}"/>
                </a:ext>
              </a:extLst>
            </p:cNvPr>
            <p:cNvSpPr/>
            <p:nvPr/>
          </p:nvSpPr>
          <p:spPr>
            <a:xfrm rot="16200000">
              <a:off x="4676352"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4" name="Pil: nedåt 13">
              <a:extLst>
                <a:ext uri="{FF2B5EF4-FFF2-40B4-BE49-F238E27FC236}">
                  <a16:creationId xmlns:a16="http://schemas.microsoft.com/office/drawing/2014/main" id="{49B77385-8149-AF09-06FC-F646C9596F2D}"/>
                </a:ext>
              </a:extLst>
            </p:cNvPr>
            <p:cNvSpPr/>
            <p:nvPr/>
          </p:nvSpPr>
          <p:spPr>
            <a:xfrm rot="16200000">
              <a:off x="2439350" y="1823085"/>
              <a:ext cx="643890" cy="822960"/>
            </a:xfrm>
            <a:prstGeom prst="down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5" name="Pil: vänster-höger 14">
              <a:extLst>
                <a:ext uri="{FF2B5EF4-FFF2-40B4-BE49-F238E27FC236}">
                  <a16:creationId xmlns:a16="http://schemas.microsoft.com/office/drawing/2014/main" id="{F908BB97-9009-57A8-8936-82EF6ABADEFF}"/>
                </a:ext>
              </a:extLst>
            </p:cNvPr>
            <p:cNvSpPr/>
            <p:nvPr/>
          </p:nvSpPr>
          <p:spPr>
            <a:xfrm>
              <a:off x="9007316" y="1912620"/>
              <a:ext cx="923926" cy="643890"/>
            </a:xfrm>
            <a:prstGeom prst="leftRightArrow">
              <a:avLst/>
            </a:prstGeom>
            <a:solidFill>
              <a:schemeClr val="bg1"/>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grpSp>
      <p:sp>
        <p:nvSpPr>
          <p:cNvPr id="16" name="Rektangel 15">
            <a:extLst>
              <a:ext uri="{FF2B5EF4-FFF2-40B4-BE49-F238E27FC236}">
                <a16:creationId xmlns:a16="http://schemas.microsoft.com/office/drawing/2014/main" id="{379D2F4E-E86C-B9BD-82E1-4528859E52AE}"/>
              </a:ext>
            </a:extLst>
          </p:cNvPr>
          <p:cNvSpPr/>
          <p:nvPr/>
        </p:nvSpPr>
        <p:spPr>
          <a:xfrm>
            <a:off x="9586602" y="3313906"/>
            <a:ext cx="1725784" cy="1474344"/>
          </a:xfrm>
          <a:prstGeom prst="rect">
            <a:avLst/>
          </a:prstGeom>
          <a:solidFill>
            <a:srgbClr val="EDC8BC"/>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200" b="1" i="0" u="none" strike="noStrike" kern="0" cap="none" spc="0" normalizeH="0" baseline="0" noProof="0">
                <a:ln>
                  <a:noFill/>
                </a:ln>
                <a:effectLst/>
                <a:uLnTx/>
                <a:uFillTx/>
                <a:ea typeface="Roboto Mono" pitchFamily="2" charset="0"/>
                <a:cs typeface="+mn-cs"/>
              </a:rPr>
              <a:t>Ekonomiskt svaga hushåll tvingas flytta till följd av renoveringar och hyreshöjningar</a:t>
            </a:r>
          </a:p>
        </p:txBody>
      </p:sp>
      <p:sp>
        <p:nvSpPr>
          <p:cNvPr id="17" name="Rektangel 16">
            <a:extLst>
              <a:ext uri="{FF2B5EF4-FFF2-40B4-BE49-F238E27FC236}">
                <a16:creationId xmlns:a16="http://schemas.microsoft.com/office/drawing/2014/main" id="{5EA70704-17FB-A49B-ACCA-F717ADAB008F}"/>
              </a:ext>
            </a:extLst>
          </p:cNvPr>
          <p:cNvSpPr/>
          <p:nvPr/>
        </p:nvSpPr>
        <p:spPr>
          <a:xfrm>
            <a:off x="584336" y="3313906"/>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Budget</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Projektledare</a:t>
            </a: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Befintliga hyresbestånd</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18" name="Rektangel 17">
            <a:extLst>
              <a:ext uri="{FF2B5EF4-FFF2-40B4-BE49-F238E27FC236}">
                <a16:creationId xmlns:a16="http://schemas.microsoft.com/office/drawing/2014/main" id="{5EBAEAC8-A36B-3B39-BECE-A0773B671043}"/>
              </a:ext>
            </a:extLst>
          </p:cNvPr>
          <p:cNvSpPr/>
          <p:nvPr/>
        </p:nvSpPr>
        <p:spPr>
          <a:xfrm>
            <a:off x="2836808" y="3303202"/>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Genomföra hållbar renovering av bestånd</a:t>
            </a:r>
          </a:p>
        </p:txBody>
      </p:sp>
      <p:sp>
        <p:nvSpPr>
          <p:cNvPr id="19" name="Rektangel 18">
            <a:extLst>
              <a:ext uri="{FF2B5EF4-FFF2-40B4-BE49-F238E27FC236}">
                <a16:creationId xmlns:a16="http://schemas.microsoft.com/office/drawing/2014/main" id="{A47260DC-3929-9ACF-EFD2-68F5EC2C9795}"/>
              </a:ext>
            </a:extLst>
          </p:cNvPr>
          <p:cNvSpPr/>
          <p:nvPr/>
        </p:nvSpPr>
        <p:spPr>
          <a:xfrm>
            <a:off x="5089279" y="3303202"/>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Befintliga hyresgäster kan bo kvar</a:t>
            </a: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20" name="Rektangel 19">
            <a:extLst>
              <a:ext uri="{FF2B5EF4-FFF2-40B4-BE49-F238E27FC236}">
                <a16:creationId xmlns:a16="http://schemas.microsoft.com/office/drawing/2014/main" id="{407AFBEF-160F-1EF4-03B0-D3BC679D720D}"/>
              </a:ext>
            </a:extLst>
          </p:cNvPr>
          <p:cNvSpPr/>
          <p:nvPr/>
        </p:nvSpPr>
        <p:spPr>
          <a:xfrm>
            <a:off x="7337940" y="3308547"/>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0" cap="none" spc="0" normalizeH="0" baseline="0" noProof="0">
                <a:ln>
                  <a:noFill/>
                </a:ln>
                <a:effectLst/>
                <a:uLnTx/>
                <a:uFillTx/>
                <a:ea typeface="Roboto Mono" pitchFamily="2" charset="0"/>
                <a:cs typeface="+mn-cs"/>
              </a:rPr>
              <a:t>Jämlik tillgång till ett tryggt boende och en god livsmiljö</a:t>
            </a:r>
            <a:endParaRPr kumimoji="0" lang="en-SE" sz="1400" b="1" i="0" u="none" strike="noStrike" kern="0" cap="none" spc="0" normalizeH="0" baseline="0" noProof="0">
              <a:ln>
                <a:noFill/>
              </a:ln>
              <a:effectLst/>
              <a:uLnTx/>
              <a:uFillTx/>
              <a:ea typeface="Roboto Mono" pitchFamily="2" charset="0"/>
              <a:cs typeface="+mn-cs"/>
            </a:endParaRPr>
          </a:p>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1" i="0" u="none" strike="noStrike" kern="0" cap="none" spc="0" normalizeH="0" baseline="0" noProof="0">
              <a:ln>
                <a:noFill/>
              </a:ln>
              <a:effectLst/>
              <a:uLnTx/>
              <a:uFillTx/>
              <a:ea typeface="Roboto Mono" pitchFamily="2" charset="0"/>
              <a:cs typeface="+mn-cs"/>
            </a:endParaRPr>
          </a:p>
        </p:txBody>
      </p:sp>
      <p:sp>
        <p:nvSpPr>
          <p:cNvPr id="2" name="Rektangel 1">
            <a:extLst>
              <a:ext uri="{FF2B5EF4-FFF2-40B4-BE49-F238E27FC236}">
                <a16:creationId xmlns:a16="http://schemas.microsoft.com/office/drawing/2014/main" id="{CD01E93D-C3F1-0C94-D3B1-063B289D1D47}"/>
              </a:ext>
            </a:extLst>
          </p:cNvPr>
          <p:cNvSpPr/>
          <p:nvPr/>
        </p:nvSpPr>
        <p:spPr>
          <a:xfrm rot="19198680">
            <a:off x="-663561" y="401146"/>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3" name="Platshållare för bildnummer 2">
            <a:extLst>
              <a:ext uri="{FF2B5EF4-FFF2-40B4-BE49-F238E27FC236}">
                <a16:creationId xmlns:a16="http://schemas.microsoft.com/office/drawing/2014/main" id="{CD8991E8-2BC9-1F50-A0F0-5F96FC209AFE}"/>
              </a:ext>
            </a:extLst>
          </p:cNvPr>
          <p:cNvSpPr>
            <a:spLocks noGrp="1"/>
          </p:cNvSpPr>
          <p:nvPr>
            <p:ph type="sldNum" sz="quarter" idx="12"/>
          </p:nvPr>
        </p:nvSpPr>
        <p:spPr/>
        <p:txBody>
          <a:bodyPr/>
          <a:lstStyle/>
          <a:p>
            <a:fld id="{2066355A-084C-D24E-9AD2-7E4FC41EA627}" type="slidenum">
              <a:rPr lang="sv-SE" noProof="0" smtClean="0"/>
              <a:t>19</a:t>
            </a:fld>
            <a:endParaRPr lang="sv-SE" noProof="0"/>
          </a:p>
        </p:txBody>
      </p:sp>
      <p:pic>
        <p:nvPicPr>
          <p:cNvPr id="5" name="Bildobjekt 4">
            <a:extLst>
              <a:ext uri="{FF2B5EF4-FFF2-40B4-BE49-F238E27FC236}">
                <a16:creationId xmlns:a16="http://schemas.microsoft.com/office/drawing/2014/main" id="{B8C1AC95-BE67-FD72-B9FF-EA3FE9842728}"/>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1572919987"/>
      </p:ext>
    </p:extLst>
  </p:cSld>
  <p:clrMapOvr>
    <a:masterClrMapping/>
  </p:clrMapOvr>
  <mc:AlternateContent xmlns:mc="http://schemas.openxmlformats.org/markup-compatibility/2006" xmlns:p14="http://schemas.microsoft.com/office/powerpoint/2010/main">
    <mc:Choice Requires="p14">
      <p:transition p14:dur="0" advTm="30428"/>
    </mc:Choice>
    <mc:Fallback xmlns="">
      <p:transition advTm="3042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081A0AF-4A96-D390-EB74-2E20FE8A0086}"/>
              </a:ext>
            </a:extLst>
          </p:cNvPr>
          <p:cNvSpPr txBox="1"/>
          <p:nvPr/>
        </p:nvSpPr>
        <p:spPr>
          <a:xfrm>
            <a:off x="300037" y="1052684"/>
            <a:ext cx="6215648" cy="6370975"/>
          </a:xfrm>
          <a:prstGeom prst="rect">
            <a:avLst/>
          </a:prstGeom>
          <a:noFill/>
        </p:spPr>
        <p:txBody>
          <a:bodyPr wrap="square" numCol="2" spcCol="180000">
            <a:spAutoFit/>
          </a:bodyPr>
          <a:lstStyle/>
          <a:p>
            <a:r>
              <a:rPr lang="sv-SE" sz="1000" dirty="0"/>
              <a:t>För en bransch som formar och förvaltar bostäder och bostadsområden är den sociala påverkan oundviklig. Genom hur bostadsbolag utvecklar, förmedlar och förvaltar sina bostäder påverkas människors vardag och levnadsvillkor på ett direkt och påtagligt sätt. Social hållbarhet är därför inte ett sidospår utan en del av kärnuppdraget, nära kopplat till affärsnytta, samhällsansvar och långsiktig legitimitet. Den avgörande frågan är hur denna påverkan kan synliggöras, förstås och medvetet styras i en positiv riktning.</a:t>
            </a:r>
          </a:p>
          <a:p>
            <a:endParaRPr lang="sv-SE" sz="1000" dirty="0"/>
          </a:p>
          <a:p>
            <a:r>
              <a:rPr lang="sv-SE" sz="1000" dirty="0"/>
              <a:t>Runt om i landet genomförs ett stort antal initiativ för social hållbarhet av bostadsbolag. Samtidigt saknas ofta systematiska arbetssätt för att identifiera behov, formulera tydliga och mätbara mål samt följa upp vad insatserna faktiskt leder till. Trots goda intentioner riskerar arbetet att bygga på antaganden eller invanda arbetssätt, vilket i sin tur kan leda till felriktade insatser, uteblivna effekter och missriktade resurser.</a:t>
            </a:r>
          </a:p>
          <a:p>
            <a:endParaRPr lang="sv-SE" sz="1000" dirty="0"/>
          </a:p>
          <a:p>
            <a:r>
              <a:rPr lang="sv-SE" sz="1000" dirty="0"/>
              <a:t>Att arbeta med social hållbarhet på ett </a:t>
            </a:r>
            <a:r>
              <a:rPr lang="sv-SE" sz="1000" dirty="0" err="1"/>
              <a:t>effektfokuserat</a:t>
            </a:r>
            <a:r>
              <a:rPr lang="sv-SE" sz="1000" dirty="0"/>
              <a:t> sätt innebär att utgå från kunskap om faktiska behov, tydliggöra vilken förändring som eftersträvas och</a:t>
            </a:r>
          </a:p>
          <a:p>
            <a:r>
              <a:rPr lang="sv-SE" sz="1000" dirty="0"/>
              <a:t>systematiskt följa upp om insatserna leder dit. Behovskartläggning, förändringsteori och uppföljning är centrala byggstenar i ett sådant arbete. Tillsammans skapar de förutsättningar för bättre beslutsunderlag och mer transparenta och kunskapsbaserade dialoger – både internt och i samverkan med boende och andra intressenter. </a:t>
            </a:r>
          </a:p>
          <a:p>
            <a:endParaRPr lang="sv-SE" sz="1000" dirty="0"/>
          </a:p>
          <a:p>
            <a:pPr>
              <a:spcAft>
                <a:spcPts val="1200"/>
              </a:spcAft>
            </a:pPr>
            <a:endParaRPr lang="sv-SE" sz="1000" dirty="0"/>
          </a:p>
          <a:p>
            <a:pPr>
              <a:spcAft>
                <a:spcPts val="1200"/>
              </a:spcAft>
            </a:pPr>
            <a:endParaRPr lang="sv-SE" sz="1000" dirty="0"/>
          </a:p>
          <a:p>
            <a:pPr>
              <a:spcAft>
                <a:spcPts val="1200"/>
              </a:spcAft>
            </a:pPr>
            <a:endParaRPr lang="sv-SE" sz="1000" dirty="0"/>
          </a:p>
          <a:p>
            <a:pPr>
              <a:spcAft>
                <a:spcPts val="1200"/>
              </a:spcAft>
            </a:pPr>
            <a:endParaRPr lang="sv-SE" sz="1000" dirty="0"/>
          </a:p>
          <a:p>
            <a:pPr>
              <a:spcAft>
                <a:spcPts val="1200"/>
              </a:spcAft>
            </a:pPr>
            <a:r>
              <a:rPr lang="sv-SE" sz="1000" dirty="0"/>
              <a:t>Denna handbok erbjuder en kvalitetssäkrad och strukturerad arbetsprocess för att synliggöra, styra och följa upp social påverkan. Till handboken hör även mallar (</a:t>
            </a:r>
            <a:r>
              <a:rPr lang="sv-SE" sz="1000" dirty="0">
                <a:hlinkClick r:id="rId2"/>
              </a:rPr>
              <a:t>länk</a:t>
            </a:r>
            <a:r>
              <a:rPr lang="sv-SE" sz="1000" dirty="0"/>
              <a:t>) som ger konkret stöd i det praktiska arbetet. Handboken riktar sig till dig som leder projekt inom såväl bostadsutveckling som förvaltning och är tänkt att stödja arbetet med uppstart, genomförande och uppföljning.</a:t>
            </a:r>
          </a:p>
          <a:p>
            <a:pPr>
              <a:spcAft>
                <a:spcPts val="1200"/>
              </a:spcAft>
            </a:pPr>
            <a:r>
              <a:rPr lang="sv-SE" sz="1000" dirty="0"/>
              <a:t>Handboken har tagits fram i samarbete mellan RISE Research </a:t>
            </a:r>
            <a:r>
              <a:rPr lang="sv-SE" sz="1000" dirty="0" err="1"/>
              <a:t>Institutes</a:t>
            </a:r>
            <a:r>
              <a:rPr lang="sv-SE" sz="1000" dirty="0"/>
              <a:t> </a:t>
            </a:r>
            <a:r>
              <a:rPr lang="sv-SE" sz="1000" dirty="0" err="1"/>
              <a:t>of</a:t>
            </a:r>
            <a:r>
              <a:rPr lang="sv-SE" sz="1000" dirty="0"/>
              <a:t> Sweden och HS30 Hållbart Stockholm 2023 och bygger på erfarenheter från fem pilotprojekt med bostadsbolag genomförda under 2025–2026. Utgångspunkten är HS30:s gemensamma mål: att till år 2030 bidra till att alla människor ska ha tillgång till ett tryggt boende och en god livsmiljö, oavsett bakgrund och förutsättningar.</a:t>
            </a:r>
          </a:p>
          <a:p>
            <a:endParaRPr lang="sv-SE" sz="1000" dirty="0">
              <a:latin typeface="Lato" panose="020F0502020204030203" pitchFamily="34" charset="0"/>
            </a:endParaRPr>
          </a:p>
        </p:txBody>
      </p:sp>
      <p:graphicFrame>
        <p:nvGraphicFramePr>
          <p:cNvPr id="12" name="Diagram 11">
            <a:extLst>
              <a:ext uri="{FF2B5EF4-FFF2-40B4-BE49-F238E27FC236}">
                <a16:creationId xmlns:a16="http://schemas.microsoft.com/office/drawing/2014/main" id="{99022E29-9B89-AEDD-9115-0B9A8173B78E}"/>
              </a:ext>
            </a:extLst>
          </p:cNvPr>
          <p:cNvGraphicFramePr/>
          <p:nvPr>
            <p:extLst>
              <p:ext uri="{D42A27DB-BD31-4B8C-83A1-F6EECF244321}">
                <p14:modId xmlns:p14="http://schemas.microsoft.com/office/powerpoint/2010/main" val="2721943801"/>
              </p:ext>
            </p:extLst>
          </p:nvPr>
        </p:nvGraphicFramePr>
        <p:xfrm>
          <a:off x="6096000" y="1041023"/>
          <a:ext cx="6215648" cy="46283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ruta 12">
            <a:extLst>
              <a:ext uri="{FF2B5EF4-FFF2-40B4-BE49-F238E27FC236}">
                <a16:creationId xmlns:a16="http://schemas.microsoft.com/office/drawing/2014/main" id="{8F5ABC54-2AF9-650B-87D9-E802D3EB8615}"/>
              </a:ext>
            </a:extLst>
          </p:cNvPr>
          <p:cNvSpPr txBox="1"/>
          <p:nvPr/>
        </p:nvSpPr>
        <p:spPr>
          <a:xfrm>
            <a:off x="300038" y="190910"/>
            <a:ext cx="6057220" cy="861774"/>
          </a:xfrm>
          <a:prstGeom prst="rect">
            <a:avLst/>
          </a:prstGeom>
          <a:noFill/>
        </p:spPr>
        <p:txBody>
          <a:bodyPr wrap="square" rtlCol="0">
            <a:spAutoFit/>
          </a:bodyPr>
          <a:lstStyle/>
          <a:p>
            <a:r>
              <a:rPr lang="sv-SE" sz="2500">
                <a:latin typeface="+mj-lt"/>
              </a:rPr>
              <a:t>En verktygslåda för bostadsbolag att styra sin sociala påverkan</a:t>
            </a:r>
            <a:endParaRPr lang="en-SE" sz="2500">
              <a:highlight>
                <a:srgbClr val="FFFF00"/>
              </a:highlight>
              <a:latin typeface="+mj-lt"/>
            </a:endParaRPr>
          </a:p>
        </p:txBody>
      </p:sp>
      <p:sp>
        <p:nvSpPr>
          <p:cNvPr id="14" name="Platshållare för bildnummer 13">
            <a:extLst>
              <a:ext uri="{FF2B5EF4-FFF2-40B4-BE49-F238E27FC236}">
                <a16:creationId xmlns:a16="http://schemas.microsoft.com/office/drawing/2014/main" id="{D1FBA9F2-DA6E-355A-31CD-096CBEDED949}"/>
              </a:ext>
            </a:extLst>
          </p:cNvPr>
          <p:cNvSpPr>
            <a:spLocks noGrp="1"/>
          </p:cNvSpPr>
          <p:nvPr>
            <p:ph type="sldNum" sz="quarter" idx="12"/>
          </p:nvPr>
        </p:nvSpPr>
        <p:spPr>
          <a:xfrm>
            <a:off x="9148763" y="6280980"/>
            <a:ext cx="2743200" cy="365125"/>
          </a:xfrm>
        </p:spPr>
        <p:txBody>
          <a:bodyPr/>
          <a:lstStyle/>
          <a:p>
            <a:fld id="{BAA6ABCF-68FD-4ED9-AD0C-08BDD0041F52}" type="slidenum">
              <a:rPr lang="sv-SE" smtClean="0"/>
              <a:t>2</a:t>
            </a:fld>
            <a:endParaRPr lang="sv-SE"/>
          </a:p>
        </p:txBody>
      </p:sp>
      <p:pic>
        <p:nvPicPr>
          <p:cNvPr id="2" name="Bildobjekt 1">
            <a:extLst>
              <a:ext uri="{FF2B5EF4-FFF2-40B4-BE49-F238E27FC236}">
                <a16:creationId xmlns:a16="http://schemas.microsoft.com/office/drawing/2014/main" id="{890F896F-7124-A4B1-9D0C-6D807FA96412}"/>
              </a:ext>
            </a:extLst>
          </p:cNvPr>
          <p:cNvPicPr>
            <a:picLocks noChangeAspect="1"/>
          </p:cNvPicPr>
          <p:nvPr/>
        </p:nvPicPr>
        <p:blipFill>
          <a:blip r:embed="rId8"/>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754772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7383CBB-19EB-F952-87BA-F826A680DD5C}"/>
            </a:ext>
          </a:extLst>
        </p:cNvPr>
        <p:cNvGrpSpPr/>
        <p:nvPr/>
      </p:nvGrpSpPr>
      <p:grpSpPr>
        <a:xfrm>
          <a:off x="0" y="0"/>
          <a:ext cx="0" cy="0"/>
          <a:chOff x="0" y="0"/>
          <a:chExt cx="0" cy="0"/>
        </a:xfrm>
      </p:grpSpPr>
      <p:sp>
        <p:nvSpPr>
          <p:cNvPr id="15" name="Rektangel 14">
            <a:extLst>
              <a:ext uri="{FF2B5EF4-FFF2-40B4-BE49-F238E27FC236}">
                <a16:creationId xmlns:a16="http://schemas.microsoft.com/office/drawing/2014/main" id="{1DA332A3-926C-A30C-C101-D99C9A7722AB}"/>
              </a:ext>
            </a:extLst>
          </p:cNvPr>
          <p:cNvSpPr/>
          <p:nvPr/>
        </p:nvSpPr>
        <p:spPr>
          <a:xfrm>
            <a:off x="1588311" y="1251284"/>
            <a:ext cx="8678841" cy="4758490"/>
          </a:xfrm>
          <a:custGeom>
            <a:avLst/>
            <a:gdLst>
              <a:gd name="csX0" fmla="*/ 0 w 8678841"/>
              <a:gd name="csY0" fmla="*/ 0 h 4758490"/>
              <a:gd name="csX1" fmla="*/ 8678841 w 8678841"/>
              <a:gd name="csY1" fmla="*/ 0 h 4758490"/>
              <a:gd name="csX2" fmla="*/ 8678841 w 8678841"/>
              <a:gd name="csY2" fmla="*/ 4758490 h 4758490"/>
              <a:gd name="csX3" fmla="*/ 0 w 8678841"/>
              <a:gd name="csY3" fmla="*/ 4758490 h 4758490"/>
              <a:gd name="csX4" fmla="*/ 0 w 8678841"/>
              <a:gd name="csY4" fmla="*/ 0 h 4758490"/>
            </a:gdLst>
            <a:ahLst/>
            <a:cxnLst>
              <a:cxn ang="0">
                <a:pos x="csX0" y="csY0"/>
              </a:cxn>
              <a:cxn ang="0">
                <a:pos x="csX1" y="csY1"/>
              </a:cxn>
              <a:cxn ang="0">
                <a:pos x="csX2" y="csY2"/>
              </a:cxn>
              <a:cxn ang="0">
                <a:pos x="csX3" y="csY3"/>
              </a:cxn>
              <a:cxn ang="0">
                <a:pos x="csX4" y="csY4"/>
              </a:cxn>
            </a:cxnLst>
            <a:rect l="l" t="t" r="r" b="b"/>
            <a:pathLst>
              <a:path w="8678841" h="4758490" fill="none" extrusionOk="0">
                <a:moveTo>
                  <a:pt x="0" y="0"/>
                </a:moveTo>
                <a:cubicBezTo>
                  <a:pt x="3236028" y="-109175"/>
                  <a:pt x="7288469" y="-48220"/>
                  <a:pt x="8678841" y="0"/>
                </a:cubicBezTo>
                <a:cubicBezTo>
                  <a:pt x="8574442" y="2097949"/>
                  <a:pt x="8690343" y="3221869"/>
                  <a:pt x="8678841" y="4758490"/>
                </a:cubicBezTo>
                <a:cubicBezTo>
                  <a:pt x="5836055" y="4725668"/>
                  <a:pt x="3983346" y="4733930"/>
                  <a:pt x="0" y="4758490"/>
                </a:cubicBezTo>
                <a:cubicBezTo>
                  <a:pt x="-141869" y="2845182"/>
                  <a:pt x="-147724" y="898803"/>
                  <a:pt x="0" y="0"/>
                </a:cubicBezTo>
                <a:close/>
              </a:path>
              <a:path w="8678841" h="4758490" stroke="0" extrusionOk="0">
                <a:moveTo>
                  <a:pt x="0" y="0"/>
                </a:moveTo>
                <a:cubicBezTo>
                  <a:pt x="2424175" y="56275"/>
                  <a:pt x="7539365" y="-36696"/>
                  <a:pt x="8678841" y="0"/>
                </a:cubicBezTo>
                <a:cubicBezTo>
                  <a:pt x="8528990" y="919636"/>
                  <a:pt x="8645803" y="2892247"/>
                  <a:pt x="8678841" y="4758490"/>
                </a:cubicBezTo>
                <a:cubicBezTo>
                  <a:pt x="7319783" y="4699036"/>
                  <a:pt x="4060409" y="4782585"/>
                  <a:pt x="0" y="4758490"/>
                </a:cubicBezTo>
                <a:cubicBezTo>
                  <a:pt x="-22238" y="4268450"/>
                  <a:pt x="-143762" y="2349286"/>
                  <a:pt x="0" y="0"/>
                </a:cubicBezTo>
                <a:close/>
              </a:path>
            </a:pathLst>
          </a:custGeom>
          <a:solidFill>
            <a:srgbClr val="C4E2CD"/>
          </a:solidFill>
          <a:ln w="25400">
            <a:solidFill>
              <a:schemeClr val="tx1"/>
            </a:solidFill>
            <a:prstDash val="dash"/>
            <a:miter lim="800000"/>
            <a:tailEnd type="triangle" w="lg" len="med"/>
            <a:extLst>
              <a:ext uri="{C807C97D-BFC1-408E-A445-0C87EB9F89A2}">
                <ask:lineSketchStyleProps xmlns:ask="http://schemas.microsoft.com/office/drawing/2018/sketchyshapes" sd="1617256088">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en-SE" sz="2400">
              <a:solidFill>
                <a:prstClr val="white"/>
              </a:solidFill>
            </a:endParaRPr>
          </a:p>
        </p:txBody>
      </p:sp>
      <p:sp>
        <p:nvSpPr>
          <p:cNvPr id="9" name="Rektangel 8">
            <a:extLst>
              <a:ext uri="{FF2B5EF4-FFF2-40B4-BE49-F238E27FC236}">
                <a16:creationId xmlns:a16="http://schemas.microsoft.com/office/drawing/2014/main" id="{5C18A231-A520-574C-6091-48BE9C188C14}"/>
              </a:ext>
            </a:extLst>
          </p:cNvPr>
          <p:cNvSpPr/>
          <p:nvPr/>
        </p:nvSpPr>
        <p:spPr>
          <a:xfrm>
            <a:off x="1924079" y="327935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11" name="Rektangel 10">
            <a:extLst>
              <a:ext uri="{FF2B5EF4-FFF2-40B4-BE49-F238E27FC236}">
                <a16:creationId xmlns:a16="http://schemas.microsoft.com/office/drawing/2014/main" id="{54A8DAC1-4E37-D1EF-4EC3-E771EAF17A58}"/>
              </a:ext>
            </a:extLst>
          </p:cNvPr>
          <p:cNvSpPr/>
          <p:nvPr/>
        </p:nvSpPr>
        <p:spPr>
          <a:xfrm>
            <a:off x="1924848" y="397708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12" name="Rektangel 11">
            <a:extLst>
              <a:ext uri="{FF2B5EF4-FFF2-40B4-BE49-F238E27FC236}">
                <a16:creationId xmlns:a16="http://schemas.microsoft.com/office/drawing/2014/main" id="{132B898C-BF14-1DAA-C025-8442FEEA7317}"/>
              </a:ext>
            </a:extLst>
          </p:cNvPr>
          <p:cNvSpPr/>
          <p:nvPr/>
        </p:nvSpPr>
        <p:spPr>
          <a:xfrm>
            <a:off x="1924848" y="2579007"/>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sp>
        <p:nvSpPr>
          <p:cNvPr id="2" name="Tänk på en person">
            <a:extLst>
              <a:ext uri="{FF2B5EF4-FFF2-40B4-BE49-F238E27FC236}">
                <a16:creationId xmlns:a16="http://schemas.microsoft.com/office/drawing/2014/main" id="{510C7435-EB7C-D648-2A99-F9A2B5A782FD}"/>
              </a:ext>
            </a:extLst>
          </p:cNvPr>
          <p:cNvSpPr txBox="1">
            <a:spLocks/>
          </p:cNvSpPr>
          <p:nvPr/>
        </p:nvSpPr>
        <p:spPr>
          <a:xfrm>
            <a:off x="1924079" y="1582683"/>
            <a:ext cx="10156445" cy="1142805"/>
          </a:xfrm>
          <a:prstGeom prst="rect">
            <a:avLst/>
          </a:prstGeom>
        </p:spPr>
        <p:txBody>
          <a:bodyPr vert="horz" lIns="0" tIns="0" rIns="0" bIns="0" rtlCol="0" anchor="t" anchorCtr="0">
            <a:normAutofit/>
          </a:bodyPr>
          <a:lstStyle>
            <a:lvl1pPr algn="l" defTabSz="457155" rtl="0" eaLnBrk="1" latinLnBrk="0" hangingPunct="1">
              <a:lnSpc>
                <a:spcPct val="90000"/>
              </a:lnSpc>
              <a:spcBef>
                <a:spcPct val="0"/>
              </a:spcBef>
              <a:buNone/>
              <a:defRPr sz="3199" b="0" kern="1200">
                <a:solidFill>
                  <a:schemeClr val="tx1"/>
                </a:solidFill>
                <a:latin typeface="+mj-lt"/>
                <a:ea typeface="+mj-ea"/>
                <a:cs typeface="+mj-cs"/>
              </a:defRPr>
            </a:lvl1pPr>
          </a:lstStyle>
          <a:p>
            <a:pPr defTabSz="914309">
              <a:lnSpc>
                <a:spcPct val="100000"/>
              </a:lnSpc>
              <a:spcBef>
                <a:spcPts val="0"/>
              </a:spcBef>
              <a:defRPr/>
            </a:pPr>
            <a:r>
              <a:rPr lang="sv-SE" sz="3057" b="1">
                <a:solidFill>
                  <a:srgbClr val="000000"/>
                </a:solidFill>
                <a:latin typeface="+mn-lt"/>
                <a:ea typeface="Roboto Mono" pitchFamily="2" charset="0"/>
                <a:sym typeface="Source Sans Pro Black"/>
              </a:rPr>
              <a:t>Vad är ett bra formulerat utfall? </a:t>
            </a:r>
            <a:endParaRPr lang="sv-SE" sz="3057">
              <a:solidFill>
                <a:srgbClr val="E6F2EC">
                  <a:lumMod val="25000"/>
                </a:srgbClr>
              </a:solidFill>
              <a:latin typeface="+mn-lt"/>
            </a:endParaRPr>
          </a:p>
        </p:txBody>
      </p:sp>
      <p:sp>
        <p:nvSpPr>
          <p:cNvPr id="3" name="En person du arbetat med.…">
            <a:extLst>
              <a:ext uri="{FF2B5EF4-FFF2-40B4-BE49-F238E27FC236}">
                <a16:creationId xmlns:a16="http://schemas.microsoft.com/office/drawing/2014/main" id="{139D020B-ADB6-3388-A5E5-CE00754F90C3}"/>
              </a:ext>
            </a:extLst>
          </p:cNvPr>
          <p:cNvSpPr txBox="1">
            <a:spLocks/>
          </p:cNvSpPr>
          <p:nvPr/>
        </p:nvSpPr>
        <p:spPr>
          <a:xfrm>
            <a:off x="2028765" y="2530711"/>
            <a:ext cx="7998828" cy="2876061"/>
          </a:xfrm>
          <a:prstGeom prst="rect">
            <a:avLst/>
          </a:prstGeom>
        </p:spPr>
        <p:txBody>
          <a:bodyPr vert="horz" lIns="0" tIns="0" rIns="0" bIns="0" rtlCol="0">
            <a:noAutofit/>
          </a:bodyPr>
          <a:lstStyle>
            <a:lvl1pPr marL="342866" indent="-342866" algn="l" defTabSz="457155" rtl="0" eaLnBrk="1" latinLnBrk="0" hangingPunct="1">
              <a:lnSpc>
                <a:spcPct val="110000"/>
              </a:lnSpc>
              <a:spcBef>
                <a:spcPts val="1600"/>
              </a:spcBef>
              <a:buFont typeface="Arial"/>
              <a:buChar char="•"/>
              <a:defRPr sz="1800" kern="1200">
                <a:solidFill>
                  <a:schemeClr val="tx1"/>
                </a:solidFill>
                <a:latin typeface="+mn-lt"/>
                <a:ea typeface="+mn-ea"/>
                <a:cs typeface="+mn-cs"/>
              </a:defRPr>
            </a:lvl1pPr>
            <a:lvl2pPr marL="742876" indent="-285722" algn="l" defTabSz="457155" rtl="0" eaLnBrk="1" latinLnBrk="0" hangingPunct="1">
              <a:lnSpc>
                <a:spcPct val="110000"/>
              </a:lnSpc>
              <a:spcBef>
                <a:spcPts val="1600"/>
              </a:spcBef>
              <a:buFont typeface="Arial"/>
              <a:buChar char="–"/>
              <a:defRPr sz="1800" kern="1200">
                <a:solidFill>
                  <a:schemeClr val="tx1"/>
                </a:solidFill>
                <a:latin typeface="+mn-lt"/>
                <a:ea typeface="+mn-ea"/>
                <a:cs typeface="+mn-cs"/>
              </a:defRPr>
            </a:lvl2pPr>
            <a:lvl3pPr marL="1142886" indent="-228577" algn="l" defTabSz="457155" rtl="0" eaLnBrk="1" latinLnBrk="0" hangingPunct="1">
              <a:lnSpc>
                <a:spcPct val="110000"/>
              </a:lnSpc>
              <a:spcBef>
                <a:spcPts val="1600"/>
              </a:spcBef>
              <a:buFont typeface="Arial"/>
              <a:buChar char="•"/>
              <a:defRPr sz="1400" kern="1200">
                <a:solidFill>
                  <a:schemeClr val="tx1"/>
                </a:solidFill>
                <a:latin typeface="+mn-lt"/>
                <a:ea typeface="+mn-ea"/>
                <a:cs typeface="+mn-cs"/>
              </a:defRPr>
            </a:lvl3pPr>
            <a:lvl4pPr marL="1600040" indent="-228577" algn="l" defTabSz="457155" rtl="0" eaLnBrk="1" latinLnBrk="0" hangingPunct="1">
              <a:lnSpc>
                <a:spcPct val="110000"/>
              </a:lnSpc>
              <a:spcBef>
                <a:spcPts val="1600"/>
              </a:spcBef>
              <a:buFont typeface="Arial"/>
              <a:buChar char="–"/>
              <a:defRPr sz="1400" kern="1200">
                <a:solidFill>
                  <a:schemeClr val="tx1"/>
                </a:solidFill>
                <a:latin typeface="+mn-lt"/>
                <a:ea typeface="+mn-ea"/>
                <a:cs typeface="+mn-cs"/>
              </a:defRPr>
            </a:lvl4pPr>
            <a:lvl5pPr marL="2057195" indent="-228577" algn="l" defTabSz="457155" rtl="0" eaLnBrk="1" latinLnBrk="0" hangingPunct="1">
              <a:lnSpc>
                <a:spcPct val="110000"/>
              </a:lnSpc>
              <a:spcBef>
                <a:spcPts val="1600"/>
              </a:spcBef>
              <a:buFont typeface="Arial"/>
              <a:buChar char="»"/>
              <a:defRPr sz="1099" kern="1200">
                <a:solidFill>
                  <a:schemeClr val="tx1"/>
                </a:solidFill>
                <a:latin typeface="+mn-lt"/>
                <a:ea typeface="+mn-ea"/>
                <a:cs typeface="+mn-cs"/>
              </a:defRPr>
            </a:lvl5pPr>
            <a:lvl6pPr marL="2514350" indent="-228577" algn="l" defTabSz="457155" rtl="0" eaLnBrk="1" latinLnBrk="0" hangingPunct="1">
              <a:spcBef>
                <a:spcPct val="20000"/>
              </a:spcBef>
              <a:buFont typeface="Arial"/>
              <a:buChar char="•"/>
              <a:defRPr sz="2000" kern="1200">
                <a:solidFill>
                  <a:schemeClr val="tx1"/>
                </a:solidFill>
                <a:latin typeface="+mn-lt"/>
                <a:ea typeface="+mn-ea"/>
                <a:cs typeface="+mn-cs"/>
              </a:defRPr>
            </a:lvl6pPr>
            <a:lvl7pPr marL="2971504" indent="-228577" algn="l" defTabSz="457155" rtl="0" eaLnBrk="1" latinLnBrk="0" hangingPunct="1">
              <a:spcBef>
                <a:spcPct val="20000"/>
              </a:spcBef>
              <a:buFont typeface="Arial"/>
              <a:buChar char="•"/>
              <a:defRPr sz="2000" kern="1200">
                <a:solidFill>
                  <a:schemeClr val="tx1"/>
                </a:solidFill>
                <a:latin typeface="+mn-lt"/>
                <a:ea typeface="+mn-ea"/>
                <a:cs typeface="+mn-cs"/>
              </a:defRPr>
            </a:lvl7pPr>
            <a:lvl8pPr marL="3428659" indent="-228577" algn="l" defTabSz="457155" rtl="0" eaLnBrk="1" latinLnBrk="0" hangingPunct="1">
              <a:spcBef>
                <a:spcPct val="20000"/>
              </a:spcBef>
              <a:buFont typeface="Arial"/>
              <a:buChar char="•"/>
              <a:defRPr sz="2000" kern="1200">
                <a:solidFill>
                  <a:schemeClr val="tx1"/>
                </a:solidFill>
                <a:latin typeface="+mn-lt"/>
                <a:ea typeface="+mn-ea"/>
                <a:cs typeface="+mn-cs"/>
              </a:defRPr>
            </a:lvl8pPr>
            <a:lvl9pPr marL="3885812" indent="-228577" algn="l" defTabSz="457155" rtl="0" eaLnBrk="1" latinLnBrk="0" hangingPunct="1">
              <a:spcBef>
                <a:spcPct val="20000"/>
              </a:spcBef>
              <a:buFont typeface="Arial"/>
              <a:buChar char="•"/>
              <a:defRPr sz="2000" kern="1200">
                <a:solidFill>
                  <a:schemeClr val="tx1"/>
                </a:solidFill>
                <a:latin typeface="+mn-lt"/>
                <a:ea typeface="+mn-ea"/>
                <a:cs typeface="+mn-cs"/>
              </a:defRPr>
            </a:lvl9pPr>
          </a:lstStyle>
          <a:p>
            <a:pPr marL="594497" indent="0" defTabSz="457110">
              <a:lnSpc>
                <a:spcPct val="120000"/>
              </a:lnSpc>
              <a:buNone/>
              <a:defRPr/>
            </a:pPr>
            <a:r>
              <a:rPr lang="sv-SE" sz="2200">
                <a:ea typeface="Roboto Mono" pitchFamily="2" charset="0"/>
              </a:rPr>
              <a:t>Uttryck utfall i verbform: “ökar”, “minskar”, “förbättras”</a:t>
            </a:r>
          </a:p>
          <a:p>
            <a:pPr marL="594497" indent="0" defTabSz="457110">
              <a:lnSpc>
                <a:spcPct val="120000"/>
              </a:lnSpc>
              <a:buNone/>
              <a:defRPr/>
            </a:pPr>
            <a:r>
              <a:rPr lang="sv-SE" sz="2200">
                <a:ea typeface="Roboto Mono" pitchFamily="2" charset="0"/>
              </a:rPr>
              <a:t>Belyser skillnad före och efter insats för målgrupp/organisation</a:t>
            </a:r>
          </a:p>
          <a:p>
            <a:pPr marL="594497" indent="0" defTabSz="457110">
              <a:lnSpc>
                <a:spcPct val="120000"/>
              </a:lnSpc>
              <a:buNone/>
              <a:defRPr/>
            </a:pPr>
            <a:r>
              <a:rPr lang="sv-SE" sz="2200">
                <a:solidFill>
                  <a:srgbClr val="000000"/>
                </a:solidFill>
                <a:ea typeface="Roboto Mono" pitchFamily="2" charset="0"/>
              </a:rPr>
              <a:t>Hög sannolikhet att på sikt bidra till långsiktigt mål</a:t>
            </a:r>
          </a:p>
          <a:p>
            <a:pPr marL="594497" indent="0" defTabSz="457110">
              <a:lnSpc>
                <a:spcPct val="120000"/>
              </a:lnSpc>
              <a:buNone/>
              <a:defRPr/>
            </a:pPr>
            <a:r>
              <a:rPr lang="sv-SE" sz="2200">
                <a:solidFill>
                  <a:srgbClr val="000000"/>
                </a:solidFill>
                <a:ea typeface="Roboto Mono" pitchFamily="2" charset="0"/>
              </a:rPr>
              <a:t>Inom vår makt att påverka</a:t>
            </a:r>
          </a:p>
          <a:p>
            <a:pPr marL="594497" indent="0" defTabSz="457110">
              <a:lnSpc>
                <a:spcPct val="120000"/>
              </a:lnSpc>
              <a:buNone/>
              <a:defRPr/>
            </a:pPr>
            <a:r>
              <a:rPr lang="sv-SE" sz="2200">
                <a:solidFill>
                  <a:srgbClr val="000000"/>
                </a:solidFill>
                <a:ea typeface="Roboto Mono" pitchFamily="2" charset="0"/>
              </a:rPr>
              <a:t>Mätbart eller observerbart</a:t>
            </a:r>
          </a:p>
        </p:txBody>
      </p:sp>
      <p:pic>
        <p:nvPicPr>
          <p:cNvPr id="4" name="Bild 3" descr="Bock med hel fyllning">
            <a:extLst>
              <a:ext uri="{FF2B5EF4-FFF2-40B4-BE49-F238E27FC236}">
                <a16:creationId xmlns:a16="http://schemas.microsoft.com/office/drawing/2014/main" id="{04007E4B-6224-14B4-08FE-EE0DFB78A09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2371054"/>
            <a:ext cx="693154" cy="693154"/>
          </a:xfrm>
          <a:prstGeom prst="rect">
            <a:avLst/>
          </a:prstGeom>
        </p:spPr>
      </p:pic>
      <p:pic>
        <p:nvPicPr>
          <p:cNvPr id="5" name="Bild 4" descr="Bock med hel fyllning">
            <a:extLst>
              <a:ext uri="{FF2B5EF4-FFF2-40B4-BE49-F238E27FC236}">
                <a16:creationId xmlns:a16="http://schemas.microsoft.com/office/drawing/2014/main" id="{E948013D-E3FC-D6A0-DFA8-4E8C9C110FB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3105371"/>
            <a:ext cx="693154" cy="693154"/>
          </a:xfrm>
          <a:prstGeom prst="rect">
            <a:avLst/>
          </a:prstGeom>
        </p:spPr>
      </p:pic>
      <p:pic>
        <p:nvPicPr>
          <p:cNvPr id="6" name="Bild 5" descr="Bock med hel fyllning">
            <a:extLst>
              <a:ext uri="{FF2B5EF4-FFF2-40B4-BE49-F238E27FC236}">
                <a16:creationId xmlns:a16="http://schemas.microsoft.com/office/drawing/2014/main" id="{FA198822-3959-7FE3-1375-AB1EB0BC93F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3817643"/>
            <a:ext cx="693154" cy="693154"/>
          </a:xfrm>
          <a:prstGeom prst="rect">
            <a:avLst/>
          </a:prstGeom>
        </p:spPr>
      </p:pic>
      <p:sp>
        <p:nvSpPr>
          <p:cNvPr id="7" name="Rektangel 6">
            <a:extLst>
              <a:ext uri="{FF2B5EF4-FFF2-40B4-BE49-F238E27FC236}">
                <a16:creationId xmlns:a16="http://schemas.microsoft.com/office/drawing/2014/main" id="{175D02A4-5466-F56C-D25C-5C989E296825}"/>
              </a:ext>
            </a:extLst>
          </p:cNvPr>
          <p:cNvSpPr/>
          <p:nvPr/>
        </p:nvSpPr>
        <p:spPr>
          <a:xfrm>
            <a:off x="1924848" y="4699126"/>
            <a:ext cx="537792" cy="466084"/>
          </a:xfrm>
          <a:prstGeom prst="rect">
            <a:avLst/>
          </a:prstGeom>
          <a:solidFill>
            <a:schemeClr val="bg1"/>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pic>
        <p:nvPicPr>
          <p:cNvPr id="13" name="Bild 12" descr="Bock med hel fyllning">
            <a:extLst>
              <a:ext uri="{FF2B5EF4-FFF2-40B4-BE49-F238E27FC236}">
                <a16:creationId xmlns:a16="http://schemas.microsoft.com/office/drawing/2014/main" id="{CBA32551-FD59-158C-DAE9-38BBB64678E3}"/>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4518728"/>
            <a:ext cx="693154" cy="693154"/>
          </a:xfrm>
          <a:prstGeom prst="rect">
            <a:avLst/>
          </a:prstGeom>
        </p:spPr>
      </p:pic>
      <p:sp>
        <p:nvSpPr>
          <p:cNvPr id="8" name="Rektangel 7">
            <a:extLst>
              <a:ext uri="{FF2B5EF4-FFF2-40B4-BE49-F238E27FC236}">
                <a16:creationId xmlns:a16="http://schemas.microsoft.com/office/drawing/2014/main" id="{B041FA2C-739B-CF10-7D1A-D0DE0A5B4B50}"/>
              </a:ext>
            </a:extLst>
          </p:cNvPr>
          <p:cNvSpPr/>
          <p:nvPr/>
        </p:nvSpPr>
        <p:spPr>
          <a:xfrm>
            <a:off x="1924848" y="5320700"/>
            <a:ext cx="537792" cy="466084"/>
          </a:xfrm>
          <a:prstGeom prst="rect">
            <a:avLst/>
          </a:prstGeom>
          <a:solidFill>
            <a:sysClr val="window" lastClr="FFFFFF"/>
          </a:solidFill>
          <a:ln w="9525" cap="flat" cmpd="sng" algn="ctr">
            <a:solidFill>
              <a:schemeClr val="tx1"/>
            </a:solidFill>
            <a:prstDash val="solid"/>
            <a:extLst>
              <a:ext uri="{C807C97D-BFC1-408E-A445-0C87EB9F89A2}">
                <ask:lineSketchStyleProps xmlns:ask="http://schemas.microsoft.com/office/drawing/2018/sketchyshapes" sd="292011380">
                  <a:custGeom>
                    <a:avLst/>
                    <a:gdLst>
                      <a:gd name="connsiteX0" fmla="*/ 0 w 537883"/>
                      <a:gd name="connsiteY0" fmla="*/ 0 h 466164"/>
                      <a:gd name="connsiteX1" fmla="*/ 537883 w 537883"/>
                      <a:gd name="connsiteY1" fmla="*/ 0 h 466164"/>
                      <a:gd name="connsiteX2" fmla="*/ 537883 w 537883"/>
                      <a:gd name="connsiteY2" fmla="*/ 466164 h 466164"/>
                      <a:gd name="connsiteX3" fmla="*/ 0 w 537883"/>
                      <a:gd name="connsiteY3" fmla="*/ 466164 h 466164"/>
                      <a:gd name="connsiteX4" fmla="*/ 0 w 537883"/>
                      <a:gd name="connsiteY4" fmla="*/ 0 h 4661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883" h="466164" fill="none" extrusionOk="0">
                        <a:moveTo>
                          <a:pt x="0" y="0"/>
                        </a:moveTo>
                        <a:cubicBezTo>
                          <a:pt x="262376" y="21581"/>
                          <a:pt x="369622" y="37570"/>
                          <a:pt x="537883" y="0"/>
                        </a:cubicBezTo>
                        <a:cubicBezTo>
                          <a:pt x="569652" y="128894"/>
                          <a:pt x="498382" y="345411"/>
                          <a:pt x="537883" y="466164"/>
                        </a:cubicBezTo>
                        <a:cubicBezTo>
                          <a:pt x="333450" y="447195"/>
                          <a:pt x="96916" y="504989"/>
                          <a:pt x="0" y="466164"/>
                        </a:cubicBezTo>
                        <a:cubicBezTo>
                          <a:pt x="41473" y="233260"/>
                          <a:pt x="4788" y="111485"/>
                          <a:pt x="0" y="0"/>
                        </a:cubicBezTo>
                        <a:close/>
                      </a:path>
                      <a:path w="537883" h="466164" stroke="0" extrusionOk="0">
                        <a:moveTo>
                          <a:pt x="0" y="0"/>
                        </a:moveTo>
                        <a:cubicBezTo>
                          <a:pt x="163654" y="-29128"/>
                          <a:pt x="344443" y="45739"/>
                          <a:pt x="537883" y="0"/>
                        </a:cubicBezTo>
                        <a:cubicBezTo>
                          <a:pt x="575232" y="78117"/>
                          <a:pt x="520296" y="306369"/>
                          <a:pt x="537883" y="466164"/>
                        </a:cubicBezTo>
                        <a:cubicBezTo>
                          <a:pt x="272601" y="421052"/>
                          <a:pt x="230181" y="509059"/>
                          <a:pt x="0" y="466164"/>
                        </a:cubicBezTo>
                        <a:cubicBezTo>
                          <a:pt x="26572" y="314000"/>
                          <a:pt x="-8657" y="103149"/>
                          <a:pt x="0" y="0"/>
                        </a:cubicBezTo>
                        <a:close/>
                      </a:path>
                    </a:pathLst>
                  </a:custGeom>
                  <ask:type>
                    <ask:lineSketchNone/>
                  </ask:type>
                </ask:lineSketchStyleProps>
              </a:ext>
            </a:extLst>
          </a:ln>
          <a:effectLst/>
        </p:spPr>
        <p:txBody>
          <a:bodyPr rtlCol="0" anchor="ctr"/>
          <a:lstStyle/>
          <a:p>
            <a:pPr algn="ctr" defTabSz="914217">
              <a:defRPr/>
            </a:pPr>
            <a:endParaRPr lang="sv-SE" kern="0">
              <a:solidFill>
                <a:prstClr val="white"/>
              </a:solidFill>
              <a:latin typeface="Lato Regular"/>
            </a:endParaRPr>
          </a:p>
        </p:txBody>
      </p:sp>
      <p:pic>
        <p:nvPicPr>
          <p:cNvPr id="10" name="Bild 9" descr="Bock med hel fyllning">
            <a:extLst>
              <a:ext uri="{FF2B5EF4-FFF2-40B4-BE49-F238E27FC236}">
                <a16:creationId xmlns:a16="http://schemas.microsoft.com/office/drawing/2014/main" id="{F711B22F-92C9-5EF3-2DF0-AFAB1F78F76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p:blipFill>
        <p:spPr>
          <a:xfrm>
            <a:off x="1895539" y="5112747"/>
            <a:ext cx="693154" cy="693154"/>
          </a:xfrm>
          <a:prstGeom prst="rect">
            <a:avLst/>
          </a:prstGeom>
        </p:spPr>
      </p:pic>
      <p:sp>
        <p:nvSpPr>
          <p:cNvPr id="14" name="Platshållare för bildnummer 13">
            <a:extLst>
              <a:ext uri="{FF2B5EF4-FFF2-40B4-BE49-F238E27FC236}">
                <a16:creationId xmlns:a16="http://schemas.microsoft.com/office/drawing/2014/main" id="{7B118467-1110-C408-5177-CFA00A0D55BA}"/>
              </a:ext>
            </a:extLst>
          </p:cNvPr>
          <p:cNvSpPr>
            <a:spLocks noGrp="1"/>
          </p:cNvSpPr>
          <p:nvPr>
            <p:ph type="sldNum" sz="quarter" idx="12"/>
          </p:nvPr>
        </p:nvSpPr>
        <p:spPr/>
        <p:txBody>
          <a:bodyPr/>
          <a:lstStyle/>
          <a:p>
            <a:fld id="{2066355A-084C-D24E-9AD2-7E4FC41EA627}" type="slidenum">
              <a:rPr lang="sv-SE" smtClean="0"/>
              <a:pPr/>
              <a:t>20</a:t>
            </a:fld>
            <a:endParaRPr lang="sv-SE"/>
          </a:p>
        </p:txBody>
      </p:sp>
      <p:pic>
        <p:nvPicPr>
          <p:cNvPr id="16" name="Bildobjekt 15">
            <a:extLst>
              <a:ext uri="{FF2B5EF4-FFF2-40B4-BE49-F238E27FC236}">
                <a16:creationId xmlns:a16="http://schemas.microsoft.com/office/drawing/2014/main" id="{AF8050A6-1E82-0D7B-3675-E69BA82E0B87}"/>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490188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grpSp>
        <p:nvGrpSpPr>
          <p:cNvPr id="4" name="Grupp 3">
            <a:extLst>
              <a:ext uri="{FF2B5EF4-FFF2-40B4-BE49-F238E27FC236}">
                <a16:creationId xmlns:a16="http://schemas.microsoft.com/office/drawing/2014/main" id="{DAE6844F-471D-76A9-72FB-0AD41A86D045}"/>
              </a:ext>
            </a:extLst>
          </p:cNvPr>
          <p:cNvGrpSpPr/>
          <p:nvPr/>
        </p:nvGrpSpPr>
        <p:grpSpPr>
          <a:xfrm>
            <a:off x="300038" y="2788142"/>
            <a:ext cx="7369130" cy="1281299"/>
            <a:chOff x="727709" y="1497330"/>
            <a:chExt cx="8480108" cy="1474470"/>
          </a:xfrm>
          <a:solidFill>
            <a:schemeClr val="accent1"/>
          </a:solidFill>
        </p:grpSpPr>
        <p:sp>
          <p:nvSpPr>
            <p:cNvPr id="6" name="Rektangel 5">
              <a:extLst>
                <a:ext uri="{FF2B5EF4-FFF2-40B4-BE49-F238E27FC236}">
                  <a16:creationId xmlns:a16="http://schemas.microsoft.com/office/drawing/2014/main" id="{47851B3F-4D1B-12F0-1C3C-0C6BB3C8F9BB}"/>
                </a:ext>
              </a:extLst>
            </p:cNvPr>
            <p:cNvSpPr/>
            <p:nvPr/>
          </p:nvSpPr>
          <p:spPr>
            <a:xfrm>
              <a:off x="7481887"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Mål</a:t>
              </a:r>
            </a:p>
          </p:txBody>
        </p:sp>
        <p:sp>
          <p:nvSpPr>
            <p:cNvPr id="14" name="Rektangel 13">
              <a:extLst>
                <a:ext uri="{FF2B5EF4-FFF2-40B4-BE49-F238E27FC236}">
                  <a16:creationId xmlns:a16="http://schemas.microsoft.com/office/drawing/2014/main" id="{4E58BE9F-1917-B978-ED45-013C9F2DDD7A}"/>
                </a:ext>
              </a:extLst>
            </p:cNvPr>
            <p:cNvSpPr/>
            <p:nvPr/>
          </p:nvSpPr>
          <p:spPr>
            <a:xfrm>
              <a:off x="5233035"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Utfall</a:t>
              </a:r>
            </a:p>
          </p:txBody>
        </p:sp>
        <p:sp>
          <p:nvSpPr>
            <p:cNvPr id="25" name="Rektangel 24">
              <a:extLst>
                <a:ext uri="{FF2B5EF4-FFF2-40B4-BE49-F238E27FC236}">
                  <a16:creationId xmlns:a16="http://schemas.microsoft.com/office/drawing/2014/main" id="{6BD64774-E983-7F76-D7A5-83FF77DE9631}"/>
                </a:ext>
              </a:extLst>
            </p:cNvPr>
            <p:cNvSpPr/>
            <p:nvPr/>
          </p:nvSpPr>
          <p:spPr>
            <a:xfrm>
              <a:off x="2980372"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Aktiviteter</a:t>
              </a:r>
            </a:p>
          </p:txBody>
        </p:sp>
        <p:sp>
          <p:nvSpPr>
            <p:cNvPr id="26" name="Rektangel 25">
              <a:extLst>
                <a:ext uri="{FF2B5EF4-FFF2-40B4-BE49-F238E27FC236}">
                  <a16:creationId xmlns:a16="http://schemas.microsoft.com/office/drawing/2014/main" id="{455AAA37-F74D-746C-B078-1F6B8E9E4F86}"/>
                </a:ext>
              </a:extLst>
            </p:cNvPr>
            <p:cNvSpPr/>
            <p:nvPr/>
          </p:nvSpPr>
          <p:spPr>
            <a:xfrm>
              <a:off x="727709" y="1497330"/>
              <a:ext cx="1725930" cy="1474470"/>
            </a:xfrm>
            <a:prstGeom prst="rect">
              <a:avLst/>
            </a:prstGeom>
            <a:solidFill>
              <a:srgbClr val="195929"/>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ea typeface="Roboto Mono" pitchFamily="2" charset="0"/>
                  <a:cs typeface="+mn-cs"/>
                </a:rPr>
                <a:t>Resurser</a:t>
              </a:r>
            </a:p>
          </p:txBody>
        </p:sp>
        <p:sp>
          <p:nvSpPr>
            <p:cNvPr id="27" name="Pil: nedåt 26">
              <a:extLst>
                <a:ext uri="{FF2B5EF4-FFF2-40B4-BE49-F238E27FC236}">
                  <a16:creationId xmlns:a16="http://schemas.microsoft.com/office/drawing/2014/main" id="{1C904D22-2976-01C2-89FF-671895F74A4D}"/>
                </a:ext>
              </a:extLst>
            </p:cNvPr>
            <p:cNvSpPr/>
            <p:nvPr/>
          </p:nvSpPr>
          <p:spPr>
            <a:xfrm rot="16200000">
              <a:off x="6938011"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sp>
          <p:nvSpPr>
            <p:cNvPr id="28" name="Pil: nedåt 27">
              <a:extLst>
                <a:ext uri="{FF2B5EF4-FFF2-40B4-BE49-F238E27FC236}">
                  <a16:creationId xmlns:a16="http://schemas.microsoft.com/office/drawing/2014/main" id="{E29FF9B8-397E-17F8-FA43-EFABAAB91ECB}"/>
                </a:ext>
              </a:extLst>
            </p:cNvPr>
            <p:cNvSpPr/>
            <p:nvPr/>
          </p:nvSpPr>
          <p:spPr>
            <a:xfrm rot="16200000">
              <a:off x="4676352"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sp>
          <p:nvSpPr>
            <p:cNvPr id="29" name="Pil: nedåt 28">
              <a:extLst>
                <a:ext uri="{FF2B5EF4-FFF2-40B4-BE49-F238E27FC236}">
                  <a16:creationId xmlns:a16="http://schemas.microsoft.com/office/drawing/2014/main" id="{766438E0-22AC-A8A6-FDAB-2337236DC54F}"/>
                </a:ext>
              </a:extLst>
            </p:cNvPr>
            <p:cNvSpPr/>
            <p:nvPr/>
          </p:nvSpPr>
          <p:spPr>
            <a:xfrm rot="16200000">
              <a:off x="2439350" y="1823085"/>
              <a:ext cx="643890" cy="822960"/>
            </a:xfrm>
            <a:prstGeom prst="downArrow">
              <a:avLst/>
            </a:prstGeom>
            <a:solidFill>
              <a:schemeClr val="bg2"/>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400" b="0" i="0" u="none" strike="noStrike" kern="1200" cap="none" spc="0" normalizeH="0" baseline="0" noProof="0">
                <a:ln>
                  <a:noFill/>
                </a:ln>
                <a:solidFill>
                  <a:prstClr val="white"/>
                </a:solidFill>
                <a:effectLst/>
                <a:uLnTx/>
                <a:uFillTx/>
                <a:ea typeface="+mn-ea"/>
                <a:cs typeface="+mn-cs"/>
              </a:endParaRPr>
            </a:p>
          </p:txBody>
        </p:sp>
      </p:grpSp>
      <p:sp>
        <p:nvSpPr>
          <p:cNvPr id="21" name="Pratbubbla: rektangel 20">
            <a:extLst>
              <a:ext uri="{FF2B5EF4-FFF2-40B4-BE49-F238E27FC236}">
                <a16:creationId xmlns:a16="http://schemas.microsoft.com/office/drawing/2014/main" id="{6011691C-6C52-00FC-86B5-D8377F628B60}"/>
              </a:ext>
            </a:extLst>
          </p:cNvPr>
          <p:cNvSpPr/>
          <p:nvPr/>
        </p:nvSpPr>
        <p:spPr>
          <a:xfrm>
            <a:off x="5752342" y="4419329"/>
            <a:ext cx="1665145" cy="1873466"/>
          </a:xfrm>
          <a:prstGeom prst="wedgeRectCallout">
            <a:avLst>
              <a:gd name="adj1" fmla="val -38127"/>
              <a:gd name="adj2" fmla="val -74235"/>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Finns det risk för negativa långsiktiga effekter? För vilka</a:t>
            </a:r>
            <a:r>
              <a:rPr kumimoji="0" lang="sv-SE" sz="1400" b="0" i="1" u="none" strike="noStrike" kern="1200" cap="none" spc="0" normalizeH="0" noProof="0">
                <a:ln>
                  <a:noFill/>
                </a:ln>
                <a:solidFill>
                  <a:prstClr val="black"/>
                </a:solidFill>
                <a:effectLst/>
                <a:uLnTx/>
                <a:uFillTx/>
                <a:ea typeface="+mn-ea"/>
                <a:cs typeface="+mn-cs"/>
              </a:rPr>
              <a:t> grupper?</a:t>
            </a:r>
            <a:r>
              <a:rPr kumimoji="0" lang="sv-SE" sz="1400" b="0" i="1" u="none" strike="noStrike" kern="1200" cap="none" spc="0" normalizeH="0" baseline="0" noProof="0">
                <a:ln>
                  <a:noFill/>
                </a:ln>
                <a:solidFill>
                  <a:prstClr val="black"/>
                </a:solidFill>
                <a:effectLst/>
                <a:uLnTx/>
                <a:uFillTx/>
                <a:ea typeface="+mn-ea"/>
                <a:cs typeface="+mn-cs"/>
              </a:rPr>
              <a:t> </a:t>
            </a:r>
          </a:p>
        </p:txBody>
      </p:sp>
      <p:sp>
        <p:nvSpPr>
          <p:cNvPr id="22" name="Pratbubbla: rektangel 21">
            <a:extLst>
              <a:ext uri="{FF2B5EF4-FFF2-40B4-BE49-F238E27FC236}">
                <a16:creationId xmlns:a16="http://schemas.microsoft.com/office/drawing/2014/main" id="{FBA8B954-10D0-7353-A084-14236B61753D}"/>
              </a:ext>
            </a:extLst>
          </p:cNvPr>
          <p:cNvSpPr/>
          <p:nvPr/>
        </p:nvSpPr>
        <p:spPr>
          <a:xfrm>
            <a:off x="3590775" y="4419329"/>
            <a:ext cx="1665145" cy="1873466"/>
          </a:xfrm>
          <a:prstGeom prst="wedgeRectCallout">
            <a:avLst>
              <a:gd name="adj1" fmla="val -27864"/>
              <a:gd name="adj2" fmla="val -76109"/>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a:t>
            </a:r>
            <a:r>
              <a:rPr lang="sv-SE" sz="1400" i="1">
                <a:solidFill>
                  <a:prstClr val="black"/>
                </a:solidFill>
              </a:rPr>
              <a:t>Finns det risk för</a:t>
            </a:r>
            <a:r>
              <a:rPr kumimoji="0" lang="sv-SE" sz="1400" b="0" i="1" u="none" strike="noStrike" kern="1200" cap="none" spc="0" normalizeH="0" baseline="0" noProof="0">
                <a:ln>
                  <a:noFill/>
                </a:ln>
                <a:solidFill>
                  <a:prstClr val="black"/>
                </a:solidFill>
                <a:effectLst/>
                <a:uLnTx/>
                <a:uFillTx/>
                <a:ea typeface="+mn-ea"/>
                <a:cs typeface="+mn-cs"/>
              </a:rPr>
              <a:t> negativa</a:t>
            </a:r>
            <a:r>
              <a:rPr kumimoji="0" lang="sv-SE" sz="1400" b="0" i="1" u="none" strike="noStrike" kern="1200" cap="none" spc="0" normalizeH="0" noProof="0">
                <a:ln>
                  <a:noFill/>
                </a:ln>
                <a:solidFill>
                  <a:prstClr val="black"/>
                </a:solidFill>
                <a:effectLst/>
                <a:uLnTx/>
                <a:uFillTx/>
                <a:ea typeface="+mn-ea"/>
                <a:cs typeface="+mn-cs"/>
              </a:rPr>
              <a:t> utfall</a:t>
            </a:r>
            <a:r>
              <a:rPr kumimoji="0" lang="sv-SE" sz="1400" b="0" i="1" u="none" strike="noStrike" kern="1200" cap="none" spc="0" normalizeH="0" baseline="0" noProof="0">
                <a:ln>
                  <a:noFill/>
                </a:ln>
                <a:solidFill>
                  <a:prstClr val="black"/>
                </a:solidFill>
                <a:effectLst/>
                <a:uLnTx/>
                <a:uFillTx/>
                <a:ea typeface="+mn-ea"/>
                <a:cs typeface="+mn-cs"/>
              </a:rPr>
              <a:t>? För vilka grupper?</a:t>
            </a:r>
          </a:p>
        </p:txBody>
      </p:sp>
      <p:sp>
        <p:nvSpPr>
          <p:cNvPr id="23" name="Pratbubbla: rektangel 22">
            <a:extLst>
              <a:ext uri="{FF2B5EF4-FFF2-40B4-BE49-F238E27FC236}">
                <a16:creationId xmlns:a16="http://schemas.microsoft.com/office/drawing/2014/main" id="{37F2780A-04E1-ABDD-5440-3E0A326D88A9}"/>
              </a:ext>
            </a:extLst>
          </p:cNvPr>
          <p:cNvSpPr/>
          <p:nvPr/>
        </p:nvSpPr>
        <p:spPr>
          <a:xfrm>
            <a:off x="1425007" y="4419328"/>
            <a:ext cx="1665144" cy="1873466"/>
          </a:xfrm>
          <a:prstGeom prst="wedgeRectCallout">
            <a:avLst>
              <a:gd name="adj1" fmla="val -12425"/>
              <a:gd name="adj2" fmla="val -76465"/>
            </a:avLst>
          </a:prstGeom>
          <a:solidFill>
            <a:srgbClr val="98CDA8"/>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prstClr val="black"/>
                </a:solidFill>
                <a:effectLst/>
                <a:uLnTx/>
                <a:uFillTx/>
                <a:ea typeface="+mn-ea"/>
                <a:cs typeface="+mn-cs"/>
              </a:rPr>
              <a:t>Vilka omständigheter i omvärlden kan påverka kopplingen? </a:t>
            </a:r>
          </a:p>
        </p:txBody>
      </p:sp>
      <p:sp>
        <p:nvSpPr>
          <p:cNvPr id="9" name="Pratbubbla: rektangel 8">
            <a:extLst>
              <a:ext uri="{FF2B5EF4-FFF2-40B4-BE49-F238E27FC236}">
                <a16:creationId xmlns:a16="http://schemas.microsoft.com/office/drawing/2014/main" id="{4DD5BC3B-109D-A1D3-FC80-5479EF3CDA0A}"/>
              </a:ext>
            </a:extLst>
          </p:cNvPr>
          <p:cNvSpPr/>
          <p:nvPr/>
        </p:nvSpPr>
        <p:spPr>
          <a:xfrm>
            <a:off x="5714937" y="1332458"/>
            <a:ext cx="1665145" cy="1231869"/>
          </a:xfrm>
          <a:prstGeom prst="wedgeRectCallout">
            <a:avLst>
              <a:gd name="adj1" fmla="val -35970"/>
              <a:gd name="adj2" fmla="val 7267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utfallet till det övergripande syftet? Vilka antaganden gör vi?</a:t>
            </a:r>
          </a:p>
        </p:txBody>
      </p:sp>
      <p:sp>
        <p:nvSpPr>
          <p:cNvPr id="10" name="Pratbubbla: rektangel 9">
            <a:extLst>
              <a:ext uri="{FF2B5EF4-FFF2-40B4-BE49-F238E27FC236}">
                <a16:creationId xmlns:a16="http://schemas.microsoft.com/office/drawing/2014/main" id="{70BE2CB4-639C-5DF2-CA42-2EFDCA378456}"/>
              </a:ext>
            </a:extLst>
          </p:cNvPr>
          <p:cNvSpPr/>
          <p:nvPr/>
        </p:nvSpPr>
        <p:spPr>
          <a:xfrm>
            <a:off x="3553370" y="1332458"/>
            <a:ext cx="1665145" cy="1231869"/>
          </a:xfrm>
          <a:prstGeom prst="wedgeRectCallout">
            <a:avLst>
              <a:gd name="adj1" fmla="val -25833"/>
              <a:gd name="adj2" fmla="val 73887"/>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aktiviteten till utfallet? Vilka antaganden gör vi?</a:t>
            </a:r>
          </a:p>
        </p:txBody>
      </p:sp>
      <p:sp>
        <p:nvSpPr>
          <p:cNvPr id="11" name="Pratbubbla: rektangel 10">
            <a:extLst>
              <a:ext uri="{FF2B5EF4-FFF2-40B4-BE49-F238E27FC236}">
                <a16:creationId xmlns:a16="http://schemas.microsoft.com/office/drawing/2014/main" id="{3408F240-9DD7-2AB4-6E73-74304D1760ED}"/>
              </a:ext>
            </a:extLst>
          </p:cNvPr>
          <p:cNvSpPr/>
          <p:nvPr/>
        </p:nvSpPr>
        <p:spPr>
          <a:xfrm>
            <a:off x="1387603" y="1336390"/>
            <a:ext cx="1665144" cy="1210690"/>
          </a:xfrm>
          <a:prstGeom prst="wedgeRectCallout">
            <a:avLst>
              <a:gd name="adj1" fmla="val -11870"/>
              <a:gd name="adj2" fmla="val 7520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400" b="0" i="1" u="none" strike="noStrike" kern="1200" cap="none" spc="0" normalizeH="0" baseline="0" noProof="0">
                <a:ln>
                  <a:noFill/>
                </a:ln>
                <a:solidFill>
                  <a:sysClr val="windowText" lastClr="000000"/>
                </a:solidFill>
                <a:effectLst/>
                <a:uLnTx/>
                <a:uFillTx/>
                <a:ea typeface="+mn-ea"/>
                <a:cs typeface="+mn-cs"/>
              </a:rPr>
              <a:t>Varför leder resurserna till aktiviteterna? Vilka antaganden gör vi?</a:t>
            </a:r>
          </a:p>
        </p:txBody>
      </p:sp>
      <p:sp>
        <p:nvSpPr>
          <p:cNvPr id="5" name="Platshållare för bildnummer 4">
            <a:extLst>
              <a:ext uri="{FF2B5EF4-FFF2-40B4-BE49-F238E27FC236}">
                <a16:creationId xmlns:a16="http://schemas.microsoft.com/office/drawing/2014/main" id="{9038D101-9274-1914-8CA0-7A185B0E5518}"/>
              </a:ext>
            </a:extLst>
          </p:cNvPr>
          <p:cNvSpPr>
            <a:spLocks noGrp="1"/>
          </p:cNvSpPr>
          <p:nvPr>
            <p:ph type="sldNum" sz="quarter" idx="4"/>
          </p:nvPr>
        </p:nvSpPr>
        <p:spPr>
          <a:xfrm>
            <a:off x="9133511" y="6346665"/>
            <a:ext cx="2743200" cy="365125"/>
          </a:xfrm>
        </p:spPr>
        <p:txBody>
          <a:bodyPr/>
          <a:lstStyle/>
          <a:p>
            <a:fld id="{2066355A-084C-D24E-9AD2-7E4FC41EA627}" type="slidenum">
              <a:rPr lang="sv-SE" smtClean="0"/>
              <a:pPr/>
              <a:t>21</a:t>
            </a:fld>
            <a:endParaRPr lang="sv-SE"/>
          </a:p>
        </p:txBody>
      </p:sp>
      <p:sp>
        <p:nvSpPr>
          <p:cNvPr id="2" name="Rubrik 10">
            <a:extLst>
              <a:ext uri="{FF2B5EF4-FFF2-40B4-BE49-F238E27FC236}">
                <a16:creationId xmlns:a16="http://schemas.microsoft.com/office/drawing/2014/main" id="{6A63EACB-7F4A-A3D7-9549-34FA5D1CA3A6}"/>
              </a:ext>
            </a:extLst>
          </p:cNvPr>
          <p:cNvSpPr>
            <a:spLocks noGrp="1"/>
          </p:cNvSpPr>
          <p:nvPr>
            <p:ph type="title"/>
          </p:nvPr>
        </p:nvSpPr>
        <p:spPr>
          <a:xfrm>
            <a:off x="366955" y="565205"/>
            <a:ext cx="8579083" cy="688772"/>
          </a:xfrm>
        </p:spPr>
        <p:txBody>
          <a:bodyPr>
            <a:noAutofit/>
          </a:bodyPr>
          <a:lstStyle/>
          <a:p>
            <a:r>
              <a:rPr lang="sv-SE" sz="3000"/>
              <a:t>Att få syn på antaganden om samband</a:t>
            </a:r>
          </a:p>
        </p:txBody>
      </p:sp>
      <p:sp>
        <p:nvSpPr>
          <p:cNvPr id="7" name="textruta 6">
            <a:extLst>
              <a:ext uri="{FF2B5EF4-FFF2-40B4-BE49-F238E27FC236}">
                <a16:creationId xmlns:a16="http://schemas.microsoft.com/office/drawing/2014/main" id="{5C5D33D3-8126-6B2C-F592-00652C81F8E6}"/>
              </a:ext>
            </a:extLst>
          </p:cNvPr>
          <p:cNvSpPr txBox="1"/>
          <p:nvPr/>
        </p:nvSpPr>
        <p:spPr>
          <a:xfrm>
            <a:off x="7871901" y="3149023"/>
            <a:ext cx="4041213" cy="2893100"/>
          </a:xfrm>
          <a:prstGeom prst="rect">
            <a:avLst/>
          </a:prstGeom>
          <a:noFill/>
        </p:spPr>
        <p:txBody>
          <a:bodyPr wrap="square">
            <a:spAutoFit/>
          </a:bodyPr>
          <a:lstStyle/>
          <a:p>
            <a:r>
              <a:rPr lang="sv-SE" sz="1300"/>
              <a:t>När vi har definierat önskat läge, utfall, aktiviteter och resurser </a:t>
            </a:r>
            <a:r>
              <a:rPr lang="sv-SE" sz="1300" b="1"/>
              <a:t>granskar vi hur logikkedjan hänger ihop </a:t>
            </a:r>
            <a:r>
              <a:rPr lang="sv-SE" sz="1300"/>
              <a:t>och identifierar vad som kan stärka eller hota sambanden. Centrala frågor i detta steg är: Varför förväntas aktivitet X leda till utfall Y? </a:t>
            </a:r>
          </a:p>
          <a:p>
            <a:endParaRPr lang="sv-SE" sz="1300"/>
          </a:p>
          <a:p>
            <a:r>
              <a:rPr lang="sv-SE" sz="1300"/>
              <a:t>Om det finns </a:t>
            </a:r>
            <a:r>
              <a:rPr lang="sv-SE" sz="1300" b="1"/>
              <a:t>forskning eller annan evidens som visar att en viss insats är effektiv för att påverka specifika utfall kan denna kunskap användas som stöd</a:t>
            </a:r>
            <a:r>
              <a:rPr lang="sv-SE" sz="1300"/>
              <a:t>. När vi i stället prövar nya arbetssätt eller insatser där evidens saknas lutar vi oss i högre grad på egna antaganden. Då blir det särskilt viktigt att synliggöra dessa antaganden och följa upp om de tänkta sambanden håller i praktiken.</a:t>
            </a:r>
            <a:endParaRPr lang="en-SE" sz="1300"/>
          </a:p>
        </p:txBody>
      </p:sp>
      <p:sp>
        <p:nvSpPr>
          <p:cNvPr id="8" name="Pratbubbla: rektangel med rundade hörn 7">
            <a:extLst>
              <a:ext uri="{FF2B5EF4-FFF2-40B4-BE49-F238E27FC236}">
                <a16:creationId xmlns:a16="http://schemas.microsoft.com/office/drawing/2014/main" id="{A5B5A0C9-CC88-35A7-D80F-4BA617733EF6}"/>
              </a:ext>
            </a:extLst>
          </p:cNvPr>
          <p:cNvSpPr/>
          <p:nvPr/>
        </p:nvSpPr>
        <p:spPr>
          <a:xfrm>
            <a:off x="7871901" y="1211017"/>
            <a:ext cx="3169812" cy="1620085"/>
          </a:xfrm>
          <a:prstGeom prst="wedgeRoundRectCallout">
            <a:avLst>
              <a:gd name="adj1" fmla="val -31201"/>
              <a:gd name="adj2" fmla="val 60984"/>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Granska sambanden i kedjan och identifiera potentiella negativa utfall under ett internt arbetsmöte á ca 1,5 timmar när ni har skrivit rent och prioriterat utfall och aktiviteter i förändringsteorin. I denna övning arbetar ni istället från vänster till höger i kedjan. </a:t>
            </a:r>
            <a:endParaRPr lang="en-SE" sz="1200"/>
          </a:p>
        </p:txBody>
      </p:sp>
      <p:pic>
        <p:nvPicPr>
          <p:cNvPr id="3" name="Bild 2" descr="Postit-lappar med hel fyllning">
            <a:extLst>
              <a:ext uri="{FF2B5EF4-FFF2-40B4-BE49-F238E27FC236}">
                <a16:creationId xmlns:a16="http://schemas.microsoft.com/office/drawing/2014/main" id="{D7AABEBF-3201-0997-6ADE-3296268DC4E6}"/>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076332" y="1539425"/>
            <a:ext cx="914400" cy="914400"/>
          </a:xfrm>
          <a:prstGeom prst="rect">
            <a:avLst/>
          </a:prstGeom>
        </p:spPr>
      </p:pic>
      <p:pic>
        <p:nvPicPr>
          <p:cNvPr id="13" name="Bildobjekt 12">
            <a:extLst>
              <a:ext uri="{FF2B5EF4-FFF2-40B4-BE49-F238E27FC236}">
                <a16:creationId xmlns:a16="http://schemas.microsoft.com/office/drawing/2014/main" id="{5BD5A795-21A5-C0EE-8F8B-8E793E87B651}"/>
              </a:ext>
            </a:extLst>
          </p:cNvPr>
          <p:cNvPicPr>
            <a:picLocks noChangeAspect="1"/>
          </p:cNvPicPr>
          <p:nvPr/>
        </p:nvPicPr>
        <p:blipFill>
          <a:blip r:embed="rId5"/>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975783814"/>
      </p:ext>
    </p:extLst>
  </p:cSld>
  <p:clrMapOvr>
    <a:masterClrMapping/>
  </p:clrMapOvr>
  <mc:AlternateContent xmlns:mc="http://schemas.openxmlformats.org/markup-compatibility/2006" xmlns:p14="http://schemas.microsoft.com/office/powerpoint/2010/main">
    <mc:Choice Requires="p14">
      <p:transition p14:dur="0" advTm="76231"/>
    </mc:Choice>
    <mc:Fallback xmlns="">
      <p:transition advTm="7623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FAF91AD-7C92-CD94-CBA1-EC5C5225F829}"/>
            </a:ext>
          </a:extLst>
        </p:cNvPr>
        <p:cNvGrpSpPr/>
        <p:nvPr/>
      </p:nvGrpSpPr>
      <p:grpSpPr>
        <a:xfrm>
          <a:off x="0" y="0"/>
          <a:ext cx="0" cy="0"/>
          <a:chOff x="0" y="0"/>
          <a:chExt cx="0" cy="0"/>
        </a:xfrm>
      </p:grpSpPr>
      <p:sp>
        <p:nvSpPr>
          <p:cNvPr id="2" name="Rektangel 1">
            <a:extLst>
              <a:ext uri="{FF2B5EF4-FFF2-40B4-BE49-F238E27FC236}">
                <a16:creationId xmlns:a16="http://schemas.microsoft.com/office/drawing/2014/main" id="{25E43C88-A787-A41B-7A17-313049AC4DE5}"/>
              </a:ext>
            </a:extLst>
          </p:cNvPr>
          <p:cNvSpPr/>
          <p:nvPr/>
        </p:nvSpPr>
        <p:spPr>
          <a:xfrm>
            <a:off x="5185584" y="3170004"/>
            <a:ext cx="1725784" cy="1474344"/>
          </a:xfrm>
          <a:prstGeom prst="rect">
            <a:avLst/>
          </a:prstGeom>
          <a:solidFill>
            <a:srgbClr val="C4E2CD"/>
          </a:solidFill>
          <a:ln w="9525" cap="flat" cmpd="sng" algn="ctr">
            <a:solidFill>
              <a:srgbClr val="000000">
                <a:lumMod val="75000"/>
                <a:lumOff val="25000"/>
              </a:srgbClr>
            </a:solidFill>
            <a:prstDash val="solid"/>
          </a:ln>
          <a:effectLst/>
        </p:spPr>
        <p:txBody>
          <a:bodyPr lIns="91440" tIns="45720" rIns="91440" bIns="45720" rtlCol="0" anchor="ctr"/>
          <a:lstStyle/>
          <a:p>
            <a:pPr algn="ctr" defTabSz="914309">
              <a:defRPr/>
            </a:pPr>
            <a:r>
              <a:rPr lang="sv-SE" kern="0">
                <a:ea typeface="Roboto Mono"/>
                <a:cs typeface="Arial"/>
              </a:rPr>
              <a:t>Deltagare i insats får ökad egenmakt</a:t>
            </a:r>
          </a:p>
        </p:txBody>
      </p:sp>
      <p:sp>
        <p:nvSpPr>
          <p:cNvPr id="3" name="Rektangel 2">
            <a:extLst>
              <a:ext uri="{FF2B5EF4-FFF2-40B4-BE49-F238E27FC236}">
                <a16:creationId xmlns:a16="http://schemas.microsoft.com/office/drawing/2014/main" id="{9ACACF62-46EB-F407-73E7-B556AAE1F1D6}"/>
              </a:ext>
            </a:extLst>
          </p:cNvPr>
          <p:cNvSpPr/>
          <p:nvPr/>
        </p:nvSpPr>
        <p:spPr>
          <a:xfrm>
            <a:off x="5185584" y="1499253"/>
            <a:ext cx="1725784" cy="1474344"/>
          </a:xfrm>
          <a:prstGeom prst="rect">
            <a:avLst/>
          </a:prstGeom>
          <a:solidFill>
            <a:srgbClr val="195929"/>
          </a:solidFill>
          <a:ln w="9525" cap="flat" cmpd="sng" algn="ctr">
            <a:solidFill>
              <a:srgbClr val="000000">
                <a:lumMod val="75000"/>
                <a:lumOff val="25000"/>
              </a:srgbClr>
            </a:solid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r>
              <a:rPr kumimoji="0" lang="sv-SE" sz="2000" i="0" u="none" strike="noStrike" kern="0" cap="none" spc="0" normalizeH="0" baseline="0" noProof="0">
                <a:ln>
                  <a:noFill/>
                </a:ln>
                <a:solidFill>
                  <a:prstClr val="white"/>
                </a:solidFill>
                <a:effectLst/>
                <a:uLnTx/>
                <a:uFillTx/>
                <a:latin typeface="+mj-lt"/>
                <a:ea typeface="Roboto Mono" pitchFamily="2" charset="0"/>
                <a:cs typeface="+mn-cs"/>
              </a:rPr>
              <a:t>Utfall</a:t>
            </a:r>
          </a:p>
        </p:txBody>
      </p:sp>
      <p:sp>
        <p:nvSpPr>
          <p:cNvPr id="4" name="Pil: höger 3">
            <a:extLst>
              <a:ext uri="{FF2B5EF4-FFF2-40B4-BE49-F238E27FC236}">
                <a16:creationId xmlns:a16="http://schemas.microsoft.com/office/drawing/2014/main" id="{1CE05A96-C93A-4675-5646-61FE5CA3B493}"/>
              </a:ext>
            </a:extLst>
          </p:cNvPr>
          <p:cNvSpPr/>
          <p:nvPr/>
        </p:nvSpPr>
        <p:spPr>
          <a:xfrm>
            <a:off x="4383560" y="4935655"/>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5" name="Pil: höger 4">
            <a:extLst>
              <a:ext uri="{FF2B5EF4-FFF2-40B4-BE49-F238E27FC236}">
                <a16:creationId xmlns:a16="http://schemas.microsoft.com/office/drawing/2014/main" id="{6C302C13-EE88-F206-5B36-F0FF5E58F0A5}"/>
              </a:ext>
            </a:extLst>
          </p:cNvPr>
          <p:cNvSpPr/>
          <p:nvPr/>
        </p:nvSpPr>
        <p:spPr>
          <a:xfrm>
            <a:off x="4379350" y="5361236"/>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6" name="Pil: höger 5">
            <a:extLst>
              <a:ext uri="{FF2B5EF4-FFF2-40B4-BE49-F238E27FC236}">
                <a16:creationId xmlns:a16="http://schemas.microsoft.com/office/drawing/2014/main" id="{02147B56-A974-5AFB-1819-3BF4E63A83D4}"/>
              </a:ext>
            </a:extLst>
          </p:cNvPr>
          <p:cNvSpPr/>
          <p:nvPr/>
        </p:nvSpPr>
        <p:spPr>
          <a:xfrm rot="10800000">
            <a:off x="7102465" y="5790096"/>
            <a:ext cx="761936" cy="417060"/>
          </a:xfrm>
          <a:prstGeom prst="rightArrow">
            <a:avLst/>
          </a:prstGeom>
          <a:solidFill>
            <a:srgbClr val="5FB98B"/>
          </a:solidFill>
          <a:ln w="9525" cap="flat" cmpd="sng" algn="ctr">
            <a:noFill/>
            <a:prstDash val="solid"/>
          </a:ln>
          <a:effectLst/>
        </p:spPr>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latin typeface="Lato Regular"/>
              <a:ea typeface="+mn-ea"/>
              <a:cs typeface="+mn-cs"/>
            </a:endParaRPr>
          </a:p>
        </p:txBody>
      </p:sp>
      <p:sp>
        <p:nvSpPr>
          <p:cNvPr id="7" name="textruta 6">
            <a:extLst>
              <a:ext uri="{FF2B5EF4-FFF2-40B4-BE49-F238E27FC236}">
                <a16:creationId xmlns:a16="http://schemas.microsoft.com/office/drawing/2014/main" id="{26F5B5C3-8759-15CE-5CFB-F600CE9D601E}"/>
              </a:ext>
            </a:extLst>
          </p:cNvPr>
          <p:cNvSpPr txBox="1"/>
          <p:nvPr/>
        </p:nvSpPr>
        <p:spPr>
          <a:xfrm>
            <a:off x="1073174" y="5413206"/>
            <a:ext cx="3336475" cy="369332"/>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Vilken förflyttning som skett</a:t>
            </a:r>
          </a:p>
        </p:txBody>
      </p:sp>
      <p:sp>
        <p:nvSpPr>
          <p:cNvPr id="8" name="textruta 7">
            <a:extLst>
              <a:ext uri="{FF2B5EF4-FFF2-40B4-BE49-F238E27FC236}">
                <a16:creationId xmlns:a16="http://schemas.microsoft.com/office/drawing/2014/main" id="{94913B60-20A0-A947-709F-219EC664DD22}"/>
              </a:ext>
            </a:extLst>
          </p:cNvPr>
          <p:cNvSpPr txBox="1"/>
          <p:nvPr/>
        </p:nvSpPr>
        <p:spPr>
          <a:xfrm>
            <a:off x="1047085" y="4959533"/>
            <a:ext cx="3336475" cy="646331"/>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Vem/vilka som har förflyttat sig</a:t>
            </a:r>
          </a:p>
        </p:txBody>
      </p:sp>
      <p:sp>
        <p:nvSpPr>
          <p:cNvPr id="9" name="textruta 8">
            <a:extLst>
              <a:ext uri="{FF2B5EF4-FFF2-40B4-BE49-F238E27FC236}">
                <a16:creationId xmlns:a16="http://schemas.microsoft.com/office/drawing/2014/main" id="{D01BA3BE-CEE6-D153-4927-DA84F1C51B3D}"/>
              </a:ext>
            </a:extLst>
          </p:cNvPr>
          <p:cNvSpPr txBox="1"/>
          <p:nvPr/>
        </p:nvSpPr>
        <p:spPr>
          <a:xfrm>
            <a:off x="7864399" y="5790096"/>
            <a:ext cx="3336475" cy="369332"/>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srgbClr val="000000"/>
                </a:solidFill>
                <a:effectLst/>
                <a:uLnTx/>
                <a:uFillTx/>
                <a:ea typeface="+mn-ea"/>
                <a:cs typeface="+mn-cs"/>
              </a:rPr>
              <a:t>Under vilken tidsperiod</a:t>
            </a:r>
          </a:p>
        </p:txBody>
      </p:sp>
      <p:sp>
        <p:nvSpPr>
          <p:cNvPr id="11" name="Rektangel 10">
            <a:extLst>
              <a:ext uri="{FF2B5EF4-FFF2-40B4-BE49-F238E27FC236}">
                <a16:creationId xmlns:a16="http://schemas.microsoft.com/office/drawing/2014/main" id="{5693A704-456E-4C45-6711-22A26CE099B1}"/>
              </a:ext>
            </a:extLst>
          </p:cNvPr>
          <p:cNvSpPr/>
          <p:nvPr/>
        </p:nvSpPr>
        <p:spPr>
          <a:xfrm>
            <a:off x="5185584" y="4883501"/>
            <a:ext cx="1725784" cy="1283847"/>
          </a:xfrm>
          <a:prstGeom prst="rect">
            <a:avLst/>
          </a:prstGeom>
          <a:solidFill>
            <a:srgbClr val="C4E2CD"/>
          </a:solidFill>
          <a:ln w="57150" cap="flat" cmpd="sng" algn="ctr">
            <a:solidFill>
              <a:srgbClr val="000000">
                <a:lumMod val="75000"/>
                <a:lumOff val="25000"/>
              </a:srgbClr>
            </a:solidFill>
            <a:prstDash val="solid"/>
          </a:ln>
          <a:effectLst/>
        </p:spPr>
        <p:txBody>
          <a:bodyPr lIns="91440" tIns="45720" rIns="91440" bIns="45720" rtlCol="0" anchor="ctr"/>
          <a:lstStyle/>
          <a:p>
            <a:pPr algn="ctr" defTabSz="914309">
              <a:defRPr/>
            </a:pPr>
            <a:r>
              <a:rPr kumimoji="0" lang="sv-SE" sz="1150" b="1" i="0" u="none" strike="noStrike" kern="0" cap="none" spc="0" normalizeH="0" baseline="0" noProof="0">
                <a:ln>
                  <a:noFill/>
                </a:ln>
                <a:effectLst/>
                <a:uLnTx/>
                <a:uFillTx/>
                <a:ea typeface="Roboto Mono"/>
                <a:cs typeface="+mn-cs"/>
              </a:rPr>
              <a:t>Andel </a:t>
            </a:r>
            <a:r>
              <a:rPr lang="sv-SE" sz="1150" b="1" kern="0">
                <a:ea typeface="Roboto Mono"/>
              </a:rPr>
              <a:t>deltagare i insats som</a:t>
            </a:r>
            <a:r>
              <a:rPr kumimoji="0" lang="sv-SE" sz="1150" b="1" i="0" u="none" strike="noStrike" kern="0" cap="none" spc="0" normalizeH="0" baseline="0" noProof="0">
                <a:ln>
                  <a:noFill/>
                </a:ln>
                <a:effectLst/>
                <a:uLnTx/>
                <a:uFillTx/>
                <a:ea typeface="Roboto Mono"/>
                <a:cs typeface="+mn-cs"/>
              </a:rPr>
              <a:t> </a:t>
            </a:r>
            <a:r>
              <a:rPr lang="sv-SE" sz="1150" b="1" kern="0">
                <a:ea typeface="Roboto Mono"/>
              </a:rPr>
              <a:t>har en högre självskattad egenmakt 6 månader efter insatsens start</a:t>
            </a:r>
            <a:endParaRPr kumimoji="0" lang="sv-SE" sz="1150" b="1" i="0" u="none" strike="noStrike" kern="0" cap="none" spc="0" normalizeH="0" baseline="0" noProof="0">
              <a:ln>
                <a:noFill/>
              </a:ln>
              <a:effectLst/>
              <a:uLnTx/>
              <a:uFillTx/>
              <a:ea typeface="Roboto Mono"/>
              <a:cs typeface="+mn-cs"/>
            </a:endParaRPr>
          </a:p>
        </p:txBody>
      </p:sp>
      <p:sp>
        <p:nvSpPr>
          <p:cNvPr id="12" name="textruta 11">
            <a:extLst>
              <a:ext uri="{FF2B5EF4-FFF2-40B4-BE49-F238E27FC236}">
                <a16:creationId xmlns:a16="http://schemas.microsoft.com/office/drawing/2014/main" id="{C3D33859-70DA-C176-5DD7-E573ACC618F4}"/>
              </a:ext>
            </a:extLst>
          </p:cNvPr>
          <p:cNvSpPr txBox="1"/>
          <p:nvPr/>
        </p:nvSpPr>
        <p:spPr>
          <a:xfrm>
            <a:off x="7561004" y="1499253"/>
            <a:ext cx="4108323"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u="none" strike="noStrike" kern="0" cap="none" spc="0" normalizeH="0" baseline="0" noProof="0">
                <a:ln>
                  <a:noFill/>
                </a:ln>
                <a:solidFill>
                  <a:srgbClr val="000000"/>
                </a:solidFill>
                <a:effectLst/>
                <a:uLnTx/>
                <a:uFillTx/>
                <a:ea typeface="+mn-ea"/>
                <a:cs typeface="+mn-cs"/>
              </a:rPr>
              <a:t>Indikatorer är mått </a:t>
            </a:r>
            <a:r>
              <a:rPr kumimoji="0" lang="sv-SE" sz="1400" b="0" u="none" strike="noStrike" kern="0" cap="none" spc="0" normalizeH="0" baseline="0" noProof="0">
                <a:ln>
                  <a:noFill/>
                </a:ln>
                <a:solidFill>
                  <a:srgbClr val="000000"/>
                </a:solidFill>
                <a:effectLst/>
                <a:uLnTx/>
                <a:uFillTx/>
                <a:ea typeface="+mn-ea"/>
                <a:cs typeface="+mn-cs"/>
              </a:rPr>
              <a:t>som vi använder för att till exempel kunna </a:t>
            </a:r>
            <a:r>
              <a:rPr kumimoji="0" lang="sv-SE" sz="1400" b="1" u="none" strike="noStrike" kern="0" cap="none" spc="0" normalizeH="0" baseline="0" noProof="0">
                <a:ln>
                  <a:noFill/>
                </a:ln>
                <a:solidFill>
                  <a:srgbClr val="000000"/>
                </a:solidFill>
                <a:effectLst/>
                <a:uLnTx/>
                <a:uFillTx/>
                <a:ea typeface="+mn-ea"/>
                <a:cs typeface="+mn-cs"/>
              </a:rPr>
              <a:t>besvara frågor som; rör vi oss i rätt riktning? Gör vi skillnad för våra målgrupper?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ker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u="none" strike="noStrike" kern="0" cap="none" spc="0" normalizeH="0" baseline="0" noProof="0">
                <a:ln>
                  <a:noFill/>
                </a:ln>
                <a:solidFill>
                  <a:srgbClr val="000000"/>
                </a:solidFill>
                <a:effectLst/>
                <a:uLnTx/>
                <a:uFillTx/>
                <a:ea typeface="+mn-ea"/>
                <a:cs typeface="+mn-cs"/>
              </a:rPr>
              <a:t>Vi strävar mot att indikatorer ska ha så högt informationsvärde som möjligt; alltså tydligt </a:t>
            </a:r>
            <a:r>
              <a:rPr kumimoji="0" lang="sv-SE" sz="1400" b="1" u="none" strike="noStrike" kern="0" cap="none" spc="0" normalizeH="0" baseline="0" noProof="0">
                <a:ln>
                  <a:noFill/>
                </a:ln>
                <a:solidFill>
                  <a:srgbClr val="000000"/>
                </a:solidFill>
                <a:effectLst/>
                <a:uLnTx/>
                <a:uFillTx/>
                <a:ea typeface="+mn-ea"/>
                <a:cs typeface="+mn-cs"/>
              </a:rPr>
              <a:t>förmedla vem, vilka eller vad som ska förflyttas, hur stor förflyttningen ska vara och under vilken tid förflyttningen ska ske</a:t>
            </a:r>
            <a:r>
              <a:rPr kumimoji="0" lang="sv-SE" sz="1400" b="0" u="none" strike="noStrike" kern="0" cap="none" spc="0" normalizeH="0" baseline="0" noProof="0">
                <a:ln>
                  <a:noFill/>
                </a:ln>
                <a:solidFill>
                  <a:srgbClr val="000000"/>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400" kern="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u="none" strike="noStrike" kern="0" cap="none" spc="0" normalizeH="0" baseline="0" noProof="0">
                <a:ln>
                  <a:noFill/>
                </a:ln>
                <a:solidFill>
                  <a:srgbClr val="000000"/>
                </a:solidFill>
                <a:effectLst/>
                <a:uLnTx/>
                <a:uFillTx/>
                <a:ea typeface="+mn-ea"/>
                <a:cs typeface="+mn-cs"/>
              </a:rPr>
              <a:t>Det kan hjälpa att titta på </a:t>
            </a:r>
            <a:r>
              <a:rPr kumimoji="0" lang="sv-SE" sz="1400" b="1" u="none" strike="noStrike" kern="0" cap="none" spc="0" normalizeH="0" baseline="0" noProof="0">
                <a:ln>
                  <a:noFill/>
                </a:ln>
                <a:solidFill>
                  <a:srgbClr val="000000"/>
                </a:solidFill>
                <a:effectLst/>
                <a:uLnTx/>
                <a:uFillTx/>
                <a:ea typeface="+mn-ea"/>
                <a:cs typeface="+mn-cs"/>
              </a:rPr>
              <a:t>nuvarande förutsättningar för målgruppen </a:t>
            </a:r>
            <a:r>
              <a:rPr kumimoji="0" lang="sv-SE" sz="1400" b="0" u="none" strike="noStrike" kern="0" cap="none" spc="0" normalizeH="0" baseline="0" noProof="0">
                <a:ln>
                  <a:noFill/>
                </a:ln>
                <a:solidFill>
                  <a:srgbClr val="000000"/>
                </a:solidFill>
                <a:effectLst/>
                <a:uLnTx/>
                <a:uFillTx/>
                <a:ea typeface="+mn-ea"/>
                <a:cs typeface="+mn-cs"/>
              </a:rPr>
              <a:t>och de aspekter man vill följa: vad är en </a:t>
            </a:r>
            <a:r>
              <a:rPr kumimoji="0" lang="sv-SE" sz="1400" b="1" u="none" strike="noStrike" kern="0" cap="none" spc="0" normalizeH="0" baseline="0" noProof="0">
                <a:ln>
                  <a:noFill/>
                </a:ln>
                <a:solidFill>
                  <a:srgbClr val="000000"/>
                </a:solidFill>
                <a:effectLst/>
                <a:uLnTx/>
                <a:uFillTx/>
                <a:ea typeface="+mn-ea"/>
                <a:cs typeface="+mn-cs"/>
              </a:rPr>
              <a:t>rimlig förflyttning </a:t>
            </a:r>
            <a:r>
              <a:rPr kumimoji="0" lang="sv-SE" sz="1400" b="0" u="none" strike="noStrike" kern="0" cap="none" spc="0" normalizeH="0" baseline="0" noProof="0">
                <a:ln>
                  <a:noFill/>
                </a:ln>
                <a:solidFill>
                  <a:srgbClr val="000000"/>
                </a:solidFill>
                <a:effectLst/>
                <a:uLnTx/>
                <a:uFillTx/>
                <a:ea typeface="+mn-ea"/>
                <a:cs typeface="+mn-cs"/>
              </a:rPr>
              <a:t>under den tidsperiod som man är intresserad av? </a:t>
            </a:r>
          </a:p>
        </p:txBody>
      </p:sp>
      <p:sp>
        <p:nvSpPr>
          <p:cNvPr id="13" name="textruta 12">
            <a:extLst>
              <a:ext uri="{FF2B5EF4-FFF2-40B4-BE49-F238E27FC236}">
                <a16:creationId xmlns:a16="http://schemas.microsoft.com/office/drawing/2014/main" id="{AECBA3A4-DC8B-A567-A832-103059A9FCC7}"/>
              </a:ext>
            </a:extLst>
          </p:cNvPr>
          <p:cNvSpPr txBox="1"/>
          <p:nvPr/>
        </p:nvSpPr>
        <p:spPr>
          <a:xfrm>
            <a:off x="1074995" y="368830"/>
            <a:ext cx="9487258" cy="584775"/>
          </a:xfrm>
          <a:prstGeom prst="rect">
            <a:avLst/>
          </a:prstGeom>
          <a:noFill/>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3200" i="0" u="none" strike="noStrike" kern="1200" cap="none" spc="0" normalizeH="0" baseline="0" noProof="0">
                <a:ln>
                  <a:noFill/>
                </a:ln>
                <a:effectLst/>
                <a:uLnTx/>
                <a:uFillTx/>
                <a:latin typeface="+mj-lt"/>
                <a:ea typeface="+mn-ea"/>
                <a:cs typeface="+mn-cs"/>
              </a:rPr>
              <a:t>Indikatorer = mått på om vi lyckats</a:t>
            </a:r>
          </a:p>
        </p:txBody>
      </p:sp>
      <p:sp>
        <p:nvSpPr>
          <p:cNvPr id="10" name="Platshållare för bildnummer 9">
            <a:extLst>
              <a:ext uri="{FF2B5EF4-FFF2-40B4-BE49-F238E27FC236}">
                <a16:creationId xmlns:a16="http://schemas.microsoft.com/office/drawing/2014/main" id="{201F770E-ADB4-F16C-9B09-8EC6EF222522}"/>
              </a:ext>
            </a:extLst>
          </p:cNvPr>
          <p:cNvSpPr>
            <a:spLocks noGrp="1"/>
          </p:cNvSpPr>
          <p:nvPr>
            <p:ph type="sldNum" sz="quarter" idx="12"/>
          </p:nvPr>
        </p:nvSpPr>
        <p:spPr/>
        <p:txBody>
          <a:bodyPr/>
          <a:lstStyle/>
          <a:p>
            <a:fld id="{2066355A-084C-D24E-9AD2-7E4FC41EA627}" type="slidenum">
              <a:rPr lang="sv-SE" smtClean="0"/>
              <a:pPr/>
              <a:t>22</a:t>
            </a:fld>
            <a:endParaRPr lang="sv-SE"/>
          </a:p>
        </p:txBody>
      </p:sp>
      <p:pic>
        <p:nvPicPr>
          <p:cNvPr id="14" name="Bildobjekt 13">
            <a:extLst>
              <a:ext uri="{FF2B5EF4-FFF2-40B4-BE49-F238E27FC236}">
                <a16:creationId xmlns:a16="http://schemas.microsoft.com/office/drawing/2014/main" id="{490F99DC-4538-412A-431A-6F420F7CEB0C}"/>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809529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B0679E48-A8BF-689D-23A6-0CCCAEBD69AA}"/>
            </a:ext>
          </a:extLst>
        </p:cNvPr>
        <p:cNvGrpSpPr/>
        <p:nvPr/>
      </p:nvGrpSpPr>
      <p:grpSpPr>
        <a:xfrm>
          <a:off x="0" y="0"/>
          <a:ext cx="0" cy="0"/>
          <a:chOff x="0" y="0"/>
          <a:chExt cx="0" cy="0"/>
        </a:xfrm>
      </p:grpSpPr>
      <p:sp>
        <p:nvSpPr>
          <p:cNvPr id="5" name="Platshållare för bildnummer 4">
            <a:extLst>
              <a:ext uri="{FF2B5EF4-FFF2-40B4-BE49-F238E27FC236}">
                <a16:creationId xmlns:a16="http://schemas.microsoft.com/office/drawing/2014/main" id="{7A268FDC-EF85-2B96-8B8E-FE2F19280CFD}"/>
              </a:ext>
            </a:extLst>
          </p:cNvPr>
          <p:cNvSpPr>
            <a:spLocks noGrp="1"/>
          </p:cNvSpPr>
          <p:nvPr>
            <p:ph type="sldNum" sz="quarter" idx="4"/>
          </p:nvPr>
        </p:nvSpPr>
        <p:spPr>
          <a:xfrm>
            <a:off x="240182" y="6986934"/>
            <a:ext cx="336491" cy="365064"/>
          </a:xfrm>
        </p:spPr>
        <p:txBody>
          <a:bodyPr/>
          <a:lstStyle/>
          <a:p>
            <a:pPr marL="0" marR="0" lvl="0" indent="0" algn="l" defTabSz="914217" rtl="0" eaLnBrk="1" fontAlgn="auto" latinLnBrk="0" hangingPunct="1">
              <a:lnSpc>
                <a:spcPct val="100000"/>
              </a:lnSpc>
              <a:spcBef>
                <a:spcPts val="0"/>
              </a:spcBef>
              <a:spcAft>
                <a:spcPts val="0"/>
              </a:spcAft>
              <a:buClrTx/>
              <a:buSzTx/>
              <a:buFontTx/>
              <a:buNone/>
              <a:tabLst/>
              <a:defRPr/>
            </a:pPr>
            <a:fld id="{2066355A-084C-D24E-9AD2-7E4FC41EA627}" type="slidenum">
              <a:rPr kumimoji="0" lang="sv-SE" sz="932" b="0" i="0" u="none" strike="noStrike" kern="1200" cap="none" spc="0" normalizeH="0" baseline="0" noProof="0">
                <a:ln>
                  <a:noFill/>
                </a:ln>
                <a:solidFill>
                  <a:srgbClr val="000000"/>
                </a:solidFill>
                <a:effectLst/>
                <a:uLnTx/>
                <a:uFillTx/>
                <a:latin typeface="Roboto Mono"/>
                <a:ea typeface="Roboto Mono" pitchFamily="2" charset="0"/>
                <a:cs typeface="+mn-cs"/>
              </a:rPr>
              <a:pPr marL="0" marR="0" lvl="0" indent="0" algn="l" defTabSz="914217" rtl="0" eaLnBrk="1" fontAlgn="auto" latinLnBrk="0" hangingPunct="1">
                <a:lnSpc>
                  <a:spcPct val="100000"/>
                </a:lnSpc>
                <a:spcBef>
                  <a:spcPts val="0"/>
                </a:spcBef>
                <a:spcAft>
                  <a:spcPts val="0"/>
                </a:spcAft>
                <a:buClrTx/>
                <a:buSzTx/>
                <a:buFontTx/>
                <a:buNone/>
                <a:tabLst/>
                <a:defRPr/>
              </a:pPr>
              <a:t>23</a:t>
            </a:fld>
            <a:endParaRPr kumimoji="0" lang="sv-SE" sz="932" b="0" i="0" u="none" strike="noStrike" kern="1200" cap="none" spc="0" normalizeH="0" baseline="0" noProof="0">
              <a:ln>
                <a:noFill/>
              </a:ln>
              <a:solidFill>
                <a:srgbClr val="000000"/>
              </a:solidFill>
              <a:effectLst/>
              <a:uLnTx/>
              <a:uFillTx/>
              <a:latin typeface="Roboto Mono"/>
              <a:ea typeface="Roboto Mono" pitchFamily="2" charset="0"/>
              <a:cs typeface="+mn-cs"/>
            </a:endParaRPr>
          </a:p>
        </p:txBody>
      </p:sp>
      <p:sp>
        <p:nvSpPr>
          <p:cNvPr id="8" name="textruta 7">
            <a:extLst>
              <a:ext uri="{FF2B5EF4-FFF2-40B4-BE49-F238E27FC236}">
                <a16:creationId xmlns:a16="http://schemas.microsoft.com/office/drawing/2014/main" id="{E6F9863D-C7B6-03CA-ACA3-2D1E88FA710C}"/>
              </a:ext>
            </a:extLst>
          </p:cNvPr>
          <p:cNvSpPr txBox="1"/>
          <p:nvPr/>
        </p:nvSpPr>
        <p:spPr>
          <a:xfrm>
            <a:off x="621535" y="525723"/>
            <a:ext cx="7619041" cy="633443"/>
          </a:xfrm>
          <a:prstGeom prst="rect">
            <a:avLst/>
          </a:prstGeom>
          <a:noFill/>
        </p:spPr>
        <p:txBody>
          <a:bodyPr wrap="square" lIns="0" tIns="0" rIns="0" bIns="0" rtlCol="0">
            <a:spAutoFit/>
          </a:bodyPr>
          <a:lstStyle/>
          <a:p>
            <a:pPr marL="0" marR="0" lvl="0" indent="0" defTabSz="609503" rtl="0" eaLnBrk="1" fontAlgn="auto" latinLnBrk="0" hangingPunct="1">
              <a:lnSpc>
                <a:spcPct val="100000"/>
              </a:lnSpc>
              <a:spcBef>
                <a:spcPts val="0"/>
              </a:spcBef>
              <a:spcAft>
                <a:spcPts val="0"/>
              </a:spcAft>
              <a:buClrTx/>
              <a:buSzTx/>
              <a:buFontTx/>
              <a:buNone/>
              <a:tabLst/>
              <a:defRPr/>
            </a:pPr>
            <a:r>
              <a:rPr lang="sv-SE" sz="2352">
                <a:solidFill>
                  <a:srgbClr val="000000"/>
                </a:solidFill>
                <a:latin typeface="+mj-lt"/>
                <a:ea typeface="Roboto Mono" pitchFamily="2" charset="0"/>
              </a:rPr>
              <a:t>I</a:t>
            </a:r>
            <a:r>
              <a:rPr kumimoji="0" lang="sv-SE" sz="2352" i="0" u="none" strike="noStrike" kern="1200" cap="none" spc="0" normalizeH="0" baseline="0" noProof="0" err="1">
                <a:ln>
                  <a:noFill/>
                </a:ln>
                <a:solidFill>
                  <a:srgbClr val="000000"/>
                </a:solidFill>
                <a:effectLst/>
                <a:uLnTx/>
                <a:uFillTx/>
                <a:latin typeface="+mj-lt"/>
                <a:ea typeface="Roboto Mono" pitchFamily="2" charset="0"/>
                <a:cs typeface="+mn-cs"/>
              </a:rPr>
              <a:t>ndikatorer</a:t>
            </a:r>
            <a:r>
              <a:rPr kumimoji="0" lang="sv-SE" sz="2352" i="0" u="none" strike="noStrike" kern="1200" cap="none" spc="0" normalizeH="0" baseline="0" noProof="0">
                <a:ln>
                  <a:noFill/>
                </a:ln>
                <a:solidFill>
                  <a:srgbClr val="000000"/>
                </a:solidFill>
                <a:effectLst/>
                <a:uLnTx/>
                <a:uFillTx/>
                <a:latin typeface="+mj-lt"/>
                <a:ea typeface="Roboto Mono" pitchFamily="2" charset="0"/>
                <a:cs typeface="+mn-cs"/>
              </a:rPr>
              <a:t> för uppföljning</a:t>
            </a:r>
            <a:r>
              <a:rPr kumimoji="0" lang="sv-SE" sz="1764" i="0" u="none" strike="noStrike" kern="1200" cap="none" spc="0" normalizeH="0" baseline="0" noProof="0">
                <a:ln>
                  <a:noFill/>
                </a:ln>
                <a:solidFill>
                  <a:srgbClr val="000000"/>
                </a:solidFill>
                <a:effectLst/>
                <a:uLnTx/>
                <a:uFillTx/>
                <a:latin typeface="+mj-lt"/>
                <a:ea typeface="Roboto Mono" pitchFamily="2" charset="0"/>
                <a:cs typeface="+mn-cs"/>
              </a:rPr>
              <a:t> </a:t>
            </a:r>
          </a:p>
          <a:p>
            <a:pPr marL="0" marR="0" lvl="0" indent="0" defTabSz="609503" rtl="0" eaLnBrk="1" fontAlgn="auto" latinLnBrk="0" hangingPunct="1">
              <a:lnSpc>
                <a:spcPct val="100000"/>
              </a:lnSpc>
              <a:spcBef>
                <a:spcPts val="0"/>
              </a:spcBef>
              <a:spcAft>
                <a:spcPts val="0"/>
              </a:spcAft>
              <a:buClrTx/>
              <a:buSzTx/>
              <a:buFontTx/>
              <a:buNone/>
              <a:tabLst/>
              <a:defRPr/>
            </a:pPr>
            <a:endParaRPr kumimoji="0" lang="sv-SE" sz="1764" b="0" i="0" u="none" strike="noStrike" kern="1200" cap="none" spc="0" normalizeH="0" baseline="0" noProof="0">
              <a:ln>
                <a:noFill/>
              </a:ln>
              <a:solidFill>
                <a:srgbClr val="000000"/>
              </a:solidFill>
              <a:effectLst/>
              <a:uLnTx/>
              <a:uFillTx/>
              <a:latin typeface="Roboto Mono" pitchFamily="2" charset="0"/>
              <a:ea typeface="Roboto Mono" pitchFamily="2" charset="0"/>
              <a:cs typeface="+mn-cs"/>
            </a:endParaRPr>
          </a:p>
        </p:txBody>
      </p:sp>
      <p:grpSp>
        <p:nvGrpSpPr>
          <p:cNvPr id="22" name="Grupp 21">
            <a:extLst>
              <a:ext uri="{FF2B5EF4-FFF2-40B4-BE49-F238E27FC236}">
                <a16:creationId xmlns:a16="http://schemas.microsoft.com/office/drawing/2014/main" id="{CD091A27-D0A8-2FAD-EAF6-062E5E156CB8}"/>
              </a:ext>
            </a:extLst>
          </p:cNvPr>
          <p:cNvGrpSpPr/>
          <p:nvPr/>
        </p:nvGrpSpPr>
        <p:grpSpPr>
          <a:xfrm>
            <a:off x="576673" y="975867"/>
            <a:ext cx="8777250" cy="3364362"/>
            <a:chOff x="379450" y="843671"/>
            <a:chExt cx="9843529" cy="3773072"/>
          </a:xfrm>
        </p:grpSpPr>
        <p:grpSp>
          <p:nvGrpSpPr>
            <p:cNvPr id="4" name="Grupp 3">
              <a:extLst>
                <a:ext uri="{FF2B5EF4-FFF2-40B4-BE49-F238E27FC236}">
                  <a16:creationId xmlns:a16="http://schemas.microsoft.com/office/drawing/2014/main" id="{D8E1DC30-C6D1-9750-386C-468BDCF5D5D6}"/>
                </a:ext>
              </a:extLst>
            </p:cNvPr>
            <p:cNvGrpSpPr/>
            <p:nvPr/>
          </p:nvGrpSpPr>
          <p:grpSpPr>
            <a:xfrm>
              <a:off x="379450" y="843671"/>
              <a:ext cx="9843528" cy="1024413"/>
              <a:chOff x="727709" y="1497330"/>
              <a:chExt cx="8480108" cy="1474470"/>
            </a:xfrm>
            <a:solidFill>
              <a:srgbClr val="195929"/>
            </a:solidFill>
          </p:grpSpPr>
          <p:sp>
            <p:nvSpPr>
              <p:cNvPr id="6" name="Rektangel 5">
                <a:extLst>
                  <a:ext uri="{FF2B5EF4-FFF2-40B4-BE49-F238E27FC236}">
                    <a16:creationId xmlns:a16="http://schemas.microsoft.com/office/drawing/2014/main" id="{DA77A0C7-C9CB-68C5-556C-FBE771DB8EC2}"/>
                  </a:ext>
                </a:extLst>
              </p:cNvPr>
              <p:cNvSpPr/>
              <p:nvPr/>
            </p:nvSpPr>
            <p:spPr>
              <a:xfrm>
                <a:off x="7481887"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Mål</a:t>
                </a:r>
              </a:p>
            </p:txBody>
          </p:sp>
          <p:sp>
            <p:nvSpPr>
              <p:cNvPr id="14" name="Rektangel 13">
                <a:extLst>
                  <a:ext uri="{FF2B5EF4-FFF2-40B4-BE49-F238E27FC236}">
                    <a16:creationId xmlns:a16="http://schemas.microsoft.com/office/drawing/2014/main" id="{31CAE75D-A1FE-C747-5D86-33CFBC706056}"/>
                  </a:ext>
                </a:extLst>
              </p:cNvPr>
              <p:cNvSpPr/>
              <p:nvPr/>
            </p:nvSpPr>
            <p:spPr>
              <a:xfrm>
                <a:off x="5233035"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Utfall</a:t>
                </a:r>
              </a:p>
            </p:txBody>
          </p:sp>
          <p:sp>
            <p:nvSpPr>
              <p:cNvPr id="25" name="Rektangel 24">
                <a:extLst>
                  <a:ext uri="{FF2B5EF4-FFF2-40B4-BE49-F238E27FC236}">
                    <a16:creationId xmlns:a16="http://schemas.microsoft.com/office/drawing/2014/main" id="{369E0407-8A01-D01C-8266-3555E74C8E48}"/>
                  </a:ext>
                </a:extLst>
              </p:cNvPr>
              <p:cNvSpPr/>
              <p:nvPr/>
            </p:nvSpPr>
            <p:spPr>
              <a:xfrm>
                <a:off x="2980372"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Aktiviteter</a:t>
                </a:r>
              </a:p>
            </p:txBody>
          </p:sp>
          <p:sp>
            <p:nvSpPr>
              <p:cNvPr id="26" name="Rektangel 25">
                <a:extLst>
                  <a:ext uri="{FF2B5EF4-FFF2-40B4-BE49-F238E27FC236}">
                    <a16:creationId xmlns:a16="http://schemas.microsoft.com/office/drawing/2014/main" id="{EE9A1B7C-AAA1-483B-EF0F-77D982DF27B4}"/>
                  </a:ext>
                </a:extLst>
              </p:cNvPr>
              <p:cNvSpPr/>
              <p:nvPr/>
            </p:nvSpPr>
            <p:spPr>
              <a:xfrm>
                <a:off x="727709" y="1497330"/>
                <a:ext cx="1725930" cy="1474470"/>
              </a:xfrm>
              <a:prstGeom prst="rect">
                <a:avLst/>
              </a:prstGeom>
              <a:grp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prstClr val="white"/>
                    </a:solidFill>
                    <a:effectLst/>
                    <a:uLnTx/>
                    <a:uFillTx/>
                    <a:latin typeface="+mj-lt"/>
                    <a:ea typeface="Roboto Mono" pitchFamily="2" charset="0"/>
                    <a:cs typeface="+mn-cs"/>
                  </a:rPr>
                  <a:t>Resurser</a:t>
                </a:r>
              </a:p>
            </p:txBody>
          </p:sp>
          <p:sp>
            <p:nvSpPr>
              <p:cNvPr id="27" name="Pil: nedåt 26">
                <a:extLst>
                  <a:ext uri="{FF2B5EF4-FFF2-40B4-BE49-F238E27FC236}">
                    <a16:creationId xmlns:a16="http://schemas.microsoft.com/office/drawing/2014/main" id="{C6F8827E-A41D-D461-D3E8-7CB752903654}"/>
                  </a:ext>
                </a:extLst>
              </p:cNvPr>
              <p:cNvSpPr/>
              <p:nvPr/>
            </p:nvSpPr>
            <p:spPr>
              <a:xfrm rot="16200000">
                <a:off x="6938011"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sp>
            <p:nvSpPr>
              <p:cNvPr id="28" name="Pil: nedåt 27">
                <a:extLst>
                  <a:ext uri="{FF2B5EF4-FFF2-40B4-BE49-F238E27FC236}">
                    <a16:creationId xmlns:a16="http://schemas.microsoft.com/office/drawing/2014/main" id="{B41CEFCD-03A4-3E24-ACC7-04AF34A7E507}"/>
                  </a:ext>
                </a:extLst>
              </p:cNvPr>
              <p:cNvSpPr/>
              <p:nvPr/>
            </p:nvSpPr>
            <p:spPr>
              <a:xfrm rot="16200000">
                <a:off x="4676352"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sp>
            <p:nvSpPr>
              <p:cNvPr id="29" name="Pil: nedåt 28">
                <a:extLst>
                  <a:ext uri="{FF2B5EF4-FFF2-40B4-BE49-F238E27FC236}">
                    <a16:creationId xmlns:a16="http://schemas.microsoft.com/office/drawing/2014/main" id="{4643E031-E999-F492-CEDC-A9E332F9DBE6}"/>
                  </a:ext>
                </a:extLst>
              </p:cNvPr>
              <p:cNvSpPr/>
              <p:nvPr/>
            </p:nvSpPr>
            <p:spPr>
              <a:xfrm rot="16200000">
                <a:off x="2439350" y="1823085"/>
                <a:ext cx="643890" cy="822960"/>
              </a:xfrm>
              <a:prstGeom prst="downArrow">
                <a:avLst/>
              </a:prstGeom>
              <a:solidFill>
                <a:schemeClr val="bg1"/>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sv-SE" sz="1881" b="1" i="0" u="none" strike="noStrike" kern="1200" cap="none" spc="0" normalizeH="0" baseline="0" noProof="0">
                  <a:ln>
                    <a:noFill/>
                  </a:ln>
                  <a:solidFill>
                    <a:prstClr val="white"/>
                  </a:solidFill>
                  <a:effectLst/>
                  <a:uLnTx/>
                  <a:uFillTx/>
                  <a:latin typeface="Roboto Mono" pitchFamily="2" charset="0"/>
                  <a:ea typeface="Roboto Mono" pitchFamily="2" charset="0"/>
                  <a:cs typeface="+mn-cs"/>
                </a:endParaRPr>
              </a:p>
            </p:txBody>
          </p:sp>
        </p:grpSp>
        <p:sp>
          <p:nvSpPr>
            <p:cNvPr id="9" name="Rektangel 8">
              <a:extLst>
                <a:ext uri="{FF2B5EF4-FFF2-40B4-BE49-F238E27FC236}">
                  <a16:creationId xmlns:a16="http://schemas.microsoft.com/office/drawing/2014/main" id="{C6483C43-68AB-DD7C-9E7E-DCF564FCCA15}"/>
                </a:ext>
              </a:extLst>
            </p:cNvPr>
            <p:cNvSpPr/>
            <p:nvPr/>
          </p:nvSpPr>
          <p:spPr>
            <a:xfrm>
              <a:off x="379451"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Samtalsledare</a:t>
              </a:r>
            </a:p>
          </p:txBody>
        </p:sp>
        <p:sp>
          <p:nvSpPr>
            <p:cNvPr id="10" name="Rektangel 9">
              <a:extLst>
                <a:ext uri="{FF2B5EF4-FFF2-40B4-BE49-F238E27FC236}">
                  <a16:creationId xmlns:a16="http://schemas.microsoft.com/office/drawing/2014/main" id="{13B926E7-ABC2-F06A-E124-5372941A818A}"/>
                </a:ext>
              </a:extLst>
            </p:cNvPr>
            <p:cNvSpPr/>
            <p:nvPr/>
          </p:nvSpPr>
          <p:spPr>
            <a:xfrm>
              <a:off x="2994294"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Ungdomsgrupp</a:t>
              </a:r>
            </a:p>
          </p:txBody>
        </p:sp>
        <p:sp>
          <p:nvSpPr>
            <p:cNvPr id="11" name="Rektangel 10">
              <a:extLst>
                <a:ext uri="{FF2B5EF4-FFF2-40B4-BE49-F238E27FC236}">
                  <a16:creationId xmlns:a16="http://schemas.microsoft.com/office/drawing/2014/main" id="{8F33D359-0856-A754-EE31-372E546B3C51}"/>
                </a:ext>
              </a:extLst>
            </p:cNvPr>
            <p:cNvSpPr/>
            <p:nvPr/>
          </p:nvSpPr>
          <p:spPr>
            <a:xfrm>
              <a:off x="5609138"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400">
                  <a:solidFill>
                    <a:prstClr val="black"/>
                  </a:solidFill>
                  <a:latin typeface="+mj-lt"/>
                  <a:ea typeface="Roboto Mono" pitchFamily="2" charset="0"/>
                </a:rPr>
                <a:t>Ök</a:t>
              </a:r>
              <a:r>
                <a:rPr kumimoji="0" lang="sv-SE" sz="1400" i="0" u="none" strike="noStrike" kern="1200" cap="none" spc="0" normalizeH="0" baseline="0" noProof="0">
                  <a:ln>
                    <a:noFill/>
                  </a:ln>
                  <a:solidFill>
                    <a:prstClr val="black"/>
                  </a:solidFill>
                  <a:effectLst/>
                  <a:uLnTx/>
                  <a:uFillTx/>
                  <a:latin typeface="+mj-lt"/>
                  <a:ea typeface="Roboto Mono" pitchFamily="2" charset="0"/>
                  <a:cs typeface="+mn-cs"/>
                </a:rPr>
                <a:t>ad upplevd egenmakt</a:t>
              </a:r>
            </a:p>
          </p:txBody>
        </p:sp>
        <p:sp>
          <p:nvSpPr>
            <p:cNvPr id="12" name="Rektangel 11">
              <a:extLst>
                <a:ext uri="{FF2B5EF4-FFF2-40B4-BE49-F238E27FC236}">
                  <a16:creationId xmlns:a16="http://schemas.microsoft.com/office/drawing/2014/main" id="{CB01EA47-BA50-DDCD-4148-888919F2DD78}"/>
                </a:ext>
              </a:extLst>
            </p:cNvPr>
            <p:cNvSpPr/>
            <p:nvPr/>
          </p:nvSpPr>
          <p:spPr>
            <a:xfrm>
              <a:off x="8219556" y="2202001"/>
              <a:ext cx="2003423" cy="1024413"/>
            </a:xfrm>
            <a:prstGeom prst="rect">
              <a:avLst/>
            </a:prstGeom>
            <a:solidFill>
              <a:srgbClr val="C4E2CD"/>
            </a:solid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400">
                  <a:solidFill>
                    <a:prstClr val="black"/>
                  </a:solidFill>
                  <a:latin typeface="+mj-lt"/>
                  <a:ea typeface="Roboto Mono" pitchFamily="2" charset="0"/>
                </a:rPr>
                <a:t>Stärkt tillit till samhällets institutioner </a:t>
              </a:r>
              <a:endParaRPr kumimoji="0" lang="sv-SE" sz="1400" i="0" u="none" strike="noStrike" kern="1200" cap="none" spc="0" normalizeH="0" baseline="0" noProof="0">
                <a:ln>
                  <a:noFill/>
                </a:ln>
                <a:solidFill>
                  <a:prstClr val="black"/>
                </a:solidFill>
                <a:effectLst/>
                <a:uLnTx/>
                <a:uFillTx/>
                <a:latin typeface="+mj-lt"/>
                <a:ea typeface="Roboto Mono" pitchFamily="2" charset="0"/>
                <a:cs typeface="+mn-cs"/>
              </a:endParaRPr>
            </a:p>
          </p:txBody>
        </p:sp>
        <p:sp>
          <p:nvSpPr>
            <p:cNvPr id="13" name="Rektangel 12">
              <a:extLst>
                <a:ext uri="{FF2B5EF4-FFF2-40B4-BE49-F238E27FC236}">
                  <a16:creationId xmlns:a16="http://schemas.microsoft.com/office/drawing/2014/main" id="{C7214BB1-DC00-F435-0D84-B9BC0C2D8984}"/>
                </a:ext>
              </a:extLst>
            </p:cNvPr>
            <p:cNvSpPr/>
            <p:nvPr/>
          </p:nvSpPr>
          <p:spPr>
            <a:xfrm>
              <a:off x="379450"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5" name="Rektangel 14">
              <a:extLst>
                <a:ext uri="{FF2B5EF4-FFF2-40B4-BE49-F238E27FC236}">
                  <a16:creationId xmlns:a16="http://schemas.microsoft.com/office/drawing/2014/main" id="{45502846-9801-85AE-3136-7D01FC14D9F2}"/>
                </a:ext>
              </a:extLst>
            </p:cNvPr>
            <p:cNvSpPr/>
            <p:nvPr/>
          </p:nvSpPr>
          <p:spPr>
            <a:xfrm>
              <a:off x="2980163"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6" name="Rektangel 15">
              <a:extLst>
                <a:ext uri="{FF2B5EF4-FFF2-40B4-BE49-F238E27FC236}">
                  <a16:creationId xmlns:a16="http://schemas.microsoft.com/office/drawing/2014/main" id="{DEA095FB-8538-161D-0F0D-300A4995B310}"/>
                </a:ext>
              </a:extLst>
            </p:cNvPr>
            <p:cNvSpPr/>
            <p:nvPr/>
          </p:nvSpPr>
          <p:spPr>
            <a:xfrm>
              <a:off x="5595007"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sp>
          <p:nvSpPr>
            <p:cNvPr id="17" name="Rektangel 16">
              <a:extLst>
                <a:ext uri="{FF2B5EF4-FFF2-40B4-BE49-F238E27FC236}">
                  <a16:creationId xmlns:a16="http://schemas.microsoft.com/office/drawing/2014/main" id="{995D3755-E079-1DA7-2A09-8186C75F30D2}"/>
                </a:ext>
              </a:extLst>
            </p:cNvPr>
            <p:cNvSpPr/>
            <p:nvPr/>
          </p:nvSpPr>
          <p:spPr>
            <a:xfrm>
              <a:off x="8205424" y="3592330"/>
              <a:ext cx="2003423" cy="1024413"/>
            </a:xfrm>
            <a:prstGeom prst="rect">
              <a:avLst/>
            </a:prstGeom>
            <a:solidFill>
              <a:srgbClr val="EDC8B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881" i="0" u="none" strike="noStrike" kern="1200" cap="none" spc="0" normalizeH="0" baseline="0" noProof="0">
                  <a:ln>
                    <a:noFill/>
                  </a:ln>
                  <a:solidFill>
                    <a:schemeClr val="tx1"/>
                  </a:solidFill>
                  <a:effectLst/>
                  <a:uLnTx/>
                  <a:uFillTx/>
                  <a:latin typeface="+mj-lt"/>
                  <a:ea typeface="Roboto Mono" pitchFamily="2" charset="0"/>
                  <a:cs typeface="+mn-cs"/>
                </a:rPr>
                <a:t>Indikator</a:t>
              </a:r>
            </a:p>
          </p:txBody>
        </p:sp>
      </p:grpSp>
      <p:sp>
        <p:nvSpPr>
          <p:cNvPr id="20" name="Pratbubbla: rektangel med rundade hörn 19">
            <a:extLst>
              <a:ext uri="{FF2B5EF4-FFF2-40B4-BE49-F238E27FC236}">
                <a16:creationId xmlns:a16="http://schemas.microsoft.com/office/drawing/2014/main" id="{412CE558-DAFB-476F-0827-0DEE4DC7C557}"/>
              </a:ext>
            </a:extLst>
          </p:cNvPr>
          <p:cNvSpPr/>
          <p:nvPr/>
        </p:nvSpPr>
        <p:spPr>
          <a:xfrm>
            <a:off x="9586600" y="1025958"/>
            <a:ext cx="2408599" cy="3800042"/>
          </a:xfrm>
          <a:prstGeom prst="wedgeRoundRectCallout">
            <a:avLst>
              <a:gd name="adj1" fmla="val -30441"/>
              <a:gd name="adj2" fmla="val 55281"/>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Identifiera indikatorer under en intern workshop á ca 2 timmar. </a:t>
            </a:r>
          </a:p>
          <a:p>
            <a:pPr algn="ctr"/>
            <a:endParaRPr lang="sv-SE" sz="1200"/>
          </a:p>
          <a:p>
            <a:pPr algn="ctr"/>
            <a:r>
              <a:rPr lang="sv-SE" sz="1200"/>
              <a:t>Prioritera vilka resurser, aktiviteter, utfall och mål som är viktigast att kunna mäta och följa upp. Formulera sedan indikatorer för dessa. </a:t>
            </a:r>
          </a:p>
          <a:p>
            <a:pPr algn="ctr"/>
            <a:endParaRPr lang="sv-SE" sz="1200"/>
          </a:p>
          <a:p>
            <a:pPr algn="ctr"/>
            <a:r>
              <a:rPr lang="sv-SE" sz="1200"/>
              <a:t>Välj hellre några få indikatorer som ger mycket information om hur insatsen har lyckats, än många indikatorer med lågt informationsvärde.</a:t>
            </a:r>
            <a:endParaRPr lang="en-SE" sz="1200"/>
          </a:p>
        </p:txBody>
      </p:sp>
      <p:pic>
        <p:nvPicPr>
          <p:cNvPr id="21" name="Bild 20" descr="Postit-lappar med hel fyllning">
            <a:extLst>
              <a:ext uri="{FF2B5EF4-FFF2-40B4-BE49-F238E27FC236}">
                <a16:creationId xmlns:a16="http://schemas.microsoft.com/office/drawing/2014/main" id="{2279067A-B830-4DF4-06E6-382CF3956342}"/>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9058537" y="244766"/>
            <a:ext cx="914400" cy="914400"/>
          </a:xfrm>
          <a:prstGeom prst="rect">
            <a:avLst/>
          </a:prstGeom>
        </p:spPr>
      </p:pic>
      <p:pic>
        <p:nvPicPr>
          <p:cNvPr id="23" name="Bildobjekt 22">
            <a:extLst>
              <a:ext uri="{FF2B5EF4-FFF2-40B4-BE49-F238E27FC236}">
                <a16:creationId xmlns:a16="http://schemas.microsoft.com/office/drawing/2014/main" id="{1CC3F37F-DB35-3D5F-DE27-D12EC958F2B0}"/>
              </a:ext>
            </a:extLst>
          </p:cNvPr>
          <p:cNvPicPr>
            <a:picLocks noChangeAspect="1"/>
          </p:cNvPicPr>
          <p:nvPr/>
        </p:nvPicPr>
        <p:blipFill>
          <a:blip r:embed="rId5"/>
          <a:stretch>
            <a:fillRect/>
          </a:stretch>
        </p:blipFill>
        <p:spPr>
          <a:xfrm>
            <a:off x="10790899" y="315371"/>
            <a:ext cx="1101064" cy="528857"/>
          </a:xfrm>
          <a:prstGeom prst="rect">
            <a:avLst/>
          </a:prstGeom>
        </p:spPr>
      </p:pic>
      <p:sp>
        <p:nvSpPr>
          <p:cNvPr id="24" name="Rektangel 23">
            <a:extLst>
              <a:ext uri="{FF2B5EF4-FFF2-40B4-BE49-F238E27FC236}">
                <a16:creationId xmlns:a16="http://schemas.microsoft.com/office/drawing/2014/main" id="{D17B2958-E11A-D855-9C0C-F69A751815BE}"/>
              </a:ext>
            </a:extLst>
          </p:cNvPr>
          <p:cNvSpPr/>
          <p:nvPr/>
        </p:nvSpPr>
        <p:spPr>
          <a:xfrm>
            <a:off x="576673" y="4582277"/>
            <a:ext cx="1786407" cy="1869307"/>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Fyra samtalsledare är anställda</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Lokal om minst X kvm under tre år</a:t>
            </a:r>
          </a:p>
        </p:txBody>
      </p:sp>
      <p:sp>
        <p:nvSpPr>
          <p:cNvPr id="30" name="Rektangel 29">
            <a:extLst>
              <a:ext uri="{FF2B5EF4-FFF2-40B4-BE49-F238E27FC236}">
                <a16:creationId xmlns:a16="http://schemas.microsoft.com/office/drawing/2014/main" id="{6C28682C-18AD-9D4E-EB43-71FE828FF94C}"/>
              </a:ext>
            </a:extLst>
          </p:cNvPr>
          <p:cNvSpPr/>
          <p:nvPr/>
        </p:nvSpPr>
        <p:spPr>
          <a:xfrm>
            <a:off x="2895669"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Antal deltagande ungdomar från X bostadsområde</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Antal unga som återkommit minst tre gånger</a:t>
            </a:r>
          </a:p>
        </p:txBody>
      </p:sp>
      <p:sp>
        <p:nvSpPr>
          <p:cNvPr id="31" name="Rektangel 30">
            <a:extLst>
              <a:ext uri="{FF2B5EF4-FFF2-40B4-BE49-F238E27FC236}">
                <a16:creationId xmlns:a16="http://schemas.microsoft.com/office/drawing/2014/main" id="{6C643F10-4F88-E3DF-3B86-AC9F0EC571F9}"/>
              </a:ext>
            </a:extLst>
          </p:cNvPr>
          <p:cNvSpPr/>
          <p:nvPr/>
        </p:nvSpPr>
        <p:spPr>
          <a:xfrm>
            <a:off x="5227266"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lang="sv-SE" sz="1100">
                <a:solidFill>
                  <a:schemeClr val="tx1"/>
                </a:solidFill>
                <a:ea typeface="Roboto Mono" pitchFamily="2" charset="0"/>
              </a:rPr>
              <a:t>U</a:t>
            </a:r>
            <a:r>
              <a:rPr kumimoji="0" lang="sv-SE" sz="1100" i="0" u="none" strike="noStrike" kern="1200" cap="none" spc="0" normalizeH="0" baseline="0" noProof="0" err="1">
                <a:ln>
                  <a:noFill/>
                </a:ln>
                <a:solidFill>
                  <a:schemeClr val="tx1"/>
                </a:solidFill>
                <a:effectLst/>
                <a:uLnTx/>
                <a:uFillTx/>
                <a:ea typeface="Roboto Mono" pitchFamily="2" charset="0"/>
                <a:cs typeface="+mn-cs"/>
              </a:rPr>
              <a:t>pplevd</a:t>
            </a:r>
            <a:r>
              <a:rPr kumimoji="0" lang="sv-SE" sz="1100" i="0" u="none" strike="noStrike" kern="1200" cap="none" spc="0" normalizeH="0" baseline="0" noProof="0">
                <a:ln>
                  <a:noFill/>
                </a:ln>
                <a:solidFill>
                  <a:schemeClr val="tx1"/>
                </a:solidFill>
                <a:effectLst/>
                <a:uLnTx/>
                <a:uFillTx/>
                <a:ea typeface="Roboto Mono" pitchFamily="2" charset="0"/>
                <a:cs typeface="+mn-cs"/>
              </a:rPr>
              <a:t> egenmakt hos unga före/efter deltagande i gruppen</a:t>
            </a:r>
          </a:p>
          <a:p>
            <a:pPr marL="0" marR="0" lvl="0" indent="0" algn="ctr" defTabSz="914217" rtl="0" eaLnBrk="1" fontAlgn="auto" latinLnBrk="0" hangingPunct="1">
              <a:lnSpc>
                <a:spcPct val="100000"/>
              </a:lnSpc>
              <a:spcBef>
                <a:spcPts val="0"/>
              </a:spcBef>
              <a:spcAft>
                <a:spcPts val="0"/>
              </a:spcAft>
              <a:buClrTx/>
              <a:buSzTx/>
              <a:buFontTx/>
              <a:buNone/>
              <a:tabLst/>
              <a:defRPr/>
            </a:pPr>
            <a:endParaRPr lang="sv-SE" sz="1100">
              <a:solidFill>
                <a:schemeClr val="tx1"/>
              </a:solidFill>
              <a:ea typeface="Roboto Mono" pitchFamily="2" charset="0"/>
            </a:endParaRPr>
          </a:p>
          <a:p>
            <a:pPr marL="0" marR="0" lvl="0" indent="0" algn="ctr" defTabSz="914217" rtl="0" eaLnBrk="1" fontAlgn="auto" latinLnBrk="0" hangingPunct="1">
              <a:lnSpc>
                <a:spcPct val="100000"/>
              </a:lnSpc>
              <a:spcBef>
                <a:spcPts val="0"/>
              </a:spcBef>
              <a:spcAft>
                <a:spcPts val="0"/>
              </a:spcAft>
              <a:buClrTx/>
              <a:buSzTx/>
              <a:buFontTx/>
              <a:buNone/>
              <a:tabLst/>
              <a:defRPr/>
            </a:pPr>
            <a:r>
              <a:rPr kumimoji="0" lang="sv-SE" sz="1100" i="0" u="none" strike="noStrike" kern="1200" cap="none" spc="0" normalizeH="0" baseline="0" noProof="0">
                <a:ln>
                  <a:noFill/>
                </a:ln>
                <a:solidFill>
                  <a:schemeClr val="tx1"/>
                </a:solidFill>
                <a:effectLst/>
                <a:uLnTx/>
                <a:uFillTx/>
                <a:ea typeface="Roboto Mono" pitchFamily="2" charset="0"/>
                <a:cs typeface="+mn-cs"/>
              </a:rPr>
              <a:t>Andel unga som engagerat sig i föreningar eller lokala initiativ före/efter deltagande i gruppen</a:t>
            </a:r>
          </a:p>
        </p:txBody>
      </p:sp>
      <p:sp>
        <p:nvSpPr>
          <p:cNvPr id="32" name="Rektangel 31">
            <a:extLst>
              <a:ext uri="{FF2B5EF4-FFF2-40B4-BE49-F238E27FC236}">
                <a16:creationId xmlns:a16="http://schemas.microsoft.com/office/drawing/2014/main" id="{542879BA-AA60-C1CA-FE81-73D8F1050224}"/>
              </a:ext>
            </a:extLst>
          </p:cNvPr>
          <p:cNvSpPr/>
          <p:nvPr/>
        </p:nvSpPr>
        <p:spPr>
          <a:xfrm>
            <a:off x="7554915" y="4582278"/>
            <a:ext cx="1786407" cy="1869306"/>
          </a:xfrm>
          <a:prstGeom prst="rect">
            <a:avLst/>
          </a:prstGeom>
          <a:solidFill>
            <a:srgbClr val="EDC8BC"/>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217">
              <a:defRPr/>
            </a:pPr>
            <a:endParaRPr lang="sv-SE" sz="1100">
              <a:solidFill>
                <a:schemeClr val="tx1"/>
              </a:solidFill>
              <a:ea typeface="Roboto Mono" pitchFamily="2" charset="0"/>
            </a:endParaRPr>
          </a:p>
          <a:p>
            <a:pPr algn="ctr" defTabSz="914217">
              <a:defRPr/>
            </a:pPr>
            <a:r>
              <a:rPr lang="sv-SE" sz="1100">
                <a:solidFill>
                  <a:schemeClr val="tx1"/>
                </a:solidFill>
                <a:ea typeface="Roboto Mono" pitchFamily="2" charset="0"/>
              </a:rPr>
              <a:t>Andel deltagare som uppger att de har förtroende för offentliga aktörer (t.ex. skola, socialtjänst, vård, kommun)</a:t>
            </a:r>
          </a:p>
          <a:p>
            <a:pPr algn="ctr" defTabSz="914217">
              <a:defRPr/>
            </a:pPr>
            <a:endParaRPr lang="sv-SE" sz="1100">
              <a:solidFill>
                <a:schemeClr val="tx1"/>
              </a:solidFill>
              <a:ea typeface="Roboto Mono" pitchFamily="2" charset="0"/>
            </a:endParaRPr>
          </a:p>
          <a:p>
            <a:pPr algn="ctr" defTabSz="914217">
              <a:defRPr/>
            </a:pPr>
            <a:r>
              <a:rPr lang="sv-SE" sz="1100">
                <a:solidFill>
                  <a:schemeClr val="tx1"/>
                </a:solidFill>
                <a:ea typeface="Roboto Mono" pitchFamily="2" charset="0"/>
              </a:rPr>
              <a:t>Andel unga som upplever att de kan påverka beslut som rör deras liv</a:t>
            </a:r>
          </a:p>
          <a:p>
            <a:pPr algn="ctr" defTabSz="914217">
              <a:defRPr/>
            </a:pPr>
            <a:endParaRPr lang="sv-SE" sz="1100">
              <a:solidFill>
                <a:schemeClr val="tx1"/>
              </a:solidFill>
              <a:ea typeface="Roboto Mono" pitchFamily="2" charset="0"/>
            </a:endParaRPr>
          </a:p>
        </p:txBody>
      </p:sp>
      <p:sp>
        <p:nvSpPr>
          <p:cNvPr id="35" name="Rektangel 34">
            <a:extLst>
              <a:ext uri="{FF2B5EF4-FFF2-40B4-BE49-F238E27FC236}">
                <a16:creationId xmlns:a16="http://schemas.microsoft.com/office/drawing/2014/main" id="{F2C5850B-B295-D4AA-7EB8-0DC67BD7FA65}"/>
              </a:ext>
            </a:extLst>
          </p:cNvPr>
          <p:cNvSpPr/>
          <p:nvPr/>
        </p:nvSpPr>
        <p:spPr>
          <a:xfrm rot="2168871">
            <a:off x="-858094" y="6034760"/>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3" name="Platshållare för bildnummer 9">
            <a:extLst>
              <a:ext uri="{FF2B5EF4-FFF2-40B4-BE49-F238E27FC236}">
                <a16:creationId xmlns:a16="http://schemas.microsoft.com/office/drawing/2014/main" id="{D9C8FEA8-E283-CDD5-1C36-324C7D2DF33A}"/>
              </a:ext>
            </a:extLst>
          </p:cNvPr>
          <p:cNvSpPr txBox="1">
            <a:spLocks/>
          </p:cNvSpPr>
          <p:nvPr/>
        </p:nvSpPr>
        <p:spPr>
          <a:xfrm>
            <a:off x="8610600" y="6356350"/>
            <a:ext cx="2743200" cy="365125"/>
          </a:xfrm>
          <a:prstGeom prst="rect">
            <a:avLst/>
          </a:prstGeom>
        </p:spPr>
        <p:txBody>
          <a:bodyPr/>
          <a:ls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066355A-084C-D24E-9AD2-7E4FC41EA627}" type="slidenum">
              <a:rPr lang="sv-SE" sz="1200" smtClean="0"/>
              <a:pPr algn="r"/>
              <a:t>23</a:t>
            </a:fld>
            <a:endParaRPr lang="sv-SE" sz="1200"/>
          </a:p>
        </p:txBody>
      </p:sp>
    </p:spTree>
    <p:custDataLst>
      <p:tags r:id="rId1"/>
    </p:custDataLst>
    <p:extLst>
      <p:ext uri="{BB962C8B-B14F-4D97-AF65-F5344CB8AC3E}">
        <p14:creationId xmlns:p14="http://schemas.microsoft.com/office/powerpoint/2010/main" val="2189945317"/>
      </p:ext>
    </p:extLst>
  </p:cSld>
  <p:clrMapOvr>
    <a:masterClrMapping/>
  </p:clrMapOvr>
  <mc:AlternateContent xmlns:mc="http://schemas.openxmlformats.org/markup-compatibility/2006" xmlns:p14="http://schemas.microsoft.com/office/powerpoint/2010/main">
    <mc:Choice Requires="p14">
      <p:transition p14:dur="0" advTm="115084"/>
    </mc:Choice>
    <mc:Fallback xmlns="">
      <p:transition advTm="11508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a:extLst>
            <a:ext uri="{FF2B5EF4-FFF2-40B4-BE49-F238E27FC236}">
              <a16:creationId xmlns:a16="http://schemas.microsoft.com/office/drawing/2014/main" id="{200E2990-C55F-55A3-4C52-D09A32DDE374}"/>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6B73DB22-9251-E6A6-48BF-0FD2A4E8AF56}"/>
              </a:ext>
            </a:extLst>
          </p:cNvPr>
          <p:cNvSpPr>
            <a:spLocks noGrp="1"/>
          </p:cNvSpPr>
          <p:nvPr>
            <p:ph type="ctrTitle"/>
          </p:nvPr>
        </p:nvSpPr>
        <p:spPr>
          <a:xfrm>
            <a:off x="6253020" y="2235200"/>
            <a:ext cx="5541818" cy="2387600"/>
          </a:xfrm>
        </p:spPr>
        <p:txBody>
          <a:bodyPr/>
          <a:lstStyle/>
          <a:p>
            <a:r>
              <a:rPr lang="sv-SE">
                <a:solidFill>
                  <a:srgbClr val="EBF5F0"/>
                </a:solidFill>
              </a:rPr>
              <a:t>3. </a:t>
            </a:r>
            <a:br>
              <a:rPr lang="sv-SE">
                <a:solidFill>
                  <a:srgbClr val="EBF5F0"/>
                </a:solidFill>
              </a:rPr>
            </a:br>
            <a:r>
              <a:rPr lang="sv-SE">
                <a:solidFill>
                  <a:srgbClr val="EBF5F0"/>
                </a:solidFill>
              </a:rPr>
              <a:t>Mäta och följa upp</a:t>
            </a:r>
          </a:p>
        </p:txBody>
      </p:sp>
      <p:sp>
        <p:nvSpPr>
          <p:cNvPr id="4" name="Platshållare för bildnummer 3">
            <a:extLst>
              <a:ext uri="{FF2B5EF4-FFF2-40B4-BE49-F238E27FC236}">
                <a16:creationId xmlns:a16="http://schemas.microsoft.com/office/drawing/2014/main" id="{C51A8669-A114-88D7-D0BE-340593854FE0}"/>
              </a:ext>
            </a:extLst>
          </p:cNvPr>
          <p:cNvSpPr>
            <a:spLocks noGrp="1"/>
          </p:cNvSpPr>
          <p:nvPr>
            <p:ph type="sldNum" sz="quarter" idx="12"/>
          </p:nvPr>
        </p:nvSpPr>
        <p:spPr/>
        <p:txBody>
          <a:bodyPr/>
          <a:lstStyle/>
          <a:p>
            <a:fld id="{0CBCBD9C-3C31-42D4-A78B-497858E3EA19}" type="slidenum">
              <a:rPr lang="en-GB" smtClean="0"/>
              <a:t>24</a:t>
            </a:fld>
            <a:endParaRPr lang="en-GB"/>
          </a:p>
        </p:txBody>
      </p:sp>
      <p:sp>
        <p:nvSpPr>
          <p:cNvPr id="3" name="Rektangel 2">
            <a:extLst>
              <a:ext uri="{FF2B5EF4-FFF2-40B4-BE49-F238E27FC236}">
                <a16:creationId xmlns:a16="http://schemas.microsoft.com/office/drawing/2014/main" id="{20364CCE-7BF2-110B-5D9B-835F86C3A841}"/>
              </a:ext>
            </a:extLst>
          </p:cNvPr>
          <p:cNvSpPr/>
          <p:nvPr/>
        </p:nvSpPr>
        <p:spPr>
          <a:xfrm>
            <a:off x="0" y="0"/>
            <a:ext cx="5938982"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7" name="Bild 6" descr="Vänster hjärnhalva med hel fyllning">
            <a:extLst>
              <a:ext uri="{FF2B5EF4-FFF2-40B4-BE49-F238E27FC236}">
                <a16:creationId xmlns:a16="http://schemas.microsoft.com/office/drawing/2014/main" id="{24E521F8-F87A-4B0E-E112-687BE0B30530}"/>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055257" y="1625600"/>
            <a:ext cx="4038599" cy="4038599"/>
          </a:xfrm>
          <a:prstGeom prst="rect">
            <a:avLst/>
          </a:prstGeom>
        </p:spPr>
      </p:pic>
      <p:grpSp>
        <p:nvGrpSpPr>
          <p:cNvPr id="5" name="Grupp 4">
            <a:extLst>
              <a:ext uri="{FF2B5EF4-FFF2-40B4-BE49-F238E27FC236}">
                <a16:creationId xmlns:a16="http://schemas.microsoft.com/office/drawing/2014/main" id="{D791434C-FEDE-E969-635B-387D2154BB45}"/>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F6BC0191-4635-7CFA-4B24-ECA2675B9A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8" name="Platshållare för text 2">
              <a:extLst>
                <a:ext uri="{FF2B5EF4-FFF2-40B4-BE49-F238E27FC236}">
                  <a16:creationId xmlns:a16="http://schemas.microsoft.com/office/drawing/2014/main" id="{7F2B10A5-B157-EC9F-159A-815B15FD00E3}"/>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767794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274F62-F0D1-814C-A6BD-085AAF80E6DF}"/>
            </a:ext>
          </a:extLst>
        </p:cNvPr>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3D80CC0E-D185-1A41-0966-FE8A933ED8E8}"/>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70F4A8BE-01F6-2184-CCF5-36F306335CA9}"/>
              </a:ext>
            </a:extLst>
          </p:cNvPr>
          <p:cNvSpPr/>
          <p:nvPr/>
        </p:nvSpPr>
        <p:spPr>
          <a:xfrm>
            <a:off x="1167069" y="2758239"/>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Planera uppföljning och identifiera datakällor</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6" name="Ellips 5">
            <a:extLst>
              <a:ext uri="{FF2B5EF4-FFF2-40B4-BE49-F238E27FC236}">
                <a16:creationId xmlns:a16="http://schemas.microsoft.com/office/drawing/2014/main" id="{6B011976-A156-C5C6-91C7-57DA5F2A0F3C}"/>
              </a:ext>
            </a:extLst>
          </p:cNvPr>
          <p:cNvSpPr/>
          <p:nvPr/>
        </p:nvSpPr>
        <p:spPr>
          <a:xfrm>
            <a:off x="3235051" y="378092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Utveckla verktyg för uppföljning</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7" name="Ellips 6">
            <a:extLst>
              <a:ext uri="{FF2B5EF4-FFF2-40B4-BE49-F238E27FC236}">
                <a16:creationId xmlns:a16="http://schemas.microsoft.com/office/drawing/2014/main" id="{BA86146C-5F17-B7E7-6747-B102CDD826A6}"/>
              </a:ext>
            </a:extLst>
          </p:cNvPr>
          <p:cNvSpPr/>
          <p:nvPr/>
        </p:nvSpPr>
        <p:spPr>
          <a:xfrm>
            <a:off x="5098163" y="235634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Samla in data</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8" name="Ellips 7">
            <a:extLst>
              <a:ext uri="{FF2B5EF4-FFF2-40B4-BE49-F238E27FC236}">
                <a16:creationId xmlns:a16="http://schemas.microsoft.com/office/drawing/2014/main" id="{FB6946D2-46E2-E80D-B3CC-884A7A1AE9F8}"/>
              </a:ext>
            </a:extLst>
          </p:cNvPr>
          <p:cNvSpPr/>
          <p:nvPr/>
        </p:nvSpPr>
        <p:spPr>
          <a:xfrm>
            <a:off x="7772291" y="3027103"/>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a:solidFill>
                  <a:schemeClr val="tx1"/>
                </a:solidFill>
              </a:rPr>
              <a:t>Samman-ställa och a</a:t>
            </a:r>
            <a:r>
              <a:rPr kumimoji="0" lang="sv-SE" sz="1200" b="0" i="0" u="none" strike="noStrike" kern="1200" cap="none" spc="0" normalizeH="0" baseline="0" noProof="0" err="1">
                <a:ln>
                  <a:noFill/>
                </a:ln>
                <a:solidFill>
                  <a:schemeClr val="tx1"/>
                </a:solidFill>
                <a:effectLst/>
                <a:uLnTx/>
                <a:uFillTx/>
                <a:ea typeface="+mn-ea"/>
                <a:cs typeface="+mn-cs"/>
              </a:rPr>
              <a:t>nalysera</a:t>
            </a:r>
            <a:r>
              <a:rPr kumimoji="0" lang="sv-SE" sz="1200" b="0" i="0" u="none" strike="noStrike" kern="1200" cap="none" spc="0" normalizeH="0" baseline="0" noProof="0">
                <a:ln>
                  <a:noFill/>
                </a:ln>
                <a:solidFill>
                  <a:schemeClr val="tx1"/>
                </a:solidFill>
                <a:effectLst/>
                <a:uLnTx/>
                <a:uFillTx/>
                <a:ea typeface="+mn-ea"/>
                <a:cs typeface="+mn-cs"/>
              </a:rPr>
              <a:t> data</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9" name="Ellips 8">
            <a:extLst>
              <a:ext uri="{FF2B5EF4-FFF2-40B4-BE49-F238E27FC236}">
                <a16:creationId xmlns:a16="http://schemas.microsoft.com/office/drawing/2014/main" id="{2FE18C95-FA73-B55E-256E-C68A0983A6FF}"/>
              </a:ext>
            </a:extLst>
          </p:cNvPr>
          <p:cNvSpPr/>
          <p:nvPr/>
        </p:nvSpPr>
        <p:spPr>
          <a:xfrm>
            <a:off x="9641623" y="1014822"/>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mn-ea"/>
                <a:cs typeface="+mn-cs"/>
              </a:rPr>
              <a:t>Tillvarata lärande</a:t>
            </a:r>
            <a:endParaRPr kumimoji="0" lang="en-SE" sz="1200" b="0" i="0" u="none" strike="noStrike" kern="1200" cap="none" spc="0" normalizeH="0" baseline="0" noProof="0">
              <a:ln>
                <a:noFill/>
              </a:ln>
              <a:solidFill>
                <a:schemeClr val="tx1"/>
              </a:solidFill>
              <a:effectLst/>
              <a:uLnTx/>
              <a:uFillTx/>
              <a:ea typeface="+mn-ea"/>
              <a:cs typeface="+mn-cs"/>
            </a:endParaRPr>
          </a:p>
        </p:txBody>
      </p:sp>
      <p:sp>
        <p:nvSpPr>
          <p:cNvPr id="11" name="textruta 10">
            <a:extLst>
              <a:ext uri="{FF2B5EF4-FFF2-40B4-BE49-F238E27FC236}">
                <a16:creationId xmlns:a16="http://schemas.microsoft.com/office/drawing/2014/main" id="{4F4B87B5-2A5C-6D77-359F-1EA7611DA1A3}"/>
              </a:ext>
            </a:extLst>
          </p:cNvPr>
          <p:cNvSpPr txBox="1"/>
          <p:nvPr/>
        </p:nvSpPr>
        <p:spPr>
          <a:xfrm>
            <a:off x="701040" y="676656"/>
            <a:ext cx="6352032"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ea typeface="+mn-ea"/>
                <a:cs typeface="+mn-cs"/>
              </a:rPr>
              <a:t>Steg i mätning</a:t>
            </a:r>
            <a:endParaRPr kumimoji="0" lang="en-SE" sz="3000" i="0" u="none" strike="noStrike" kern="1200" cap="none" spc="0" normalizeH="0" baseline="0" noProof="0">
              <a:ln>
                <a:noFill/>
              </a:ln>
              <a:solidFill>
                <a:prstClr val="black"/>
              </a:solidFill>
              <a:effectLst/>
              <a:uLnTx/>
              <a:uFillTx/>
              <a:latin typeface="+mj-lt"/>
              <a:ea typeface="+mn-ea"/>
              <a:cs typeface="+mn-cs"/>
            </a:endParaRPr>
          </a:p>
        </p:txBody>
      </p:sp>
      <p:sp>
        <p:nvSpPr>
          <p:cNvPr id="2" name="Platshållare för bildnummer 1">
            <a:extLst>
              <a:ext uri="{FF2B5EF4-FFF2-40B4-BE49-F238E27FC236}">
                <a16:creationId xmlns:a16="http://schemas.microsoft.com/office/drawing/2014/main" id="{C6C70A3C-E8E4-463A-6592-87A8E678CA30}"/>
              </a:ext>
            </a:extLst>
          </p:cNvPr>
          <p:cNvSpPr>
            <a:spLocks noGrp="1"/>
          </p:cNvSpPr>
          <p:nvPr>
            <p:ph type="sldNum" sz="quarter" idx="12"/>
          </p:nvPr>
        </p:nvSpPr>
        <p:spPr/>
        <p:txBody>
          <a:bodyPr/>
          <a:lstStyle/>
          <a:p>
            <a:fld id="{2066355A-084C-D24E-9AD2-7E4FC41EA627}" type="slidenum">
              <a:rPr lang="sv-SE" smtClean="0"/>
              <a:pPr/>
              <a:t>25</a:t>
            </a:fld>
            <a:endParaRPr lang="sv-SE"/>
          </a:p>
        </p:txBody>
      </p:sp>
      <p:pic>
        <p:nvPicPr>
          <p:cNvPr id="3" name="Bildobjekt 2">
            <a:extLst>
              <a:ext uri="{FF2B5EF4-FFF2-40B4-BE49-F238E27FC236}">
                <a16:creationId xmlns:a16="http://schemas.microsoft.com/office/drawing/2014/main" id="{59E74A1B-DA71-E0BD-6720-948DCF9B0695}"/>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965457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0817E8F9-980B-2C0A-A7EC-23FA2D9D9ED3}"/>
              </a:ext>
            </a:extLst>
          </p:cNvPr>
          <p:cNvSpPr txBox="1"/>
          <p:nvPr/>
        </p:nvSpPr>
        <p:spPr>
          <a:xfrm>
            <a:off x="466888" y="116778"/>
            <a:ext cx="5238053" cy="542777"/>
          </a:xfrm>
          <a:prstGeom prst="rect">
            <a:avLst/>
          </a:prstGeom>
          <a:noFill/>
        </p:spPr>
        <p:txBody>
          <a:bodyPr wrap="square" lIns="0" tIns="0" rIns="0" bIns="0" rtlCol="0">
            <a:spAutoFit/>
          </a:bodyPr>
          <a:lstStyle/>
          <a:p>
            <a:pPr algn="ctr"/>
            <a:r>
              <a:rPr lang="sv-SE" sz="3527">
                <a:latin typeface="+mj-lt"/>
              </a:rPr>
              <a:t> </a:t>
            </a:r>
            <a:endParaRPr lang="en-SE" sz="3527">
              <a:latin typeface="+mj-lt"/>
            </a:endParaRPr>
          </a:p>
        </p:txBody>
      </p:sp>
      <p:pic>
        <p:nvPicPr>
          <p:cNvPr id="3" name="Bildobjekt 2">
            <a:extLst>
              <a:ext uri="{FF2B5EF4-FFF2-40B4-BE49-F238E27FC236}">
                <a16:creationId xmlns:a16="http://schemas.microsoft.com/office/drawing/2014/main" id="{2FBABA85-D7BA-5F55-72B3-6DB1908DF180}"/>
              </a:ext>
            </a:extLst>
          </p:cNvPr>
          <p:cNvPicPr>
            <a:picLocks noChangeAspect="1"/>
          </p:cNvPicPr>
          <p:nvPr/>
        </p:nvPicPr>
        <p:blipFill>
          <a:blip r:embed="rId2"/>
          <a:srcRect l="2826" t="8394" r="3979" b="4831"/>
          <a:stretch>
            <a:fillRect/>
          </a:stretch>
        </p:blipFill>
        <p:spPr>
          <a:xfrm>
            <a:off x="5798117" y="1744135"/>
            <a:ext cx="6385416" cy="3344334"/>
          </a:xfrm>
          <a:prstGeom prst="rect">
            <a:avLst/>
          </a:prstGeom>
        </p:spPr>
      </p:pic>
      <p:sp>
        <p:nvSpPr>
          <p:cNvPr id="5" name="textruta 4">
            <a:extLst>
              <a:ext uri="{FF2B5EF4-FFF2-40B4-BE49-F238E27FC236}">
                <a16:creationId xmlns:a16="http://schemas.microsoft.com/office/drawing/2014/main" id="{34DFCE50-35C9-8435-4270-DD674FBF4B0F}"/>
              </a:ext>
            </a:extLst>
          </p:cNvPr>
          <p:cNvSpPr txBox="1"/>
          <p:nvPr/>
        </p:nvSpPr>
        <p:spPr>
          <a:xfrm>
            <a:off x="466888" y="0"/>
            <a:ext cx="5331229" cy="6189643"/>
          </a:xfrm>
          <a:prstGeom prst="rect">
            <a:avLst/>
          </a:prstGeom>
          <a:noFill/>
        </p:spPr>
        <p:txBody>
          <a:bodyPr wrap="square" lIns="0" tIns="0" rIns="0" bIns="0" rtlCol="0">
            <a:spAutoFit/>
          </a:bodyPr>
          <a:lstStyle/>
          <a:p>
            <a:endParaRPr lang="sv-SE" sz="1411"/>
          </a:p>
          <a:p>
            <a:r>
              <a:rPr kumimoji="0" lang="sv-SE" sz="3600" b="1" i="0" u="none" strike="noStrike" kern="1200" cap="none" spc="0" normalizeH="0" baseline="0" noProof="0">
                <a:ln>
                  <a:noFill/>
                </a:ln>
                <a:solidFill>
                  <a:prstClr val="black"/>
                </a:solidFill>
                <a:effectLst/>
                <a:uLnTx/>
                <a:uFillTx/>
                <a:latin typeface="+mj-lt"/>
              </a:rPr>
              <a:t>Mätning för lärande</a:t>
            </a:r>
          </a:p>
          <a:p>
            <a:endParaRPr lang="sv-SE" sz="1411"/>
          </a:p>
          <a:p>
            <a:r>
              <a:rPr lang="sv-SE" sz="1300"/>
              <a:t>Förändringsteorin tydliggör målbilder och hur insatsen förväntas leda dit. </a:t>
            </a:r>
            <a:r>
              <a:rPr lang="sv-SE" sz="1300" b="1"/>
              <a:t>Uppföljningens syfte är att pröva de antaganden som ligger till grund för arbetet</a:t>
            </a:r>
            <a:r>
              <a:rPr lang="sv-SE" sz="1300"/>
              <a:t>: leder insatserna till de utfall vi avsett, och </a:t>
            </a:r>
            <a:r>
              <a:rPr lang="sv-SE" sz="1300" b="1"/>
              <a:t>fungerar sambanden mellan aktiviteter och mål i praktiken</a:t>
            </a:r>
            <a:r>
              <a:rPr lang="sv-SE" sz="1300"/>
              <a:t>? </a:t>
            </a:r>
          </a:p>
          <a:p>
            <a:endParaRPr lang="sv-SE" sz="1300"/>
          </a:p>
          <a:p>
            <a:pPr algn="l"/>
            <a:r>
              <a:rPr lang="sv-SE" sz="1300"/>
              <a:t>När vi sätter indikatorer för utfall blir det tydligt vad insatserna ska leda till och vad som är relevant att följa upp. Nästa steg är att identifiera </a:t>
            </a:r>
            <a:r>
              <a:rPr lang="sv-SE" sz="1300" b="1"/>
              <a:t>datakällor – hur får vi kunskap om det vi vill mäta</a:t>
            </a:r>
            <a:r>
              <a:rPr lang="sv-SE" sz="1300"/>
              <a:t>? Informationen kan exempelvis samlas in genom dialoger och enkäter med boende och lokala aktörer, samt genom registerdata och statistik från myndigheter och andra källor som används i bolaget.</a:t>
            </a:r>
          </a:p>
          <a:p>
            <a:pPr algn="l"/>
            <a:endParaRPr lang="sv-SE" sz="1300"/>
          </a:p>
          <a:p>
            <a:pPr algn="l"/>
            <a:r>
              <a:rPr lang="sv-SE" sz="1300"/>
              <a:t>Mätning av mer svårfångade, ofta kallade ”mjuka värden”, kan upplevas som en förenkling av verkligheten. Och visst är mått alltid en förenkling. Samtidigt ger de mer kunskap än om vi inte mätte alls. För bostadsbolag handlar uppföljning inte om att fånga hela verkligheten, utan om att skapa </a:t>
            </a:r>
            <a:r>
              <a:rPr lang="sv-SE" sz="1300" b="1"/>
              <a:t>bättre förståelse för hur boendemiljöer påverkas av bolagets insatser</a:t>
            </a:r>
            <a:r>
              <a:rPr lang="sv-SE" sz="1300"/>
              <a:t>.</a:t>
            </a:r>
          </a:p>
          <a:p>
            <a:pPr algn="l"/>
            <a:endParaRPr lang="sv-SE" sz="1300"/>
          </a:p>
          <a:p>
            <a:pPr algn="l"/>
            <a:r>
              <a:rPr lang="sv-SE" sz="1300" b="1"/>
              <a:t>Uppföljning behöver ha ett tydligt syfte och vara anpassad till bostadsbolagens faktiska förutsättningar</a:t>
            </a:r>
            <a:r>
              <a:rPr lang="sv-SE" sz="1300"/>
              <a:t>. Det är sällan möjligt eller relevant att mäta effekter. Däremot finns </a:t>
            </a:r>
            <a:r>
              <a:rPr lang="sv-SE" sz="1300" b="1"/>
              <a:t>stor potential i att mer systematiskt följa upp utfall</a:t>
            </a:r>
            <a:r>
              <a:rPr lang="sv-SE" sz="1300"/>
              <a:t>. Uppföljning ska inte ske för mätandets skull – hellre färre, väl valda mätningar som ger användbar kunskap, stödjer interna dialoger och bidrar till mer medveten styrning av bolagets sociala påverkan.</a:t>
            </a:r>
          </a:p>
        </p:txBody>
      </p:sp>
      <p:sp>
        <p:nvSpPr>
          <p:cNvPr id="4" name="Platshållare för bildnummer 3">
            <a:extLst>
              <a:ext uri="{FF2B5EF4-FFF2-40B4-BE49-F238E27FC236}">
                <a16:creationId xmlns:a16="http://schemas.microsoft.com/office/drawing/2014/main" id="{3F02E6C9-14B8-6E5E-A8FD-90330AA25097}"/>
              </a:ext>
            </a:extLst>
          </p:cNvPr>
          <p:cNvSpPr>
            <a:spLocks noGrp="1"/>
          </p:cNvSpPr>
          <p:nvPr>
            <p:ph type="sldNum" sz="quarter" idx="12"/>
          </p:nvPr>
        </p:nvSpPr>
        <p:spPr/>
        <p:txBody>
          <a:bodyPr/>
          <a:lstStyle/>
          <a:p>
            <a:fld id="{5086C185-E49F-4BA3-9A0D-DD62A1B71CE4}" type="slidenum">
              <a:rPr lang="sv-SE" smtClean="0"/>
              <a:t>26</a:t>
            </a:fld>
            <a:endParaRPr lang="sv-SE"/>
          </a:p>
        </p:txBody>
      </p:sp>
      <p:pic>
        <p:nvPicPr>
          <p:cNvPr id="2" name="Bildobjekt 1">
            <a:extLst>
              <a:ext uri="{FF2B5EF4-FFF2-40B4-BE49-F238E27FC236}">
                <a16:creationId xmlns:a16="http://schemas.microsoft.com/office/drawing/2014/main" id="{CC51C6EE-5AB2-E5C9-E4EE-892B33ACA815}"/>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28289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E6F4F342-920E-0844-7413-C30C106AC152}"/>
              </a:ext>
            </a:extLst>
          </p:cNvPr>
          <p:cNvSpPr/>
          <p:nvPr/>
        </p:nvSpPr>
        <p:spPr>
          <a:xfrm>
            <a:off x="818044" y="1443376"/>
            <a:ext cx="4942676" cy="3971248"/>
          </a:xfrm>
          <a:custGeom>
            <a:avLst/>
            <a:gdLst>
              <a:gd name="csX0" fmla="*/ 0 w 4942676"/>
              <a:gd name="csY0" fmla="*/ 0 h 3971248"/>
              <a:gd name="csX1" fmla="*/ 4942676 w 4942676"/>
              <a:gd name="csY1" fmla="*/ 0 h 3971248"/>
              <a:gd name="csX2" fmla="*/ 4942676 w 4942676"/>
              <a:gd name="csY2" fmla="*/ 3971248 h 3971248"/>
              <a:gd name="csX3" fmla="*/ 0 w 4942676"/>
              <a:gd name="csY3" fmla="*/ 3971248 h 3971248"/>
              <a:gd name="csX4" fmla="*/ 0 w 4942676"/>
              <a:gd name="csY4" fmla="*/ 0 h 3971248"/>
            </a:gdLst>
            <a:ahLst/>
            <a:cxnLst>
              <a:cxn ang="0">
                <a:pos x="csX0" y="csY0"/>
              </a:cxn>
              <a:cxn ang="0">
                <a:pos x="csX1" y="csY1"/>
              </a:cxn>
              <a:cxn ang="0">
                <a:pos x="csX2" y="csY2"/>
              </a:cxn>
              <a:cxn ang="0">
                <a:pos x="csX3" y="csY3"/>
              </a:cxn>
              <a:cxn ang="0">
                <a:pos x="csX4" y="csY4"/>
              </a:cxn>
            </a:cxnLst>
            <a:rect l="l" t="t" r="r" b="b"/>
            <a:pathLst>
              <a:path w="4942676" h="3971248" fill="none" extrusionOk="0">
                <a:moveTo>
                  <a:pt x="0" y="0"/>
                </a:moveTo>
                <a:cubicBezTo>
                  <a:pt x="2305785" y="-33775"/>
                  <a:pt x="3566132" y="138873"/>
                  <a:pt x="4942676" y="0"/>
                </a:cubicBezTo>
                <a:cubicBezTo>
                  <a:pt x="4868905" y="725643"/>
                  <a:pt x="4786793" y="2719476"/>
                  <a:pt x="4942676" y="3971248"/>
                </a:cubicBezTo>
                <a:cubicBezTo>
                  <a:pt x="3974854" y="3833918"/>
                  <a:pt x="1317133" y="3833392"/>
                  <a:pt x="0" y="3971248"/>
                </a:cubicBezTo>
                <a:cubicBezTo>
                  <a:pt x="152408" y="2448626"/>
                  <a:pt x="73868" y="1230583"/>
                  <a:pt x="0" y="0"/>
                </a:cubicBezTo>
                <a:close/>
              </a:path>
              <a:path w="4942676" h="3971248" stroke="0" extrusionOk="0">
                <a:moveTo>
                  <a:pt x="0" y="0"/>
                </a:moveTo>
                <a:cubicBezTo>
                  <a:pt x="1433730" y="-101487"/>
                  <a:pt x="3639294" y="-162162"/>
                  <a:pt x="4942676" y="0"/>
                </a:cubicBezTo>
                <a:cubicBezTo>
                  <a:pt x="5003389" y="1650597"/>
                  <a:pt x="4881604" y="3282074"/>
                  <a:pt x="4942676" y="3971248"/>
                </a:cubicBezTo>
                <a:cubicBezTo>
                  <a:pt x="2525254" y="4021313"/>
                  <a:pt x="1746459" y="3812799"/>
                  <a:pt x="0" y="3971248"/>
                </a:cubicBezTo>
                <a:cubicBezTo>
                  <a:pt x="-24452" y="2671191"/>
                  <a:pt x="-67663" y="538520"/>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sv-SE" sz="1764">
              <a:solidFill>
                <a:srgbClr val="000000"/>
              </a:solidFill>
            </a:endParaRPr>
          </a:p>
          <a:p>
            <a:pPr algn="ctr" defTabSz="609503">
              <a:defRPr/>
            </a:pPr>
            <a:endParaRPr lang="sv-SE" sz="1529" b="1">
              <a:solidFill>
                <a:srgbClr val="000000"/>
              </a:solidFill>
              <a:ea typeface="Roboto Mono" pitchFamily="2" charset="0"/>
            </a:endParaRPr>
          </a:p>
          <a:p>
            <a:pPr algn="ctr" defTabSz="609503">
              <a:defRPr/>
            </a:pPr>
            <a:endParaRPr lang="sv-SE" sz="1529" b="1">
              <a:solidFill>
                <a:srgbClr val="000000"/>
              </a:solidFill>
              <a:ea typeface="Roboto Mono" pitchFamily="2" charset="0"/>
            </a:endParaRPr>
          </a:p>
          <a:p>
            <a:pPr algn="ctr" defTabSz="609503">
              <a:defRPr/>
            </a:pPr>
            <a:r>
              <a:rPr lang="sv-SE" sz="1600" b="1">
                <a:solidFill>
                  <a:srgbClr val="000000"/>
                </a:solidFill>
                <a:ea typeface="Roboto Mono" pitchFamily="2" charset="0"/>
              </a:rPr>
              <a:t>Frågor att ställa sig vid uppföljning av </a:t>
            </a:r>
            <a:r>
              <a:rPr lang="sv-SE" sz="1600" b="1" u="sng">
                <a:solidFill>
                  <a:srgbClr val="000000"/>
                </a:solidFill>
                <a:ea typeface="Roboto Mono" pitchFamily="2" charset="0"/>
              </a:rPr>
              <a:t>utvecklingsprojekt</a:t>
            </a:r>
            <a:r>
              <a:rPr lang="sv-SE" sz="1600" b="1">
                <a:solidFill>
                  <a:srgbClr val="000000"/>
                </a:solidFill>
                <a:ea typeface="Roboto Mono" pitchFamily="2" charset="0"/>
              </a:rPr>
              <a:t>:</a:t>
            </a:r>
          </a:p>
          <a:p>
            <a:pPr algn="ctr" defTabSz="609503">
              <a:defRPr/>
            </a:pPr>
            <a:endParaRPr lang="sv-SE" sz="1411">
              <a:solidFill>
                <a:srgbClr val="000000"/>
              </a:solidFill>
              <a:ea typeface="Roboto Mono" pitchFamily="2" charset="0"/>
            </a:endParaRPr>
          </a:p>
          <a:p>
            <a:pPr algn="ctr" defTabSz="609503">
              <a:defRPr/>
            </a:pPr>
            <a:r>
              <a:rPr lang="sv-SE" sz="1200">
                <a:solidFill>
                  <a:srgbClr val="000000"/>
                </a:solidFill>
                <a:ea typeface="Roboto Mono" pitchFamily="2" charset="0"/>
              </a:rPr>
              <a:t>Genomfördes projektet enligt plan?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Vad fungerade bra och mindre bra i planering och genomförande?</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Ledde projektet till önskade utfall? Ledde projektet till några negativa utfall?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anpassningar behövs för att bättre möta behoven i nya projekt? </a:t>
            </a:r>
          </a:p>
          <a:p>
            <a:pPr algn="ctr" defTabSz="609503">
              <a:defRPr/>
            </a:pPr>
            <a:endParaRPr lang="sv-SE" sz="1529">
              <a:solidFill>
                <a:srgbClr val="000000"/>
              </a:solidFill>
              <a:ea typeface="Roboto Mono" pitchFamily="2" charset="0"/>
            </a:endParaRPr>
          </a:p>
          <a:p>
            <a:pPr algn="ctr" defTabSz="609503">
              <a:defRPr/>
            </a:pPr>
            <a:endParaRPr lang="sv-SE" sz="1764">
              <a:solidFill>
                <a:srgbClr val="000000"/>
              </a:solidFill>
            </a:endParaRPr>
          </a:p>
          <a:p>
            <a:pPr algn="ctr" defTabSz="609503">
              <a:defRPr/>
            </a:pPr>
            <a:r>
              <a:rPr lang="sv-SE" sz="2400">
                <a:solidFill>
                  <a:prstClr val="white"/>
                </a:solidFill>
              </a:rPr>
              <a:t> </a:t>
            </a:r>
            <a:endParaRPr lang="en-SE" sz="2400">
              <a:solidFill>
                <a:prstClr val="white"/>
              </a:solidFill>
            </a:endParaRPr>
          </a:p>
        </p:txBody>
      </p:sp>
      <p:sp>
        <p:nvSpPr>
          <p:cNvPr id="2" name="Rektangel 1">
            <a:extLst>
              <a:ext uri="{FF2B5EF4-FFF2-40B4-BE49-F238E27FC236}">
                <a16:creationId xmlns:a16="http://schemas.microsoft.com/office/drawing/2014/main" id="{7E66D9DA-5C12-3F21-229D-D89B4D13BD77}"/>
              </a:ext>
            </a:extLst>
          </p:cNvPr>
          <p:cNvSpPr/>
          <p:nvPr/>
        </p:nvSpPr>
        <p:spPr>
          <a:xfrm>
            <a:off x="6531090" y="1443376"/>
            <a:ext cx="4942676" cy="3971248"/>
          </a:xfrm>
          <a:custGeom>
            <a:avLst/>
            <a:gdLst>
              <a:gd name="csX0" fmla="*/ 0 w 4942676"/>
              <a:gd name="csY0" fmla="*/ 0 h 3971248"/>
              <a:gd name="csX1" fmla="*/ 4942676 w 4942676"/>
              <a:gd name="csY1" fmla="*/ 0 h 3971248"/>
              <a:gd name="csX2" fmla="*/ 4942676 w 4942676"/>
              <a:gd name="csY2" fmla="*/ 3971248 h 3971248"/>
              <a:gd name="csX3" fmla="*/ 0 w 4942676"/>
              <a:gd name="csY3" fmla="*/ 3971248 h 3971248"/>
              <a:gd name="csX4" fmla="*/ 0 w 4942676"/>
              <a:gd name="csY4" fmla="*/ 0 h 3971248"/>
            </a:gdLst>
            <a:ahLst/>
            <a:cxnLst>
              <a:cxn ang="0">
                <a:pos x="csX0" y="csY0"/>
              </a:cxn>
              <a:cxn ang="0">
                <a:pos x="csX1" y="csY1"/>
              </a:cxn>
              <a:cxn ang="0">
                <a:pos x="csX2" y="csY2"/>
              </a:cxn>
              <a:cxn ang="0">
                <a:pos x="csX3" y="csY3"/>
              </a:cxn>
              <a:cxn ang="0">
                <a:pos x="csX4" y="csY4"/>
              </a:cxn>
            </a:cxnLst>
            <a:rect l="l" t="t" r="r" b="b"/>
            <a:pathLst>
              <a:path w="4942676" h="3971248" fill="none" extrusionOk="0">
                <a:moveTo>
                  <a:pt x="0" y="0"/>
                </a:moveTo>
                <a:cubicBezTo>
                  <a:pt x="2305785" y="-33775"/>
                  <a:pt x="3566132" y="138873"/>
                  <a:pt x="4942676" y="0"/>
                </a:cubicBezTo>
                <a:cubicBezTo>
                  <a:pt x="4868905" y="725643"/>
                  <a:pt x="4786793" y="2719476"/>
                  <a:pt x="4942676" y="3971248"/>
                </a:cubicBezTo>
                <a:cubicBezTo>
                  <a:pt x="3974854" y="3833918"/>
                  <a:pt x="1317133" y="3833392"/>
                  <a:pt x="0" y="3971248"/>
                </a:cubicBezTo>
                <a:cubicBezTo>
                  <a:pt x="152408" y="2448626"/>
                  <a:pt x="73868" y="1230583"/>
                  <a:pt x="0" y="0"/>
                </a:cubicBezTo>
                <a:close/>
              </a:path>
              <a:path w="4942676" h="3971248" stroke="0" extrusionOk="0">
                <a:moveTo>
                  <a:pt x="0" y="0"/>
                </a:moveTo>
                <a:cubicBezTo>
                  <a:pt x="1433730" y="-101487"/>
                  <a:pt x="3639294" y="-162162"/>
                  <a:pt x="4942676" y="0"/>
                </a:cubicBezTo>
                <a:cubicBezTo>
                  <a:pt x="5003389" y="1650597"/>
                  <a:pt x="4881604" y="3282074"/>
                  <a:pt x="4942676" y="3971248"/>
                </a:cubicBezTo>
                <a:cubicBezTo>
                  <a:pt x="2525254" y="4021313"/>
                  <a:pt x="1746459" y="3812799"/>
                  <a:pt x="0" y="3971248"/>
                </a:cubicBezTo>
                <a:cubicBezTo>
                  <a:pt x="-24452" y="2671191"/>
                  <a:pt x="-67663" y="538520"/>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03">
              <a:defRPr/>
            </a:pPr>
            <a:endParaRPr lang="sv-SE" sz="1764">
              <a:solidFill>
                <a:srgbClr val="000000"/>
              </a:solidFill>
            </a:endParaRPr>
          </a:p>
          <a:p>
            <a:pPr algn="ctr" defTabSz="609503">
              <a:defRPr/>
            </a:pPr>
            <a:endParaRPr lang="sv-SE" sz="1529" b="1">
              <a:solidFill>
                <a:srgbClr val="000000"/>
              </a:solidFill>
              <a:ea typeface="Roboto Mono" pitchFamily="2" charset="0"/>
            </a:endParaRPr>
          </a:p>
          <a:p>
            <a:pPr algn="ctr" defTabSz="609503">
              <a:defRPr/>
            </a:pPr>
            <a:endParaRPr lang="sv-SE" sz="1600" b="1">
              <a:solidFill>
                <a:srgbClr val="000000"/>
              </a:solidFill>
              <a:ea typeface="Roboto Mono" pitchFamily="2" charset="0"/>
            </a:endParaRPr>
          </a:p>
          <a:p>
            <a:pPr algn="ctr" defTabSz="609503">
              <a:defRPr/>
            </a:pPr>
            <a:r>
              <a:rPr lang="sv-SE" sz="1600" b="1">
                <a:solidFill>
                  <a:srgbClr val="000000"/>
                </a:solidFill>
                <a:ea typeface="Roboto Mono" pitchFamily="2" charset="0"/>
              </a:rPr>
              <a:t>Frågor att ställa sig vid uppföljning av </a:t>
            </a:r>
            <a:r>
              <a:rPr lang="sv-SE" sz="1600" b="1" u="sng">
                <a:solidFill>
                  <a:srgbClr val="000000"/>
                </a:solidFill>
                <a:ea typeface="Roboto Mono" pitchFamily="2" charset="0"/>
              </a:rPr>
              <a:t>förvaltningsprojekt</a:t>
            </a:r>
            <a:r>
              <a:rPr lang="sv-SE" sz="1600" b="1">
                <a:solidFill>
                  <a:srgbClr val="000000"/>
                </a:solidFill>
                <a:ea typeface="Roboto Mono" pitchFamily="2" charset="0"/>
              </a:rPr>
              <a:t>:</a:t>
            </a:r>
          </a:p>
          <a:p>
            <a:pPr algn="ctr" defTabSz="609503">
              <a:defRPr/>
            </a:pPr>
            <a:endParaRPr lang="sv-SE" sz="1411">
              <a:solidFill>
                <a:srgbClr val="000000"/>
              </a:solidFill>
              <a:ea typeface="Roboto Mono" pitchFamily="2" charset="0"/>
            </a:endParaRPr>
          </a:p>
          <a:p>
            <a:pPr algn="ctr" defTabSz="609503">
              <a:defRPr/>
            </a:pPr>
            <a:r>
              <a:rPr lang="sv-SE" sz="1200">
                <a:solidFill>
                  <a:srgbClr val="000000"/>
                </a:solidFill>
                <a:ea typeface="Roboto Mono" pitchFamily="2" charset="0"/>
              </a:rPr>
              <a:t>Genomfördes insatsen enligt plan och nåddes avsedd målgrupp? Hur upplevde målgruppen insatsen?</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Ledde insatsen till önskade utfall?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delar har fungerat bra och vad kan förbättras? </a:t>
            </a:r>
          </a:p>
          <a:p>
            <a:pPr algn="ctr" defTabSz="609503">
              <a:defRPr/>
            </a:pPr>
            <a:endParaRPr lang="sv-SE" sz="1200">
              <a:solidFill>
                <a:srgbClr val="000000"/>
              </a:solidFill>
              <a:ea typeface="Roboto Mono" pitchFamily="2" charset="0"/>
            </a:endParaRPr>
          </a:p>
          <a:p>
            <a:pPr algn="ctr" defTabSz="609503">
              <a:defRPr/>
            </a:pPr>
            <a:r>
              <a:rPr lang="sv-SE" sz="1200">
                <a:solidFill>
                  <a:srgbClr val="000000"/>
                </a:solidFill>
                <a:ea typeface="Roboto Mono" pitchFamily="2" charset="0"/>
              </a:rPr>
              <a:t>Vilka anpassningar behövs för att bättre möta behoven i utvecklingen av insatsen? </a:t>
            </a:r>
          </a:p>
          <a:p>
            <a:pPr algn="ctr" defTabSz="609503">
              <a:defRPr/>
            </a:pPr>
            <a:endParaRPr lang="sv-SE" sz="1200">
              <a:solidFill>
                <a:srgbClr val="000000"/>
              </a:solidFill>
              <a:ea typeface="Roboto Mono" pitchFamily="2" charset="0"/>
            </a:endParaRPr>
          </a:p>
          <a:p>
            <a:pPr algn="ctr" defTabSz="609503">
              <a:defRPr/>
            </a:pPr>
            <a:endParaRPr lang="sv-SE" sz="1764">
              <a:solidFill>
                <a:srgbClr val="000000"/>
              </a:solidFill>
            </a:endParaRPr>
          </a:p>
          <a:p>
            <a:pPr algn="ctr" defTabSz="609503">
              <a:defRPr/>
            </a:pPr>
            <a:r>
              <a:rPr lang="sv-SE" sz="2400">
                <a:solidFill>
                  <a:prstClr val="white"/>
                </a:solidFill>
              </a:rPr>
              <a:t> </a:t>
            </a:r>
            <a:endParaRPr lang="en-SE" sz="2400">
              <a:solidFill>
                <a:prstClr val="white"/>
              </a:solidFill>
            </a:endParaRPr>
          </a:p>
        </p:txBody>
      </p:sp>
      <p:sp>
        <p:nvSpPr>
          <p:cNvPr id="6" name="Platshållare för bildnummer 5">
            <a:extLst>
              <a:ext uri="{FF2B5EF4-FFF2-40B4-BE49-F238E27FC236}">
                <a16:creationId xmlns:a16="http://schemas.microsoft.com/office/drawing/2014/main" id="{D625CABB-5D6A-E971-827D-79D71B2A3DAF}"/>
              </a:ext>
            </a:extLst>
          </p:cNvPr>
          <p:cNvSpPr>
            <a:spLocks noGrp="1"/>
          </p:cNvSpPr>
          <p:nvPr>
            <p:ph type="sldNum" sz="quarter" idx="12"/>
          </p:nvPr>
        </p:nvSpPr>
        <p:spPr/>
        <p:txBody>
          <a:bodyPr/>
          <a:lstStyle/>
          <a:p>
            <a:fld id="{5086C185-E49F-4BA3-9A0D-DD62A1B71CE4}" type="slidenum">
              <a:rPr lang="sv-SE" smtClean="0"/>
              <a:t>27</a:t>
            </a:fld>
            <a:endParaRPr lang="sv-SE"/>
          </a:p>
        </p:txBody>
      </p:sp>
      <p:pic>
        <p:nvPicPr>
          <p:cNvPr id="3" name="Bildobjekt 2">
            <a:extLst>
              <a:ext uri="{FF2B5EF4-FFF2-40B4-BE49-F238E27FC236}">
                <a16:creationId xmlns:a16="http://schemas.microsoft.com/office/drawing/2014/main" id="{1B5A78C2-A34E-302C-BA27-6152DA8A025B}"/>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3806569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15C2470E-122A-98FF-5EEB-703ABC2196FB}"/>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E44052F2-E0F7-F6E1-1670-D87302247B8A}"/>
              </a:ext>
            </a:extLst>
          </p:cNvPr>
          <p:cNvSpPr>
            <a:spLocks noGrp="1"/>
          </p:cNvSpPr>
          <p:nvPr>
            <p:ph type="title"/>
          </p:nvPr>
        </p:nvSpPr>
        <p:spPr>
          <a:xfrm>
            <a:off x="1262260" y="2809940"/>
            <a:ext cx="9801980" cy="2386800"/>
          </a:xfrm>
        </p:spPr>
        <p:txBody>
          <a:bodyPr>
            <a:normAutofit fontScale="90000"/>
          </a:bodyPr>
          <a:lstStyle/>
          <a:p>
            <a:pPr algn="ctr"/>
            <a:r>
              <a:rPr lang="sv-SE">
                <a:solidFill>
                  <a:srgbClr val="195929"/>
                </a:solidFill>
              </a:rPr>
              <a:t>Stödmaterial </a:t>
            </a:r>
            <a:br>
              <a:rPr lang="sv-SE">
                <a:solidFill>
                  <a:srgbClr val="195929"/>
                </a:solidFill>
              </a:rPr>
            </a:br>
            <a:r>
              <a:rPr lang="sv-SE">
                <a:solidFill>
                  <a:srgbClr val="195929"/>
                </a:solidFill>
              </a:rPr>
              <a:t>för mätning och uppföljning</a:t>
            </a:r>
            <a:endParaRPr lang="en-SE">
              <a:solidFill>
                <a:srgbClr val="195929"/>
              </a:solidFill>
            </a:endParaRPr>
          </a:p>
        </p:txBody>
      </p:sp>
      <p:sp>
        <p:nvSpPr>
          <p:cNvPr id="2" name="Platshållare för bildnummer 1">
            <a:extLst>
              <a:ext uri="{FF2B5EF4-FFF2-40B4-BE49-F238E27FC236}">
                <a16:creationId xmlns:a16="http://schemas.microsoft.com/office/drawing/2014/main" id="{6DE183A4-7769-4BA4-2F46-0C0567630367}"/>
              </a:ext>
            </a:extLst>
          </p:cNvPr>
          <p:cNvSpPr>
            <a:spLocks noGrp="1"/>
          </p:cNvSpPr>
          <p:nvPr>
            <p:ph type="sldNum" sz="quarter" idx="12"/>
          </p:nvPr>
        </p:nvSpPr>
        <p:spPr/>
        <p:txBody>
          <a:bodyPr/>
          <a:lstStyle/>
          <a:p>
            <a:fld id="{0CBCBD9C-3C31-42D4-A78B-497858E3EA19}" type="slidenum">
              <a:rPr lang="en-GB" smtClean="0"/>
              <a:t>28</a:t>
            </a:fld>
            <a:endParaRPr lang="en-GB"/>
          </a:p>
        </p:txBody>
      </p:sp>
      <p:pic>
        <p:nvPicPr>
          <p:cNvPr id="3" name="Bild 2" descr="Vänster hjärnhalva med hel fyllning">
            <a:extLst>
              <a:ext uri="{FF2B5EF4-FFF2-40B4-BE49-F238E27FC236}">
                <a16:creationId xmlns:a16="http://schemas.microsoft.com/office/drawing/2014/main" id="{D2B580CD-7686-FEC1-821C-34438C8E612F}"/>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637839" y="1155673"/>
            <a:ext cx="2597333" cy="2597333"/>
          </a:xfrm>
          <a:prstGeom prst="rect">
            <a:avLst/>
          </a:prstGeom>
        </p:spPr>
      </p:pic>
      <p:grpSp>
        <p:nvGrpSpPr>
          <p:cNvPr id="5" name="Grupp 4">
            <a:extLst>
              <a:ext uri="{FF2B5EF4-FFF2-40B4-BE49-F238E27FC236}">
                <a16:creationId xmlns:a16="http://schemas.microsoft.com/office/drawing/2014/main" id="{966ABE91-859F-9D1C-54D8-D89A79195613}"/>
              </a:ext>
            </a:extLst>
          </p:cNvPr>
          <p:cNvGrpSpPr/>
          <p:nvPr/>
        </p:nvGrpSpPr>
        <p:grpSpPr>
          <a:xfrm>
            <a:off x="10790899" y="314356"/>
            <a:ext cx="1120100" cy="572175"/>
            <a:chOff x="10790899" y="314356"/>
            <a:chExt cx="1120100" cy="572175"/>
          </a:xfrm>
        </p:grpSpPr>
        <p:pic>
          <p:nvPicPr>
            <p:cNvPr id="6" name="Bildobjekt 5">
              <a:extLst>
                <a:ext uri="{FF2B5EF4-FFF2-40B4-BE49-F238E27FC236}">
                  <a16:creationId xmlns:a16="http://schemas.microsoft.com/office/drawing/2014/main" id="{FBFA2F49-C5CB-B25E-4928-00607EA53E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A4F63E37-BD9F-C0D6-1092-9A9364D7299E}"/>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577221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6" name="Platshållare för bildnummer 25">
            <a:extLst>
              <a:ext uri="{FF2B5EF4-FFF2-40B4-BE49-F238E27FC236}">
                <a16:creationId xmlns:a16="http://schemas.microsoft.com/office/drawing/2014/main" id="{8E468054-9B57-DD0E-C5F7-720FE6348B0A}"/>
              </a:ext>
            </a:extLst>
          </p:cNvPr>
          <p:cNvSpPr>
            <a:spLocks noGrp="1"/>
          </p:cNvSpPr>
          <p:nvPr>
            <p:ph type="sldNum" sz="quarter" idx="4"/>
          </p:nvPr>
        </p:nvSpPr>
        <p:spPr>
          <a:xfrm>
            <a:off x="9144002" y="6356350"/>
            <a:ext cx="2743200" cy="365125"/>
          </a:xfrm>
        </p:spPr>
        <p:txBody>
          <a:bodyPr/>
          <a:lstStyle/>
          <a:p>
            <a:fld id="{2066355A-084C-D24E-9AD2-7E4FC41EA627}" type="slidenum">
              <a:rPr lang="sv-SE" smtClean="0"/>
              <a:pPr/>
              <a:t>29</a:t>
            </a:fld>
            <a:endParaRPr lang="sv-SE"/>
          </a:p>
        </p:txBody>
      </p:sp>
      <p:graphicFrame>
        <p:nvGraphicFramePr>
          <p:cNvPr id="4" name="Platshållare för innehåll 3"/>
          <p:cNvGraphicFramePr>
            <a:graphicFrameLocks noGrp="1"/>
          </p:cNvGraphicFramePr>
          <p:nvPr>
            <p:ph idx="4294967295"/>
            <p:extLst>
              <p:ext uri="{D42A27DB-BD31-4B8C-83A1-F6EECF244321}">
                <p14:modId xmlns:p14="http://schemas.microsoft.com/office/powerpoint/2010/main" val="3610416936"/>
              </p:ext>
            </p:extLst>
          </p:nvPr>
        </p:nvGraphicFramePr>
        <p:xfrm>
          <a:off x="304798" y="963759"/>
          <a:ext cx="10618841" cy="5582618"/>
        </p:xfrm>
        <a:graphic>
          <a:graphicData uri="http://schemas.openxmlformats.org/drawingml/2006/table">
            <a:tbl>
              <a:tblPr firstRow="1" bandRow="1">
                <a:tableStyleId>{17292A2E-F333-43FB-9621-5CBBE7FDCDCB}</a:tableStyleId>
              </a:tblPr>
              <a:tblGrid>
                <a:gridCol w="2186774">
                  <a:extLst>
                    <a:ext uri="{9D8B030D-6E8A-4147-A177-3AD203B41FA5}">
                      <a16:colId xmlns:a16="http://schemas.microsoft.com/office/drawing/2014/main" val="3262971223"/>
                    </a:ext>
                  </a:extLst>
                </a:gridCol>
                <a:gridCol w="2648895">
                  <a:extLst>
                    <a:ext uri="{9D8B030D-6E8A-4147-A177-3AD203B41FA5}">
                      <a16:colId xmlns:a16="http://schemas.microsoft.com/office/drawing/2014/main" val="20000"/>
                    </a:ext>
                  </a:extLst>
                </a:gridCol>
                <a:gridCol w="2752314">
                  <a:extLst>
                    <a:ext uri="{9D8B030D-6E8A-4147-A177-3AD203B41FA5}">
                      <a16:colId xmlns:a16="http://schemas.microsoft.com/office/drawing/2014/main" val="20001"/>
                    </a:ext>
                  </a:extLst>
                </a:gridCol>
                <a:gridCol w="3030858">
                  <a:extLst>
                    <a:ext uri="{9D8B030D-6E8A-4147-A177-3AD203B41FA5}">
                      <a16:colId xmlns:a16="http://schemas.microsoft.com/office/drawing/2014/main" val="20002"/>
                    </a:ext>
                  </a:extLst>
                </a:gridCol>
              </a:tblGrid>
              <a:tr h="636200">
                <a:tc>
                  <a:txBody>
                    <a:bodyPr/>
                    <a:lstStyle/>
                    <a:p>
                      <a:pPr marL="0" algn="ctr" defTabSz="914400" rtl="0" eaLnBrk="1" latinLnBrk="0" hangingPunct="1">
                        <a:lnSpc>
                          <a:spcPct val="300000"/>
                        </a:lnSpc>
                      </a:pPr>
                      <a:endParaRPr lang="sv-SE" sz="1600" b="0" kern="1200">
                        <a:solidFill>
                          <a:schemeClr val="bg1"/>
                        </a:solidFill>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FB98B"/>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Förändringsteori </a:t>
                      </a:r>
                      <a:endParaRPr lang="sv-SE" sz="1600" b="0" kern="1200">
                        <a:solidFill>
                          <a:schemeClr val="tx1"/>
                        </a:solidFill>
                        <a:latin typeface="+mj-lt"/>
                        <a:ea typeface="Roboto Mono" pitchFamily="2" charset="0"/>
                        <a:cs typeface="+mn-cs"/>
                      </a:endParaRP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Indikatorer</a:t>
                      </a: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ea typeface="Roboto Mono" pitchFamily="2" charset="0"/>
                        </a:rPr>
                        <a:t>Datakällor</a:t>
                      </a:r>
                    </a:p>
                  </a:txBody>
                  <a:tcPr marL="54556" marR="54556" marT="0" marB="2291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0000"/>
                  </a:ext>
                </a:extLst>
              </a:tr>
              <a:tr h="1151289">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Mål</a:t>
                      </a:r>
                    </a:p>
                    <a:p>
                      <a:pPr marL="0" algn="ctr" defTabSz="914400" rtl="0" eaLnBrk="1" latinLnBrk="0" hangingPunct="1">
                        <a:lnSpc>
                          <a:spcPct val="100000"/>
                        </a:lnSpc>
                      </a:pPr>
                      <a:endParaRPr lang="sv-SE" sz="1600" b="0" i="0" kern="1200">
                        <a:solidFill>
                          <a:schemeClr val="bg1"/>
                        </a:solidFill>
                        <a:effectLst/>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r>
                        <a:rPr lang="sv-SE" sz="800" b="0" i="0" kern="1200">
                          <a:solidFill>
                            <a:schemeClr val="tx1"/>
                          </a:solidFill>
                          <a:effectLst/>
                          <a:latin typeface="+mn-lt"/>
                          <a:ea typeface="+mn-ea"/>
                          <a:cs typeface="+mn-cs"/>
                        </a:rPr>
                        <a:t>Vad förväntas satsningen uppnå på lång sikt?</a:t>
                      </a: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highlight>
                          <a:srgbClr val="FFFF00"/>
                        </a:highligh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p>
                      <a:pPr marL="0" algn="l" defTabSz="914400" rtl="0" eaLnBrk="1" latinLnBrk="0" hangingPunct="1">
                        <a:lnSpc>
                          <a:spcPct val="100000"/>
                        </a:lnSpc>
                      </a:pPr>
                      <a:endParaRPr lang="sv-SE" sz="800" b="0" i="0" kern="1200">
                        <a:solidFill>
                          <a:schemeClr val="tx1"/>
                        </a:solidFill>
                        <a:effectLst/>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v-SE" sz="800" b="0" i="0" kern="1200">
                          <a:solidFill>
                            <a:schemeClr val="tx1"/>
                          </a:solidFill>
                          <a:effectLst/>
                          <a:latin typeface="+mn-lt"/>
                          <a:ea typeface="+mn-ea"/>
                          <a:cs typeface="+mn-cs"/>
                        </a:rPr>
                        <a:t>Hur kan det mätas? </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kern="1200">
                        <a:solidFill>
                          <a:schemeClr val="tx1"/>
                        </a:solidFill>
                        <a:effectLst/>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1"/>
                  </a:ext>
                </a:extLst>
              </a:tr>
              <a:tr h="1395337">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Utfall</a:t>
                      </a:r>
                    </a:p>
                    <a:p>
                      <a:pPr marL="0" indent="0" algn="ctr" defTabSz="914400" rtl="0" eaLnBrk="1" latinLnBrk="0" hangingPunct="1">
                        <a:lnSpc>
                          <a:spcPct val="100000"/>
                        </a:lnSpc>
                        <a:buFontTx/>
                        <a:buNone/>
                      </a:pPr>
                      <a:endParaRPr lang="sv-SE" sz="1600" b="0" kern="1200" baseline="0">
                        <a:solidFill>
                          <a:schemeClr val="bg1"/>
                        </a:solidFill>
                        <a:latin typeface="+mj-lt"/>
                        <a:ea typeface="Roboto Mono" pitchFamily="2" charset="0"/>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indent="0" algn="l" defTabSz="914400" rtl="0" eaLnBrk="1" latinLnBrk="0" hangingPunct="1">
                        <a:lnSpc>
                          <a:spcPct val="100000"/>
                        </a:lnSpc>
                        <a:buFontTx/>
                        <a:buNone/>
                      </a:pPr>
                      <a:r>
                        <a:rPr lang="sv-SE" sz="800" b="0" kern="1200" baseline="0">
                          <a:solidFill>
                            <a:schemeClr val="tx1"/>
                          </a:solidFill>
                          <a:latin typeface="+mn-lt"/>
                          <a:ea typeface="+mn-ea"/>
                          <a:cs typeface="+mn-cs"/>
                        </a:rPr>
                        <a:t>Vilka resultat förväntas satsningen uppnå på kort sikt?</a:t>
                      </a: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p>
                      <a:pPr marL="0" indent="0" algn="l" defTabSz="914400" rtl="0" eaLnBrk="1" latinLnBrk="0" hangingPunct="1">
                        <a:lnSpc>
                          <a:spcPct val="100000"/>
                        </a:lnSpc>
                        <a:buFontTx/>
                        <a:buNone/>
                      </a:pPr>
                      <a:endParaRPr lang="sv-SE" sz="800" b="0" kern="1200" baseline="0">
                        <a:solidFill>
                          <a:schemeClr val="tx1"/>
                        </a:solidFill>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b="0" i="0" u="none" strike="noStrike" kern="1200" cap="none">
                          <a:solidFill>
                            <a:schemeClr val="tx1"/>
                          </a:solidFill>
                          <a:effectLst/>
                          <a:latin typeface="+mn-lt"/>
                          <a:ea typeface="+mn-ea"/>
                          <a:cs typeface="+mn-cs"/>
                          <a:sym typeface="Arial"/>
                        </a:rPr>
                        <a:t>Hur kan det mätas?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800" b="0" i="0" u="none" strike="noStrike" kern="1200" cap="none">
                          <a:solidFill>
                            <a:schemeClr val="tx1"/>
                          </a:solidFill>
                          <a:effectLst/>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b="0" i="0" u="none" strike="noStrike" kern="1200" cap="none">
                        <a:solidFill>
                          <a:schemeClr val="tx1"/>
                        </a:solidFill>
                        <a:effectLst/>
                        <a:latin typeface="+mn-lt"/>
                        <a:ea typeface="+mn-ea"/>
                        <a:cs typeface="+mn-cs"/>
                        <a:sym typeface="Aria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2"/>
                  </a:ext>
                </a:extLst>
              </a:tr>
              <a:tr h="1290396">
                <a:tc>
                  <a:txBody>
                    <a:bodyPr/>
                    <a:lstStyle/>
                    <a:p>
                      <a:pPr algn="ctr" eaLnBrk="1" hangingPunct="1">
                        <a:lnSpc>
                          <a:spcPct val="100000"/>
                        </a:lnSpc>
                        <a:spcBef>
                          <a:spcPct val="0"/>
                        </a:spcBef>
                        <a:buFontTx/>
                        <a:buNone/>
                      </a:pPr>
                      <a:r>
                        <a:rPr lang="sv-SE" altLang="sv-SE" sz="1600" b="0">
                          <a:solidFill>
                            <a:schemeClr val="bg1"/>
                          </a:solidFill>
                          <a:latin typeface="+mj-lt"/>
                          <a:ea typeface="Roboto Mono" pitchFamily="2" charset="0"/>
                        </a:rPr>
                        <a:t>Aktiviteter</a:t>
                      </a:r>
                      <a:endParaRPr lang="sv-SE" sz="1600" b="0" noProof="0">
                        <a:solidFill>
                          <a:schemeClr val="bg1"/>
                        </a:solidFill>
                        <a:latin typeface="+mj-lt"/>
                        <a:ea typeface="Roboto Mono" pitchFamily="2" charset="0"/>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l" defTabSz="914400" rtl="0" eaLnBrk="1" latinLnBrk="0" hangingPunct="1">
                        <a:lnSpc>
                          <a:spcPct val="100000"/>
                        </a:lnSpc>
                      </a:pPr>
                      <a:r>
                        <a:rPr lang="sv-SE" sz="800" b="0" noProof="0">
                          <a:solidFill>
                            <a:schemeClr val="tx1"/>
                          </a:solidFill>
                        </a:rPr>
                        <a:t>Vilka aktiviteter ska genomföras?</a:t>
                      </a: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800" kern="1200">
                          <a:effectLst/>
                        </a:rPr>
                        <a:t>Hur kan det mätas?</a:t>
                      </a: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kern="1200">
                        <a:effectLst/>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p>
                      <a:pPr marL="0" algn="l" defTabSz="914400" rtl="0" eaLnBrk="1" latinLnBrk="0" hangingPunct="1">
                        <a:lnSpc>
                          <a:spcPct val="100000"/>
                        </a:lnSpc>
                      </a:pPr>
                      <a:endParaRPr lang="sv-SE" sz="800" b="0" noProof="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3"/>
                  </a:ext>
                </a:extLst>
              </a:tr>
              <a:tr h="1090708">
                <a:tc>
                  <a:txBody>
                    <a:bodyPr/>
                    <a:lstStyle/>
                    <a:p>
                      <a:pPr marL="0" indent="0" algn="ctr" defTabSz="914400" rtl="0" eaLnBrk="1" latinLnBrk="0" hangingPunct="1">
                        <a:lnSpc>
                          <a:spcPct val="100000"/>
                        </a:lnSpc>
                        <a:buFontTx/>
                        <a:buNone/>
                      </a:pPr>
                      <a:r>
                        <a:rPr lang="sv-SE" altLang="sv-SE" sz="1600" b="0">
                          <a:solidFill>
                            <a:schemeClr val="bg1"/>
                          </a:solidFill>
                          <a:latin typeface="+mj-lt"/>
                          <a:ea typeface="Roboto Mono" pitchFamily="2" charset="0"/>
                        </a:rPr>
                        <a:t>Resurser</a:t>
                      </a:r>
                      <a:endParaRPr lang="sv-SE" sz="1600" b="0">
                        <a:solidFill>
                          <a:schemeClr val="bg1"/>
                        </a:solidFill>
                        <a:latin typeface="+mj-lt"/>
                        <a:ea typeface="Roboto Mono" pitchFamily="2" charset="0"/>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indent="0" algn="l" defTabSz="914400" rtl="0" eaLnBrk="1" latinLnBrk="0" hangingPunct="1">
                        <a:lnSpc>
                          <a:spcPct val="100000"/>
                        </a:lnSpc>
                        <a:buFontTx/>
                        <a:buNone/>
                      </a:pPr>
                      <a:r>
                        <a:rPr lang="sv-SE" sz="800" b="0">
                          <a:solidFill>
                            <a:schemeClr val="tx1"/>
                          </a:solidFill>
                        </a:rPr>
                        <a:t>Vilka resurser behövs för att genomföra aktiviteterna?</a:t>
                      </a: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p>
                      <a:pPr marL="0" indent="0" algn="l" defTabSz="914400" rtl="0" eaLnBrk="1" latinLnBrk="0" hangingPunct="1">
                        <a:lnSpc>
                          <a:spcPct val="100000"/>
                        </a:lnSpc>
                        <a:buFontTx/>
                        <a:buNone/>
                      </a:pPr>
                      <a:endParaRPr lang="sv-SE" sz="800" b="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algn="l" defTabSz="914400" rtl="0" eaLnBrk="1" latinLnBrk="0" hangingPunct="1">
                        <a:lnSpc>
                          <a:spcPct val="100000"/>
                        </a:lnSpc>
                      </a:pPr>
                      <a:r>
                        <a:rPr lang="sv-SE" sz="800" b="0" kern="1200">
                          <a:solidFill>
                            <a:schemeClr val="tx1"/>
                          </a:solidFill>
                          <a:latin typeface="+mn-lt"/>
                          <a:ea typeface="+mn-ea"/>
                          <a:cs typeface="+mn-cs"/>
                        </a:rPr>
                        <a:t>Hur kan det mätas?</a:t>
                      </a: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p>
                      <a:pPr marL="0" algn="l" defTabSz="914400" rtl="0" eaLnBrk="1" latinLnBrk="0" hangingPunct="1">
                        <a:lnSpc>
                          <a:spcPct val="100000"/>
                        </a:lnSpc>
                      </a:pPr>
                      <a:endParaRPr lang="sv-SE" sz="800" b="0" kern="1200">
                        <a:solidFill>
                          <a:schemeClr val="tx1"/>
                        </a:solidFill>
                        <a:latin typeface="+mn-lt"/>
                        <a:ea typeface="+mn-ea"/>
                        <a:cs typeface="+mn-cs"/>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F5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0" cap="none" spc="0" normalizeH="0" baseline="0" noProof="0">
                          <a:ln>
                            <a:noFill/>
                          </a:ln>
                          <a:solidFill>
                            <a:srgbClr val="000000"/>
                          </a:solidFill>
                          <a:effectLst/>
                          <a:uLnTx/>
                          <a:uFillTx/>
                          <a:latin typeface="+mn-lt"/>
                          <a:ea typeface="+mn-ea"/>
                          <a:cs typeface="+mn-cs"/>
                          <a:sym typeface="Arial"/>
                        </a:rPr>
                        <a:t>Vilken data kan användas som är tillgänglig? Hur?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800" b="0" i="0" u="none" strike="noStrike" kern="0" cap="none" spc="0" normalizeH="0" baseline="0" noProof="0">
                        <a:ln>
                          <a:noFill/>
                        </a:ln>
                        <a:solidFill>
                          <a:srgbClr val="000000"/>
                        </a:solidFill>
                        <a:effectLst/>
                        <a:uLnTx/>
                        <a:uFillTx/>
                        <a:latin typeface="+mn-lt"/>
                        <a:ea typeface="+mn-ea"/>
                        <a:cs typeface="+mn-cs"/>
                        <a:sym typeface="Aria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marR="0" indent="0" algn="l" defTabSz="914400" rtl="0" eaLnBrk="1" fontAlgn="auto" latinLnBrk="0" hangingPunct="1">
                        <a:lnSpc>
                          <a:spcPct val="100000"/>
                        </a:lnSpc>
                        <a:spcBef>
                          <a:spcPts val="0"/>
                        </a:spcBef>
                        <a:spcAft>
                          <a:spcPts val="0"/>
                        </a:spcAft>
                        <a:buClrTx/>
                        <a:buSzTx/>
                        <a:buFontTx/>
                        <a:buNone/>
                        <a:tabLst/>
                        <a:defRPr/>
                      </a:pPr>
                      <a:endParaRPr lang="sv-SE" sz="800"/>
                    </a:p>
                    <a:p>
                      <a:pPr marL="0" indent="0" algn="l" defTabSz="914400" rtl="0" eaLnBrk="1" latinLnBrk="0" hangingPunct="1">
                        <a:lnSpc>
                          <a:spcPct val="100000"/>
                        </a:lnSpc>
                        <a:buFontTx/>
                        <a:buNone/>
                      </a:pPr>
                      <a:endParaRPr lang="sv-SE" sz="800" b="0">
                        <a:solidFill>
                          <a:schemeClr val="tx1"/>
                        </a:solidFill>
                      </a:endParaRPr>
                    </a:p>
                  </a:txBody>
                  <a:tcPr marL="54556" marR="54556" marT="27279" marB="2727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0004"/>
                  </a:ext>
                </a:extLst>
              </a:tr>
            </a:tbl>
          </a:graphicData>
        </a:graphic>
      </p:graphicFrame>
      <p:sp>
        <p:nvSpPr>
          <p:cNvPr id="3" name="textruta 2">
            <a:extLst>
              <a:ext uri="{FF2B5EF4-FFF2-40B4-BE49-F238E27FC236}">
                <a16:creationId xmlns:a16="http://schemas.microsoft.com/office/drawing/2014/main" id="{9782C003-9250-C87C-2474-4075E7E0C87C}"/>
              </a:ext>
            </a:extLst>
          </p:cNvPr>
          <p:cNvSpPr txBox="1"/>
          <p:nvPr/>
        </p:nvSpPr>
        <p:spPr>
          <a:xfrm>
            <a:off x="2865408" y="2040155"/>
            <a:ext cx="1974586"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Stärka boendes egenmakt och röster </a:t>
            </a:r>
          </a:p>
        </p:txBody>
      </p:sp>
      <p:sp>
        <p:nvSpPr>
          <p:cNvPr id="5" name="textruta 4">
            <a:extLst>
              <a:ext uri="{FF2B5EF4-FFF2-40B4-BE49-F238E27FC236}">
                <a16:creationId xmlns:a16="http://schemas.microsoft.com/office/drawing/2014/main" id="{738BA546-C2EF-685C-9A4D-221F23FA1AC8}"/>
              </a:ext>
            </a:extLst>
          </p:cNvPr>
          <p:cNvSpPr txBox="1"/>
          <p:nvPr/>
        </p:nvSpPr>
        <p:spPr>
          <a:xfrm>
            <a:off x="2648592" y="2996181"/>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känner att de kan påverka sina liv</a:t>
            </a:r>
          </a:p>
        </p:txBody>
      </p:sp>
      <p:sp>
        <p:nvSpPr>
          <p:cNvPr id="6" name="textruta 5">
            <a:extLst>
              <a:ext uri="{FF2B5EF4-FFF2-40B4-BE49-F238E27FC236}">
                <a16:creationId xmlns:a16="http://schemas.microsoft.com/office/drawing/2014/main" id="{00F61FCE-A048-8CA9-FCF8-4977ABF5710E}"/>
              </a:ext>
            </a:extLst>
          </p:cNvPr>
          <p:cNvSpPr txBox="1"/>
          <p:nvPr/>
        </p:nvSpPr>
        <p:spPr>
          <a:xfrm>
            <a:off x="2686117" y="3527320"/>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Ökat samhälleligt engagemang bland boende</a:t>
            </a:r>
          </a:p>
        </p:txBody>
      </p:sp>
      <p:sp>
        <p:nvSpPr>
          <p:cNvPr id="7" name="textruta 6">
            <a:extLst>
              <a:ext uri="{FF2B5EF4-FFF2-40B4-BE49-F238E27FC236}">
                <a16:creationId xmlns:a16="http://schemas.microsoft.com/office/drawing/2014/main" id="{0B53F8EA-0D78-4537-82DF-21405BE7E7BE}"/>
              </a:ext>
            </a:extLst>
          </p:cNvPr>
          <p:cNvSpPr txBox="1"/>
          <p:nvPr/>
        </p:nvSpPr>
        <p:spPr>
          <a:xfrm>
            <a:off x="2648592" y="4495886"/>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Ungdomsgrupper</a:t>
            </a:r>
          </a:p>
        </p:txBody>
      </p:sp>
      <p:sp>
        <p:nvSpPr>
          <p:cNvPr id="8" name="textruta 7">
            <a:extLst>
              <a:ext uri="{FF2B5EF4-FFF2-40B4-BE49-F238E27FC236}">
                <a16:creationId xmlns:a16="http://schemas.microsoft.com/office/drawing/2014/main" id="{129DE2D9-9628-FF27-C156-61C8EA36A8B5}"/>
              </a:ext>
            </a:extLst>
          </p:cNvPr>
          <p:cNvSpPr txBox="1"/>
          <p:nvPr/>
        </p:nvSpPr>
        <p:spPr>
          <a:xfrm>
            <a:off x="2648592" y="4909167"/>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Samhällsrådgivning</a:t>
            </a:r>
          </a:p>
        </p:txBody>
      </p:sp>
      <p:sp>
        <p:nvSpPr>
          <p:cNvPr id="9" name="textruta 8">
            <a:extLst>
              <a:ext uri="{FF2B5EF4-FFF2-40B4-BE49-F238E27FC236}">
                <a16:creationId xmlns:a16="http://schemas.microsoft.com/office/drawing/2014/main" id="{579F6922-4F8E-DD9F-F28D-FA85E72D3944}"/>
              </a:ext>
            </a:extLst>
          </p:cNvPr>
          <p:cNvSpPr txBox="1"/>
          <p:nvPr/>
        </p:nvSpPr>
        <p:spPr>
          <a:xfrm>
            <a:off x="2865408" y="5859496"/>
            <a:ext cx="1817569"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Samtalsledare</a:t>
            </a:r>
          </a:p>
        </p:txBody>
      </p:sp>
      <p:sp>
        <p:nvSpPr>
          <p:cNvPr id="10" name="textruta 9">
            <a:extLst>
              <a:ext uri="{FF2B5EF4-FFF2-40B4-BE49-F238E27FC236}">
                <a16:creationId xmlns:a16="http://schemas.microsoft.com/office/drawing/2014/main" id="{9E497E09-8A08-339D-FEE6-7EEED9C4AC4A}"/>
              </a:ext>
            </a:extLst>
          </p:cNvPr>
          <p:cNvSpPr txBox="1"/>
          <p:nvPr/>
        </p:nvSpPr>
        <p:spPr>
          <a:xfrm>
            <a:off x="3241145" y="6211383"/>
            <a:ext cx="1817569"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Mötesplats</a:t>
            </a:r>
          </a:p>
        </p:txBody>
      </p:sp>
      <p:sp>
        <p:nvSpPr>
          <p:cNvPr id="11" name="textruta 10">
            <a:extLst>
              <a:ext uri="{FF2B5EF4-FFF2-40B4-BE49-F238E27FC236}">
                <a16:creationId xmlns:a16="http://schemas.microsoft.com/office/drawing/2014/main" id="{1791A04C-6A3E-50D2-DF53-6EDDC59AABE4}"/>
              </a:ext>
            </a:extLst>
          </p:cNvPr>
          <p:cNvSpPr txBox="1"/>
          <p:nvPr/>
        </p:nvSpPr>
        <p:spPr>
          <a:xfrm>
            <a:off x="5451077" y="1950314"/>
            <a:ext cx="2033237" cy="645946"/>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upplever att offentliga aktörer agerar i linje med reella behov</a:t>
            </a:r>
          </a:p>
        </p:txBody>
      </p:sp>
      <p:sp>
        <p:nvSpPr>
          <p:cNvPr id="12" name="textruta 11">
            <a:extLst>
              <a:ext uri="{FF2B5EF4-FFF2-40B4-BE49-F238E27FC236}">
                <a16:creationId xmlns:a16="http://schemas.microsoft.com/office/drawing/2014/main" id="{4677A477-3FFF-962E-9A4C-254B4257588C}"/>
              </a:ext>
            </a:extLst>
          </p:cNvPr>
          <p:cNvSpPr txBox="1"/>
          <p:nvPr/>
        </p:nvSpPr>
        <p:spPr>
          <a:xfrm>
            <a:off x="5301111" y="2962597"/>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Boende ökar känslan av egenmakt</a:t>
            </a:r>
          </a:p>
        </p:txBody>
      </p:sp>
      <p:sp>
        <p:nvSpPr>
          <p:cNvPr id="13" name="textruta 12">
            <a:extLst>
              <a:ext uri="{FF2B5EF4-FFF2-40B4-BE49-F238E27FC236}">
                <a16:creationId xmlns:a16="http://schemas.microsoft.com/office/drawing/2014/main" id="{041C08E6-F461-5AC0-1A28-8AC382843B42}"/>
              </a:ext>
            </a:extLst>
          </p:cNvPr>
          <p:cNvSpPr txBox="1"/>
          <p:nvPr/>
        </p:nvSpPr>
        <p:spPr>
          <a:xfrm>
            <a:off x="5429652" y="3512791"/>
            <a:ext cx="2333167"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Fler boende engagerar sig i föreningar/egna initiativ</a:t>
            </a:r>
          </a:p>
        </p:txBody>
      </p:sp>
      <p:sp>
        <p:nvSpPr>
          <p:cNvPr id="14" name="textruta 13">
            <a:extLst>
              <a:ext uri="{FF2B5EF4-FFF2-40B4-BE49-F238E27FC236}">
                <a16:creationId xmlns:a16="http://schemas.microsoft.com/office/drawing/2014/main" id="{D9ECE3E3-7D04-3C0A-8552-4017D3C46B48}"/>
              </a:ext>
            </a:extLst>
          </p:cNvPr>
          <p:cNvSpPr txBox="1"/>
          <p:nvPr/>
        </p:nvSpPr>
        <p:spPr>
          <a:xfrm>
            <a:off x="5303077" y="4430224"/>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Antal deltagande ungdomar</a:t>
            </a:r>
          </a:p>
        </p:txBody>
      </p:sp>
      <p:sp>
        <p:nvSpPr>
          <p:cNvPr id="16" name="textruta 15">
            <a:extLst>
              <a:ext uri="{FF2B5EF4-FFF2-40B4-BE49-F238E27FC236}">
                <a16:creationId xmlns:a16="http://schemas.microsoft.com/office/drawing/2014/main" id="{5FC9BE85-E77D-5962-F07B-959F71B5297E}"/>
              </a:ext>
            </a:extLst>
          </p:cNvPr>
          <p:cNvSpPr txBox="1"/>
          <p:nvPr/>
        </p:nvSpPr>
        <p:spPr>
          <a:xfrm>
            <a:off x="5451077" y="4763652"/>
            <a:ext cx="2333167" cy="645946"/>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Deltagare i samhällsrådgivning upplever en funktionell länkning</a:t>
            </a:r>
          </a:p>
        </p:txBody>
      </p:sp>
      <p:sp>
        <p:nvSpPr>
          <p:cNvPr id="17" name="textruta 16">
            <a:extLst>
              <a:ext uri="{FF2B5EF4-FFF2-40B4-BE49-F238E27FC236}">
                <a16:creationId xmlns:a16="http://schemas.microsoft.com/office/drawing/2014/main" id="{3EB5BFA4-8FE9-9216-1B5B-766891B435C7}"/>
              </a:ext>
            </a:extLst>
          </p:cNvPr>
          <p:cNvSpPr txBox="1"/>
          <p:nvPr/>
        </p:nvSpPr>
        <p:spPr>
          <a:xfrm>
            <a:off x="5178876" y="5741512"/>
            <a:ext cx="1817569"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Fyra samtalsledare är anställda</a:t>
            </a:r>
          </a:p>
        </p:txBody>
      </p:sp>
      <p:sp>
        <p:nvSpPr>
          <p:cNvPr id="18" name="textruta 17">
            <a:extLst>
              <a:ext uri="{FF2B5EF4-FFF2-40B4-BE49-F238E27FC236}">
                <a16:creationId xmlns:a16="http://schemas.microsoft.com/office/drawing/2014/main" id="{7E5F0061-1146-B259-4434-A527DCC0649E}"/>
              </a:ext>
            </a:extLst>
          </p:cNvPr>
          <p:cNvSpPr txBox="1"/>
          <p:nvPr/>
        </p:nvSpPr>
        <p:spPr>
          <a:xfrm>
            <a:off x="6087661" y="5967854"/>
            <a:ext cx="1720204" cy="461408"/>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Avtal på lokal, minst X kvm under fem år</a:t>
            </a:r>
          </a:p>
        </p:txBody>
      </p:sp>
      <p:sp>
        <p:nvSpPr>
          <p:cNvPr id="20" name="textruta 19">
            <a:extLst>
              <a:ext uri="{FF2B5EF4-FFF2-40B4-BE49-F238E27FC236}">
                <a16:creationId xmlns:a16="http://schemas.microsoft.com/office/drawing/2014/main" id="{CAAB48A8-DB43-2D56-9DD9-525AB3B47F94}"/>
              </a:ext>
            </a:extLst>
          </p:cNvPr>
          <p:cNvSpPr txBox="1"/>
          <p:nvPr/>
        </p:nvSpPr>
        <p:spPr>
          <a:xfrm>
            <a:off x="8034010" y="1980242"/>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Enkät med självskattning</a:t>
            </a:r>
          </a:p>
        </p:txBody>
      </p:sp>
      <p:sp>
        <p:nvSpPr>
          <p:cNvPr id="21" name="textruta 20">
            <a:extLst>
              <a:ext uri="{FF2B5EF4-FFF2-40B4-BE49-F238E27FC236}">
                <a16:creationId xmlns:a16="http://schemas.microsoft.com/office/drawing/2014/main" id="{EC89F55A-BB45-D485-3FCF-7DF91506CBC7}"/>
              </a:ext>
            </a:extLst>
          </p:cNvPr>
          <p:cNvSpPr txBox="1"/>
          <p:nvPr/>
        </p:nvSpPr>
        <p:spPr>
          <a:xfrm>
            <a:off x="8725716" y="2330544"/>
            <a:ext cx="203323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Eventuell deltagarstatistik</a:t>
            </a:r>
          </a:p>
        </p:txBody>
      </p:sp>
      <p:sp>
        <p:nvSpPr>
          <p:cNvPr id="22" name="textruta 21">
            <a:extLst>
              <a:ext uri="{FF2B5EF4-FFF2-40B4-BE49-F238E27FC236}">
                <a16:creationId xmlns:a16="http://schemas.microsoft.com/office/drawing/2014/main" id="{7BF9EFB1-FD7D-376B-7FD8-0A52DE643B86}"/>
              </a:ext>
            </a:extLst>
          </p:cNvPr>
          <p:cNvSpPr txBox="1"/>
          <p:nvPr/>
        </p:nvSpPr>
        <p:spPr>
          <a:xfrm>
            <a:off x="8321385" y="3180093"/>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Enkät med självskattning</a:t>
            </a:r>
          </a:p>
        </p:txBody>
      </p:sp>
      <p:sp>
        <p:nvSpPr>
          <p:cNvPr id="23" name="textruta 22">
            <a:extLst>
              <a:ext uri="{FF2B5EF4-FFF2-40B4-BE49-F238E27FC236}">
                <a16:creationId xmlns:a16="http://schemas.microsoft.com/office/drawing/2014/main" id="{9D0F70AE-95B9-42DA-D008-88DAF4AF3F18}"/>
              </a:ext>
            </a:extLst>
          </p:cNvPr>
          <p:cNvSpPr txBox="1"/>
          <p:nvPr/>
        </p:nvSpPr>
        <p:spPr>
          <a:xfrm>
            <a:off x="8477681" y="3541589"/>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Eventuell deltagarstatistik</a:t>
            </a:r>
          </a:p>
        </p:txBody>
      </p:sp>
      <p:sp>
        <p:nvSpPr>
          <p:cNvPr id="24" name="textruta 23">
            <a:extLst>
              <a:ext uri="{FF2B5EF4-FFF2-40B4-BE49-F238E27FC236}">
                <a16:creationId xmlns:a16="http://schemas.microsoft.com/office/drawing/2014/main" id="{89A2671E-5AD2-0F83-15B8-1A0913850332}"/>
              </a:ext>
            </a:extLst>
          </p:cNvPr>
          <p:cNvSpPr txBox="1"/>
          <p:nvPr/>
        </p:nvSpPr>
        <p:spPr>
          <a:xfrm>
            <a:off x="8425786" y="4763652"/>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Egeninsamlad deltagarstatistik</a:t>
            </a:r>
          </a:p>
        </p:txBody>
      </p:sp>
      <p:sp>
        <p:nvSpPr>
          <p:cNvPr id="25" name="textruta 24">
            <a:extLst>
              <a:ext uri="{FF2B5EF4-FFF2-40B4-BE49-F238E27FC236}">
                <a16:creationId xmlns:a16="http://schemas.microsoft.com/office/drawing/2014/main" id="{E5E9544E-DA0C-A2AB-7279-A724C98BCBBB}"/>
              </a:ext>
            </a:extLst>
          </p:cNvPr>
          <p:cNvSpPr txBox="1"/>
          <p:nvPr/>
        </p:nvSpPr>
        <p:spPr>
          <a:xfrm>
            <a:off x="8477681" y="5963503"/>
            <a:ext cx="2333167" cy="276871"/>
          </a:xfrm>
          <a:prstGeom prst="rect">
            <a:avLst/>
          </a:prstGeom>
          <a:solidFill>
            <a:srgbClr val="F4E2D8"/>
          </a:solidFill>
          <a:ln>
            <a:solidFill>
              <a:schemeClr val="tx1"/>
            </a:solidFill>
          </a:ln>
        </p:spPr>
        <p:txBody>
          <a:bodyPr wrap="square">
            <a:spAutoFit/>
          </a:bodyPr>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sv-SE" sz="1199" b="1" i="0" u="none" strike="noStrike" kern="0" cap="none" spc="0" normalizeH="0" baseline="0" noProof="0">
                <a:ln>
                  <a:noFill/>
                </a:ln>
                <a:solidFill>
                  <a:srgbClr val="000000"/>
                </a:solidFill>
                <a:effectLst/>
                <a:uLnTx/>
                <a:uFillTx/>
                <a:ea typeface="+mn-ea"/>
                <a:cs typeface="+mn-cs"/>
              </a:rPr>
              <a:t>Egeninsamlad information</a:t>
            </a:r>
          </a:p>
        </p:txBody>
      </p:sp>
      <p:sp>
        <p:nvSpPr>
          <p:cNvPr id="27" name="textruta 26">
            <a:extLst>
              <a:ext uri="{FF2B5EF4-FFF2-40B4-BE49-F238E27FC236}">
                <a16:creationId xmlns:a16="http://schemas.microsoft.com/office/drawing/2014/main" id="{763133E5-3692-C27E-97E2-80C85E1C3EE0}"/>
              </a:ext>
            </a:extLst>
          </p:cNvPr>
          <p:cNvSpPr txBox="1"/>
          <p:nvPr/>
        </p:nvSpPr>
        <p:spPr>
          <a:xfrm>
            <a:off x="300037" y="333210"/>
            <a:ext cx="5632654" cy="361959"/>
          </a:xfrm>
          <a:prstGeom prst="rect">
            <a:avLst/>
          </a:prstGeom>
          <a:noFill/>
        </p:spPr>
        <p:txBody>
          <a:bodyPr wrap="square" lIns="0" tIns="0" rIns="0" bIns="0" rtlCol="0">
            <a:spAutoFit/>
          </a:bodyPr>
          <a:lstStyle/>
          <a:p>
            <a:pPr marL="0" marR="0" lvl="0" indent="0" algn="l" defTabSz="609503" rtl="0" eaLnBrk="1" fontAlgn="auto" latinLnBrk="0" hangingPunct="1">
              <a:lnSpc>
                <a:spcPct val="100000"/>
              </a:lnSpc>
              <a:spcBef>
                <a:spcPts val="0"/>
              </a:spcBef>
              <a:spcAft>
                <a:spcPts val="0"/>
              </a:spcAft>
              <a:buClrTx/>
              <a:buSzTx/>
              <a:buFontTx/>
              <a:buNone/>
              <a:tabLst/>
              <a:defRPr/>
            </a:pPr>
            <a:r>
              <a:rPr kumimoji="0" lang="sv-SE" sz="2352" i="0" u="none" strike="noStrike" kern="1200" cap="none" spc="0" normalizeH="0" baseline="0" noProof="0">
                <a:ln>
                  <a:noFill/>
                </a:ln>
                <a:solidFill>
                  <a:srgbClr val="000000"/>
                </a:solidFill>
                <a:effectLst/>
                <a:uLnTx/>
                <a:uFillTx/>
                <a:latin typeface="+mj-lt"/>
                <a:ea typeface="Roboto Mono" pitchFamily="2" charset="0"/>
                <a:cs typeface="+mn-cs"/>
              </a:rPr>
              <a:t>Indikatorer och datakällor </a:t>
            </a:r>
            <a:endParaRPr kumimoji="0" lang="en-SE" sz="2352" i="0" u="none" strike="noStrike" kern="1200" cap="none" spc="0" normalizeH="0" baseline="0" noProof="0">
              <a:ln>
                <a:noFill/>
              </a:ln>
              <a:solidFill>
                <a:srgbClr val="000000"/>
              </a:solidFill>
              <a:effectLst/>
              <a:uLnTx/>
              <a:uFillTx/>
              <a:latin typeface="+mj-lt"/>
              <a:ea typeface="Roboto Mono" pitchFamily="2" charset="0"/>
              <a:cs typeface="+mn-cs"/>
            </a:endParaRPr>
          </a:p>
        </p:txBody>
      </p:sp>
      <p:pic>
        <p:nvPicPr>
          <p:cNvPr id="19" name="Bild 18" descr="Postit-lappar med hel fyllning">
            <a:extLst>
              <a:ext uri="{FF2B5EF4-FFF2-40B4-BE49-F238E27FC236}">
                <a16:creationId xmlns:a16="http://schemas.microsoft.com/office/drawing/2014/main" id="{B18757DB-B016-6814-54F2-D6F87712DC8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467694" y="64619"/>
            <a:ext cx="914400" cy="914400"/>
          </a:xfrm>
          <a:prstGeom prst="rect">
            <a:avLst/>
          </a:prstGeom>
        </p:spPr>
      </p:pic>
      <p:sp>
        <p:nvSpPr>
          <p:cNvPr id="2" name="Rektangel 1">
            <a:extLst>
              <a:ext uri="{FF2B5EF4-FFF2-40B4-BE49-F238E27FC236}">
                <a16:creationId xmlns:a16="http://schemas.microsoft.com/office/drawing/2014/main" id="{47224450-22AC-F99C-E328-9BDDB57606AE}"/>
              </a:ext>
            </a:extLst>
          </p:cNvPr>
          <p:cNvSpPr/>
          <p:nvPr/>
        </p:nvSpPr>
        <p:spPr>
          <a:xfrm rot="19320245">
            <a:off x="9906665" y="5932010"/>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sp>
        <p:nvSpPr>
          <p:cNvPr id="15" name="Pratbubbla: rektangel med rundade hörn 14">
            <a:extLst>
              <a:ext uri="{FF2B5EF4-FFF2-40B4-BE49-F238E27FC236}">
                <a16:creationId xmlns:a16="http://schemas.microsoft.com/office/drawing/2014/main" id="{A082CEE1-2BFF-D894-99C9-8E818CF75641}"/>
              </a:ext>
            </a:extLst>
          </p:cNvPr>
          <p:cNvSpPr/>
          <p:nvPr/>
        </p:nvSpPr>
        <p:spPr>
          <a:xfrm>
            <a:off x="7469145" y="75845"/>
            <a:ext cx="2559758" cy="799128"/>
          </a:xfrm>
          <a:prstGeom prst="wedgeRoundRectCallout">
            <a:avLst>
              <a:gd name="adj1" fmla="val -8278"/>
              <a:gd name="adj2" fmla="val 74886"/>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Identifiera lämpliga datakällor för indikatorerna under ett internt arbetsmöte á ca 1,5 timme</a:t>
            </a:r>
            <a:endParaRPr lang="en-SE" sz="1200"/>
          </a:p>
        </p:txBody>
      </p:sp>
      <p:pic>
        <p:nvPicPr>
          <p:cNvPr id="28" name="Bildobjekt 27">
            <a:extLst>
              <a:ext uri="{FF2B5EF4-FFF2-40B4-BE49-F238E27FC236}">
                <a16:creationId xmlns:a16="http://schemas.microsoft.com/office/drawing/2014/main" id="{6E560806-99B5-F07B-8073-6956DF732AE9}"/>
              </a:ext>
            </a:extLst>
          </p:cNvPr>
          <p:cNvPicPr>
            <a:picLocks noChangeAspect="1"/>
          </p:cNvPicPr>
          <p:nvPr/>
        </p:nvPicPr>
        <p:blipFill>
          <a:blip r:embed="rId4"/>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7953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A085370-2C7A-27CA-2ECC-DE9BCC1148DB}"/>
              </a:ext>
            </a:extLst>
          </p:cNvPr>
          <p:cNvSpPr>
            <a:spLocks noGrp="1"/>
          </p:cNvSpPr>
          <p:nvPr>
            <p:ph type="title"/>
          </p:nvPr>
        </p:nvSpPr>
        <p:spPr>
          <a:xfrm>
            <a:off x="825831" y="914930"/>
            <a:ext cx="10515600" cy="1325563"/>
          </a:xfrm>
        </p:spPr>
        <p:txBody>
          <a:bodyPr/>
          <a:lstStyle/>
          <a:p>
            <a:r>
              <a:rPr lang="sv-SE"/>
              <a:t>Innehållsförteckning</a:t>
            </a:r>
            <a:endParaRPr lang="en-SE"/>
          </a:p>
        </p:txBody>
      </p:sp>
      <p:sp>
        <p:nvSpPr>
          <p:cNvPr id="3" name="Platshållare för innehåll 2">
            <a:extLst>
              <a:ext uri="{FF2B5EF4-FFF2-40B4-BE49-F238E27FC236}">
                <a16:creationId xmlns:a16="http://schemas.microsoft.com/office/drawing/2014/main" id="{5E6A3E88-5248-E85B-E451-8BE86BCB30D4}"/>
              </a:ext>
            </a:extLst>
          </p:cNvPr>
          <p:cNvSpPr>
            <a:spLocks noGrp="1"/>
          </p:cNvSpPr>
          <p:nvPr>
            <p:ph idx="1"/>
          </p:nvPr>
        </p:nvSpPr>
        <p:spPr>
          <a:xfrm>
            <a:off x="838200" y="2043339"/>
            <a:ext cx="8900886" cy="3109232"/>
          </a:xfrm>
        </p:spPr>
        <p:txBody>
          <a:bodyPr>
            <a:normAutofit lnSpcReduction="10000"/>
          </a:bodyPr>
          <a:lstStyle/>
          <a:p>
            <a:pPr marL="0" indent="0">
              <a:buNone/>
            </a:pPr>
            <a:r>
              <a:rPr lang="sv-SE" sz="2000" b="1">
                <a:ea typeface="Roboto Mono" pitchFamily="2" charset="0"/>
              </a:rPr>
              <a:t>1. Kartlägga behov och resurser</a:t>
            </a:r>
            <a:r>
              <a:rPr lang="sv-SE" sz="2000">
                <a:ea typeface="Roboto Mono" pitchFamily="2" charset="0"/>
              </a:rPr>
              <a:t>__________________________4</a:t>
            </a:r>
          </a:p>
          <a:p>
            <a:pPr marL="0" indent="0">
              <a:buNone/>
            </a:pPr>
            <a:r>
              <a:rPr lang="sv-SE" sz="2000">
                <a:ea typeface="Roboto Mono" pitchFamily="2" charset="0"/>
              </a:rPr>
              <a:t>	Stödmaterial_____________________________________8</a:t>
            </a:r>
          </a:p>
          <a:p>
            <a:pPr marL="0" indent="0">
              <a:buNone/>
            </a:pPr>
            <a:r>
              <a:rPr lang="sv-SE" sz="2000" b="1">
                <a:ea typeface="Roboto Mono" pitchFamily="2" charset="0"/>
              </a:rPr>
              <a:t>2. Utveckla förändringsteori och KPI:er</a:t>
            </a:r>
            <a:r>
              <a:rPr lang="sv-SE" sz="2000">
                <a:ea typeface="Roboto Mono" pitchFamily="2" charset="0"/>
              </a:rPr>
              <a:t>___________________12</a:t>
            </a:r>
          </a:p>
          <a:p>
            <a:pPr marL="0" indent="0">
              <a:buNone/>
            </a:pPr>
            <a:r>
              <a:rPr lang="sv-SE" sz="2000">
                <a:ea typeface="Roboto Mono" pitchFamily="2" charset="0"/>
              </a:rPr>
              <a:t>	Stödmaterial_____________________________________16</a:t>
            </a:r>
          </a:p>
          <a:p>
            <a:pPr marL="0" indent="0">
              <a:buNone/>
            </a:pPr>
            <a:r>
              <a:rPr lang="sv-SE" sz="2000" b="1">
                <a:ea typeface="Roboto Mono" pitchFamily="2" charset="0"/>
              </a:rPr>
              <a:t>3. Mäta och följa upp</a:t>
            </a:r>
            <a:r>
              <a:rPr lang="sv-SE" sz="2000">
                <a:ea typeface="Roboto Mono" pitchFamily="2" charset="0"/>
              </a:rPr>
              <a:t>_____________________________________24</a:t>
            </a:r>
          </a:p>
          <a:p>
            <a:pPr marL="0" indent="0">
              <a:buNone/>
            </a:pPr>
            <a:r>
              <a:rPr lang="sv-SE" sz="2000">
                <a:ea typeface="Roboto Mono" pitchFamily="2" charset="0"/>
              </a:rPr>
              <a:t>	Stödmaterial_____________________________________28</a:t>
            </a:r>
          </a:p>
          <a:p>
            <a:pPr marL="0" indent="0">
              <a:buNone/>
            </a:pPr>
            <a:r>
              <a:rPr lang="sv-SE" sz="2000" b="1">
                <a:ea typeface="Roboto Mono" pitchFamily="2" charset="0"/>
              </a:rPr>
              <a:t>Källor och vidare läsning</a:t>
            </a:r>
            <a:r>
              <a:rPr lang="sv-SE" sz="2000">
                <a:ea typeface="Roboto Mono" pitchFamily="2" charset="0"/>
              </a:rPr>
              <a:t>_________________________________36</a:t>
            </a:r>
          </a:p>
          <a:p>
            <a:pPr marL="0" indent="0">
              <a:buNone/>
            </a:pPr>
            <a:r>
              <a:rPr lang="sv-SE" sz="2000">
                <a:ea typeface="Roboto Mono" pitchFamily="2" charset="0"/>
              </a:rPr>
              <a:t>	Mallar____________________________________________34</a:t>
            </a:r>
          </a:p>
          <a:p>
            <a:pPr marL="0" indent="0">
              <a:buNone/>
            </a:pPr>
            <a:endParaRPr lang="sv-SE" sz="2000">
              <a:ea typeface="Roboto Mono" pitchFamily="2" charset="0"/>
            </a:endParaRPr>
          </a:p>
          <a:p>
            <a:pPr marL="0" indent="0">
              <a:buNone/>
            </a:pPr>
            <a:endParaRPr lang="en-SE"/>
          </a:p>
        </p:txBody>
      </p:sp>
      <p:sp>
        <p:nvSpPr>
          <p:cNvPr id="4" name="Platshållare för bildnummer 3">
            <a:extLst>
              <a:ext uri="{FF2B5EF4-FFF2-40B4-BE49-F238E27FC236}">
                <a16:creationId xmlns:a16="http://schemas.microsoft.com/office/drawing/2014/main" id="{EFAF6021-B2EE-8198-8B4D-61E0B7751E30}"/>
              </a:ext>
            </a:extLst>
          </p:cNvPr>
          <p:cNvSpPr>
            <a:spLocks noGrp="1"/>
          </p:cNvSpPr>
          <p:nvPr>
            <p:ph type="sldNum" sz="quarter" idx="12"/>
          </p:nvPr>
        </p:nvSpPr>
        <p:spPr>
          <a:xfrm>
            <a:off x="12964886" y="2800350"/>
            <a:ext cx="2743200" cy="365125"/>
          </a:xfrm>
        </p:spPr>
        <p:txBody>
          <a:bodyPr/>
          <a:lstStyle/>
          <a:p>
            <a:fld id="{BAA6ABCF-68FD-4ED9-AD0C-08BDD0041F52}" type="slidenum">
              <a:rPr lang="sv-SE" smtClean="0"/>
              <a:t>3</a:t>
            </a:fld>
            <a:endParaRPr lang="sv-SE"/>
          </a:p>
        </p:txBody>
      </p:sp>
      <p:pic>
        <p:nvPicPr>
          <p:cNvPr id="6" name="Bildobjekt 5">
            <a:extLst>
              <a:ext uri="{FF2B5EF4-FFF2-40B4-BE49-F238E27FC236}">
                <a16:creationId xmlns:a16="http://schemas.microsoft.com/office/drawing/2014/main" id="{4B27F481-1B74-3408-5A4D-A150FCAC6357}"/>
              </a:ext>
            </a:extLst>
          </p:cNvPr>
          <p:cNvPicPr>
            <a:picLocks noChangeAspect="1"/>
          </p:cNvPicPr>
          <p:nvPr/>
        </p:nvPicPr>
        <p:blipFill>
          <a:blip r:embed="rId2"/>
          <a:stretch>
            <a:fillRect/>
          </a:stretch>
        </p:blipFill>
        <p:spPr>
          <a:xfrm>
            <a:off x="10790899" y="315371"/>
            <a:ext cx="1101064" cy="528857"/>
          </a:xfrm>
          <a:prstGeom prst="rect">
            <a:avLst/>
          </a:prstGeom>
        </p:spPr>
      </p:pic>
      <p:sp>
        <p:nvSpPr>
          <p:cNvPr id="7" name="Platshållare för bildnummer 13">
            <a:extLst>
              <a:ext uri="{FF2B5EF4-FFF2-40B4-BE49-F238E27FC236}">
                <a16:creationId xmlns:a16="http://schemas.microsoft.com/office/drawing/2014/main" id="{EE08819F-B4C1-E5FF-53A1-3074D9E5161E}"/>
              </a:ext>
            </a:extLst>
          </p:cNvPr>
          <p:cNvSpPr txBox="1">
            <a:spLocks/>
          </p:cNvSpPr>
          <p:nvPr/>
        </p:nvSpPr>
        <p:spPr>
          <a:xfrm>
            <a:off x="9148763" y="6280980"/>
            <a:ext cx="2743200" cy="365125"/>
          </a:xfrm>
          <a:prstGeom prst="rect">
            <a:avLst/>
          </a:prstGeom>
        </p:spPr>
        <p:txBody>
          <a:bodyPr vert="horz" lIns="91440" tIns="45720" rIns="91440" bIns="45720" rtlCol="0" anchor="ctr"/>
          <a:lstStyle>
            <a:defPPr>
              <a:defRPr lang="sv-SE"/>
            </a:defPPr>
            <a:lvl1pPr marL="0" algn="r"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AA6ABCF-68FD-4ED9-AD0C-08BDD0041F52}" type="slidenum">
              <a:rPr lang="sv-SE" smtClean="0"/>
              <a:pPr/>
              <a:t>3</a:t>
            </a:fld>
            <a:endParaRPr lang="sv-SE"/>
          </a:p>
        </p:txBody>
      </p:sp>
    </p:spTree>
    <p:extLst>
      <p:ext uri="{BB962C8B-B14F-4D97-AF65-F5344CB8AC3E}">
        <p14:creationId xmlns:p14="http://schemas.microsoft.com/office/powerpoint/2010/main" val="33311957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B2778-9C01-1CC8-B5DD-779869365697}"/>
              </a:ext>
            </a:extLst>
          </p:cNvPr>
          <p:cNvSpPr txBox="1">
            <a:spLocks/>
          </p:cNvSpPr>
          <p:nvPr/>
        </p:nvSpPr>
        <p:spPr>
          <a:xfrm>
            <a:off x="918938" y="565453"/>
            <a:ext cx="8850964" cy="1143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lang="sv-SE" sz="4000">
                <a:solidFill>
                  <a:prstClr val="black"/>
                </a:solidFill>
              </a:rPr>
              <a:t>U</a:t>
            </a:r>
            <a:r>
              <a:rPr kumimoji="0" lang="sv-SE" sz="4000" i="0" u="none" strike="noStrike" kern="1200" cap="none" spc="0" normalizeH="0" baseline="0" noProof="0" err="1">
                <a:ln>
                  <a:noFill/>
                </a:ln>
                <a:solidFill>
                  <a:prstClr val="black"/>
                </a:solidFill>
                <a:effectLst/>
                <a:uLnTx/>
                <a:uFillTx/>
                <a:ea typeface="+mj-ea"/>
                <a:cs typeface="+mj-cs"/>
              </a:rPr>
              <a:t>ppföljningsplan</a:t>
            </a:r>
            <a:br>
              <a:rPr kumimoji="0" lang="sv-SE" sz="4000" i="1" u="none" strike="noStrike" kern="1200" cap="none" spc="0" normalizeH="0" baseline="0" noProof="0">
                <a:ln>
                  <a:noFill/>
                </a:ln>
                <a:solidFill>
                  <a:prstClr val="black"/>
                </a:solidFill>
                <a:effectLst/>
                <a:uLnTx/>
                <a:uFillTx/>
                <a:latin typeface="Code Pro Bold"/>
                <a:ea typeface="+mj-ea"/>
                <a:cs typeface="+mj-cs"/>
              </a:rPr>
            </a:br>
            <a:endParaRPr kumimoji="0" lang="sv-SE" sz="4000" i="1" u="none" strike="noStrike" kern="1200" cap="none" spc="0" normalizeH="0" baseline="0" noProof="0">
              <a:ln>
                <a:noFill/>
              </a:ln>
              <a:solidFill>
                <a:prstClr val="black"/>
              </a:solidFill>
              <a:effectLst/>
              <a:uLnTx/>
              <a:uFillTx/>
              <a:latin typeface="Lato Light" panose="020F0302020204030203" pitchFamily="34" charset="0"/>
              <a:ea typeface="+mj-ea"/>
              <a:cs typeface="+mj-cs"/>
            </a:endParaRPr>
          </a:p>
        </p:txBody>
      </p:sp>
      <p:graphicFrame>
        <p:nvGraphicFramePr>
          <p:cNvPr id="4" name="Tabell 8">
            <a:extLst>
              <a:ext uri="{FF2B5EF4-FFF2-40B4-BE49-F238E27FC236}">
                <a16:creationId xmlns:a16="http://schemas.microsoft.com/office/drawing/2014/main" id="{B0FF1CB0-337D-610D-4FF8-1F4B1ACAAFA8}"/>
              </a:ext>
            </a:extLst>
          </p:cNvPr>
          <p:cNvGraphicFramePr>
            <a:graphicFrameLocks noGrp="1"/>
          </p:cNvGraphicFramePr>
          <p:nvPr>
            <p:extLst>
              <p:ext uri="{D42A27DB-BD31-4B8C-83A1-F6EECF244321}">
                <p14:modId xmlns:p14="http://schemas.microsoft.com/office/powerpoint/2010/main" val="219510688"/>
              </p:ext>
            </p:extLst>
          </p:nvPr>
        </p:nvGraphicFramePr>
        <p:xfrm>
          <a:off x="300038" y="1318578"/>
          <a:ext cx="11015395" cy="5242560"/>
        </p:xfrm>
        <a:graphic>
          <a:graphicData uri="http://schemas.openxmlformats.org/drawingml/2006/table">
            <a:tbl>
              <a:tblPr firstRow="1" bandRow="1"/>
              <a:tblGrid>
                <a:gridCol w="2055402">
                  <a:extLst>
                    <a:ext uri="{9D8B030D-6E8A-4147-A177-3AD203B41FA5}">
                      <a16:colId xmlns:a16="http://schemas.microsoft.com/office/drawing/2014/main" val="3699447486"/>
                    </a:ext>
                  </a:extLst>
                </a:gridCol>
                <a:gridCol w="1816804">
                  <a:extLst>
                    <a:ext uri="{9D8B030D-6E8A-4147-A177-3AD203B41FA5}">
                      <a16:colId xmlns:a16="http://schemas.microsoft.com/office/drawing/2014/main" val="1412822379"/>
                    </a:ext>
                  </a:extLst>
                </a:gridCol>
                <a:gridCol w="1766678">
                  <a:extLst>
                    <a:ext uri="{9D8B030D-6E8A-4147-A177-3AD203B41FA5}">
                      <a16:colId xmlns:a16="http://schemas.microsoft.com/office/drawing/2014/main" val="1868163993"/>
                    </a:ext>
                  </a:extLst>
                </a:gridCol>
                <a:gridCol w="1742903">
                  <a:extLst>
                    <a:ext uri="{9D8B030D-6E8A-4147-A177-3AD203B41FA5}">
                      <a16:colId xmlns:a16="http://schemas.microsoft.com/office/drawing/2014/main" val="576716731"/>
                    </a:ext>
                  </a:extLst>
                </a:gridCol>
                <a:gridCol w="1816804">
                  <a:extLst>
                    <a:ext uri="{9D8B030D-6E8A-4147-A177-3AD203B41FA5}">
                      <a16:colId xmlns:a16="http://schemas.microsoft.com/office/drawing/2014/main" val="2719505871"/>
                    </a:ext>
                  </a:extLst>
                </a:gridCol>
                <a:gridCol w="1816804">
                  <a:extLst>
                    <a:ext uri="{9D8B030D-6E8A-4147-A177-3AD203B41FA5}">
                      <a16:colId xmlns:a16="http://schemas.microsoft.com/office/drawing/2014/main" val="2321134862"/>
                    </a:ext>
                  </a:extLst>
                </a:gridCol>
              </a:tblGrid>
              <a:tr h="208303">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Vad ska följas upp?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Vad vill vi veta?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Datakällor?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Vem samlar in data?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tx1"/>
                          </a:solidFill>
                          <a:latin typeface="+mj-lt"/>
                        </a:rPr>
                        <a:t>När?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FB98B"/>
                    </a:solidFill>
                  </a:tcPr>
                </a:tc>
                <a:tc>
                  <a:txBody>
                    <a:bodyPr/>
                    <a:lstStyle/>
                    <a:p>
                      <a:r>
                        <a:rPr lang="sv-SE" sz="1600" b="0">
                          <a:solidFill>
                            <a:schemeClr val="tx1"/>
                          </a:solidFill>
                          <a:latin typeface="+mj-lt"/>
                        </a:rPr>
                        <a:t>Vem ska ta emot materialet?</a:t>
                      </a:r>
                    </a:p>
                  </a:txBody>
                  <a:tcP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5FB98B"/>
                    </a:solidFill>
                  </a:tcPr>
                </a:tc>
                <a:extLst>
                  <a:ext uri="{0D108BD9-81ED-4DB2-BD59-A6C34878D82A}">
                    <a16:rowId xmlns:a16="http://schemas.microsoft.com/office/drawing/2014/main" val="582358491"/>
                  </a:ext>
                </a:extLst>
              </a:tr>
              <a:tr h="646047">
                <a:tc rowSpan="4">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tx1"/>
                          </a:solidFill>
                          <a:latin typeface="+mn-lt"/>
                          <a:ea typeface="+mn-ea"/>
                          <a:cs typeface="+mn-cs"/>
                        </a:rPr>
                        <a:t>Om utvecklings-projektet har lett till att tillgången till bostad för hushåll med låga inkomster har förbättrats</a:t>
                      </a:r>
                    </a:p>
                    <a:p>
                      <a:endParaRPr lang="sv-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Hur många hushåll med låga inkomster som har tecknat hyreskontrakt</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Egeninsamlad statistik</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 Projektledare </a:t>
                      </a:r>
                    </a:p>
                  </a:txBody>
                  <a:tcPr>
                    <a:lnL w="12700" cmpd="sng">
                      <a:solidFill>
                        <a:sysClr val="window" lastClr="FFFFFF"/>
                      </a:solidFill>
                    </a:lnL>
                    <a:lnR w="12700" cmpd="sng">
                      <a:solidFill>
                        <a:sysClr val="window" lastClr="FFFFFF"/>
                      </a:solidFill>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Registreras löpande</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txBody>
                  <a:tcP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1927695177"/>
                  </a:ext>
                </a:extLst>
              </a:tr>
              <a:tr h="394223">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Andel bostäder med hushåll som inte tidigare uppfyllde ordinarie tillträdeskrav</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a:latin typeface="+mn-lt"/>
                        </a:rPr>
                        <a:t>Egeninsamlad statistik</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Projektledare</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Sammanställa 2 ggr per år</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Projektägare/</a:t>
                      </a:r>
                    </a:p>
                    <a:p>
                      <a:pPr marL="0" marR="0" lvl="0" indent="0" algn="l" defTabSz="609557" rtl="0" eaLnBrk="1" fontAlgn="auto" latinLnBrk="0" hangingPunct="1">
                        <a:lnSpc>
                          <a:spcPct val="100000"/>
                        </a:lnSpc>
                        <a:spcBef>
                          <a:spcPts val="0"/>
                        </a:spcBef>
                        <a:spcAft>
                          <a:spcPts val="0"/>
                        </a:spcAft>
                        <a:buClrTx/>
                        <a:buSzTx/>
                        <a:buFontTx/>
                        <a:buNone/>
                        <a:tabLst/>
                        <a:defRPr/>
                      </a:pPr>
                      <a:r>
                        <a:rPr lang="sv-SE" sz="1400" kern="1200">
                          <a:solidFill>
                            <a:schemeClr val="dk1"/>
                          </a:solidFill>
                          <a:latin typeface="+mn-lt"/>
                          <a:ea typeface="+mn-ea"/>
                          <a:cs typeface="+mn-cs"/>
                        </a:rPr>
                        <a:t>styrgrupp</a:t>
                      </a:r>
                    </a:p>
                    <a:p>
                      <a:pPr marL="0" marR="0" lvl="0" indent="0" algn="l" defTabSz="609557" rtl="0" eaLnBrk="1" fontAlgn="auto" latinLnBrk="0" hangingPunct="1">
                        <a:lnSpc>
                          <a:spcPct val="100000"/>
                        </a:lnSpc>
                        <a:spcBef>
                          <a:spcPts val="0"/>
                        </a:spcBef>
                        <a:spcAft>
                          <a:spcPts val="0"/>
                        </a:spcAft>
                        <a:buClrTx/>
                        <a:buSzTx/>
                        <a:buFontTx/>
                        <a:buNone/>
                        <a:tabLst/>
                        <a:defRPr/>
                      </a:pPr>
                      <a:endParaRPr lang="sv-SE" sz="1400" kern="120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744479368"/>
                  </a:ext>
                </a:extLst>
              </a:tr>
              <a:tr h="912066">
                <a:tc vMerge="1">
                  <a:txBody>
                    <a:bodyPr/>
                    <a:lstStyle/>
                    <a:p>
                      <a:endParaRPr lang="en-S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400">
                          <a:latin typeface="+mn-lt"/>
                        </a:rPr>
                        <a:t>Hur hushållen upplever sin boendesituation och ekonomiska trygghet efter </a:t>
                      </a:r>
                      <a:r>
                        <a:rPr lang="sv-SE" sz="1400" err="1">
                          <a:latin typeface="+mn-lt"/>
                        </a:rPr>
                        <a:t>inflytt</a:t>
                      </a:r>
                      <a:endParaRPr lang="sv-SE" sz="1400">
                        <a:latin typeface="+mn-lt"/>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a:latin typeface="+mn-lt"/>
                        </a:rPr>
                        <a:t>Enkät till boende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Projektledare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6-12 mån efter </a:t>
                      </a:r>
                      <a:r>
                        <a:rPr lang="sv-SE" sz="1400" kern="1200" err="1">
                          <a:solidFill>
                            <a:schemeClr val="dk1"/>
                          </a:solidFill>
                          <a:latin typeface="+mn-lt"/>
                          <a:ea typeface="+mn-ea"/>
                          <a:cs typeface="+mn-cs"/>
                        </a:rPr>
                        <a:t>inflytt</a:t>
                      </a:r>
                      <a:endParaRPr lang="sv-SE" sz="1400" kern="120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p>
                      <a:endParaRPr lang="sv-SE" sz="1400" kern="1200">
                        <a:solidFill>
                          <a:schemeClr val="dk1"/>
                        </a:solidFill>
                        <a:latin typeface="+mn-lt"/>
                        <a:ea typeface="+mn-ea"/>
                        <a:cs typeface="+mn-cs"/>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628201482"/>
                  </a:ext>
                </a:extLst>
              </a:tr>
              <a:tr h="912066">
                <a:tc vMerge="1">
                  <a:txBody>
                    <a:bodyPr/>
                    <a:lstStyle/>
                    <a:p>
                      <a:endParaRPr lang="sv-SE"/>
                    </a:p>
                  </a:txBody>
                  <a:tcPr>
                    <a:solidFill>
                      <a:schemeClr val="accent5">
                        <a:lumMod val="90000"/>
                      </a:schemeClr>
                    </a:solidFill>
                  </a:tcPr>
                </a:tc>
                <a:tc>
                  <a:txBody>
                    <a:bodyPr/>
                    <a:lstStyle/>
                    <a:p>
                      <a:r>
                        <a:rPr lang="sv-SE" sz="1400" kern="1200">
                          <a:solidFill>
                            <a:schemeClr val="tx1"/>
                          </a:solidFill>
                          <a:latin typeface="+mn-lt"/>
                          <a:ea typeface="+mn-ea"/>
                          <a:cs typeface="+mn-cs"/>
                        </a:rPr>
                        <a:t>Hur förvaltning och samarbetspartners upplever modellen för sänkta tillträdeskrav</a:t>
                      </a:r>
                      <a:endParaRPr lang="en-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r>
                        <a:rPr lang="sv-SE" sz="1400" kern="1200">
                          <a:solidFill>
                            <a:schemeClr val="tx1"/>
                          </a:solidFill>
                          <a:latin typeface="+mn-lt"/>
                          <a:ea typeface="+mn-ea"/>
                          <a:cs typeface="+mn-cs"/>
                        </a:rPr>
                        <a:t>Gemensamt reflektionsmöte/</a:t>
                      </a:r>
                    </a:p>
                    <a:p>
                      <a:r>
                        <a:rPr lang="sv-SE" sz="1400" kern="1200">
                          <a:solidFill>
                            <a:schemeClr val="tx1"/>
                          </a:solidFill>
                          <a:latin typeface="+mn-lt"/>
                          <a:ea typeface="+mn-ea"/>
                          <a:cs typeface="+mn-cs"/>
                        </a:rPr>
                        <a:t>workshop</a:t>
                      </a:r>
                      <a:endParaRPr lang="en-SE" sz="1400" kern="1200">
                        <a:solidFill>
                          <a:schemeClr val="tx1"/>
                        </a:solidFill>
                        <a:latin typeface="+mn-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Projektledare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r>
                        <a:rPr lang="sv-SE" sz="1400" kern="1200">
                          <a:solidFill>
                            <a:schemeClr val="dk1"/>
                          </a:solidFill>
                          <a:latin typeface="+mn-lt"/>
                          <a:ea typeface="+mn-ea"/>
                          <a:cs typeface="+mn-cs"/>
                        </a:rPr>
                        <a:t>En gång per termin</a:t>
                      </a:r>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4E2CD"/>
                    </a:solidFill>
                  </a:tcPr>
                </a:tc>
                <a:tc>
                  <a:txBody>
                    <a:bodyPr/>
                    <a:lstStyle/>
                    <a:p>
                      <a:r>
                        <a:rPr lang="sv-SE" sz="1400" kern="1200">
                          <a:solidFill>
                            <a:schemeClr val="dk1"/>
                          </a:solidFill>
                          <a:latin typeface="+mn-lt"/>
                          <a:ea typeface="+mn-ea"/>
                          <a:cs typeface="+mn-cs"/>
                        </a:rPr>
                        <a:t>Projektägare/</a:t>
                      </a:r>
                    </a:p>
                    <a:p>
                      <a:r>
                        <a:rPr lang="sv-SE" sz="1400" kern="1200">
                          <a:solidFill>
                            <a:schemeClr val="dk1"/>
                          </a:solidFill>
                          <a:latin typeface="+mn-lt"/>
                          <a:ea typeface="+mn-ea"/>
                          <a:cs typeface="+mn-cs"/>
                        </a:rPr>
                        <a:t>styrgrupp</a:t>
                      </a:r>
                    </a:p>
                    <a:p>
                      <a:endParaRPr lang="sv-SE" sz="1400" kern="1200">
                        <a:solidFill>
                          <a:schemeClr val="dk1"/>
                        </a:solidFill>
                        <a:latin typeface="+mn-lt"/>
                        <a:ea typeface="+mn-ea"/>
                        <a:cs typeface="+mn-cs"/>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4E2CD"/>
                    </a:solidFill>
                  </a:tcPr>
                </a:tc>
                <a:extLst>
                  <a:ext uri="{0D108BD9-81ED-4DB2-BD59-A6C34878D82A}">
                    <a16:rowId xmlns:a16="http://schemas.microsoft.com/office/drawing/2014/main" val="947269376"/>
                  </a:ext>
                </a:extLst>
              </a:tr>
            </a:tbl>
          </a:graphicData>
        </a:graphic>
      </p:graphicFrame>
      <p:sp>
        <p:nvSpPr>
          <p:cNvPr id="3" name="Pratbubbla: rektangel med rundade hörn 2">
            <a:extLst>
              <a:ext uri="{FF2B5EF4-FFF2-40B4-BE49-F238E27FC236}">
                <a16:creationId xmlns:a16="http://schemas.microsoft.com/office/drawing/2014/main" id="{FC2424CD-F488-995E-A815-253057E2E71F}"/>
              </a:ext>
            </a:extLst>
          </p:cNvPr>
          <p:cNvSpPr/>
          <p:nvPr/>
        </p:nvSpPr>
        <p:spPr>
          <a:xfrm>
            <a:off x="7162031" y="11525"/>
            <a:ext cx="3431357" cy="1143000"/>
          </a:xfrm>
          <a:prstGeom prst="wedgeRoundRectCallout">
            <a:avLst>
              <a:gd name="adj1" fmla="val -29569"/>
              <a:gd name="adj2" fmla="val 61937"/>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Utse en person som är ansvarig för uppföljningen av insatsen och säkerställ dialog och samarbete med den/de som ska samla in data (i de fall dessa uppgifter involverar olika roller eller nivåer i organisationen)</a:t>
            </a:r>
            <a:endParaRPr lang="en-SE" sz="1200"/>
          </a:p>
        </p:txBody>
      </p:sp>
      <p:pic>
        <p:nvPicPr>
          <p:cNvPr id="5" name="Bild 4" descr="Postit-lappar med hel fyllning">
            <a:extLst>
              <a:ext uri="{FF2B5EF4-FFF2-40B4-BE49-F238E27FC236}">
                <a16:creationId xmlns:a16="http://schemas.microsoft.com/office/drawing/2014/main" id="{A8836E8D-F47A-06FA-7AAB-2F1E731F12F7}"/>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29990" y="222553"/>
            <a:ext cx="914400" cy="914400"/>
          </a:xfrm>
          <a:prstGeom prst="rect">
            <a:avLst/>
          </a:prstGeom>
        </p:spPr>
      </p:pic>
      <p:sp>
        <p:nvSpPr>
          <p:cNvPr id="7" name="Platshållare för bildnummer 6">
            <a:extLst>
              <a:ext uri="{FF2B5EF4-FFF2-40B4-BE49-F238E27FC236}">
                <a16:creationId xmlns:a16="http://schemas.microsoft.com/office/drawing/2014/main" id="{66796135-9C28-32FA-158B-C3CDEDF5714F}"/>
              </a:ext>
            </a:extLst>
          </p:cNvPr>
          <p:cNvSpPr>
            <a:spLocks noGrp="1"/>
          </p:cNvSpPr>
          <p:nvPr>
            <p:ph type="sldNum" sz="quarter" idx="12"/>
          </p:nvPr>
        </p:nvSpPr>
        <p:spPr>
          <a:xfrm>
            <a:off x="9221788" y="6360066"/>
            <a:ext cx="2743200" cy="365125"/>
          </a:xfrm>
        </p:spPr>
        <p:txBody>
          <a:bodyPr/>
          <a:lstStyle/>
          <a:p>
            <a:fld id="{2066355A-084C-D24E-9AD2-7E4FC41EA627}" type="slidenum">
              <a:rPr lang="sv-SE" smtClean="0"/>
              <a:pPr/>
              <a:t>30</a:t>
            </a:fld>
            <a:endParaRPr lang="sv-SE"/>
          </a:p>
        </p:txBody>
      </p:sp>
      <p:sp>
        <p:nvSpPr>
          <p:cNvPr id="9" name="Rektangel 8">
            <a:extLst>
              <a:ext uri="{FF2B5EF4-FFF2-40B4-BE49-F238E27FC236}">
                <a16:creationId xmlns:a16="http://schemas.microsoft.com/office/drawing/2014/main" id="{CADA567A-2C35-98C9-6835-5F66A4FA846B}"/>
              </a:ext>
            </a:extLst>
          </p:cNvPr>
          <p:cNvSpPr/>
          <p:nvPr/>
        </p:nvSpPr>
        <p:spPr>
          <a:xfrm rot="19320245">
            <a:off x="-897507" y="251057"/>
            <a:ext cx="2869532" cy="357306"/>
          </a:xfrm>
          <a:prstGeom prst="rect">
            <a:avLst/>
          </a:prstGeom>
          <a:solidFill>
            <a:srgbClr val="156082"/>
          </a:solidFill>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sv-SE"/>
              <a:t>Exempel</a:t>
            </a:r>
            <a:endParaRPr lang="en-SE"/>
          </a:p>
        </p:txBody>
      </p:sp>
      <p:pic>
        <p:nvPicPr>
          <p:cNvPr id="10" name="Bildobjekt 9">
            <a:extLst>
              <a:ext uri="{FF2B5EF4-FFF2-40B4-BE49-F238E27FC236}">
                <a16:creationId xmlns:a16="http://schemas.microsoft.com/office/drawing/2014/main" id="{D9121783-44B6-C30C-F997-487C621D73B0}"/>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381001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9AA3A2CE-7A70-4962-356C-DC1BEEC7A604}"/>
            </a:ext>
          </a:extLst>
        </p:cNvPr>
        <p:cNvGrpSpPr/>
        <p:nvPr/>
      </p:nvGrpSpPr>
      <p:grpSpPr>
        <a:xfrm>
          <a:off x="0" y="0"/>
          <a:ext cx="0" cy="0"/>
          <a:chOff x="0" y="0"/>
          <a:chExt cx="0" cy="0"/>
        </a:xfrm>
      </p:grpSpPr>
      <p:sp>
        <p:nvSpPr>
          <p:cNvPr id="7" name="Platshållare för bildnummer 6">
            <a:extLst>
              <a:ext uri="{FF2B5EF4-FFF2-40B4-BE49-F238E27FC236}">
                <a16:creationId xmlns:a16="http://schemas.microsoft.com/office/drawing/2014/main" id="{85FD64CD-8182-39B6-9C4A-D498C76A26D9}"/>
              </a:ext>
            </a:extLst>
          </p:cNvPr>
          <p:cNvSpPr>
            <a:spLocks noGrp="1"/>
          </p:cNvSpPr>
          <p:nvPr>
            <p:ph type="sldNum" sz="quarter" idx="4"/>
          </p:nvPr>
        </p:nvSpPr>
        <p:spPr>
          <a:xfrm>
            <a:off x="9148763" y="6329028"/>
            <a:ext cx="2743200" cy="365125"/>
          </a:xfrm>
        </p:spPr>
        <p:txBody>
          <a:bodyPr/>
          <a:lstStyle/>
          <a:p>
            <a:fld id="{2066355A-084C-D24E-9AD2-7E4FC41EA627}" type="slidenum">
              <a:rPr lang="sv-SE" smtClean="0"/>
              <a:pPr/>
              <a:t>31</a:t>
            </a:fld>
            <a:endParaRPr lang="sv-SE"/>
          </a:p>
        </p:txBody>
      </p:sp>
      <p:sp>
        <p:nvSpPr>
          <p:cNvPr id="3" name="Rubrik 2">
            <a:extLst>
              <a:ext uri="{FF2B5EF4-FFF2-40B4-BE49-F238E27FC236}">
                <a16:creationId xmlns:a16="http://schemas.microsoft.com/office/drawing/2014/main" id="{2F16C812-1964-3B4B-61E3-26165D0E0518}"/>
              </a:ext>
            </a:extLst>
          </p:cNvPr>
          <p:cNvSpPr>
            <a:spLocks noGrp="1"/>
          </p:cNvSpPr>
          <p:nvPr>
            <p:ph type="title"/>
          </p:nvPr>
        </p:nvSpPr>
        <p:spPr>
          <a:xfrm>
            <a:off x="598647" y="298314"/>
            <a:ext cx="10170785" cy="1190087"/>
          </a:xfrm>
        </p:spPr>
        <p:txBody>
          <a:bodyPr>
            <a:normAutofit fontScale="90000"/>
          </a:bodyPr>
          <a:lstStyle/>
          <a:p>
            <a:r>
              <a:rPr lang="sv-SE" sz="4000">
                <a:cs typeface="Arial" panose="020B0604020202020204" pitchFamily="34" charset="0"/>
              </a:rPr>
              <a:t>Att mäta förändring (utfall)</a:t>
            </a:r>
            <a:br>
              <a:rPr lang="sv-SE"/>
            </a:br>
            <a:endParaRPr lang="en-SE"/>
          </a:p>
        </p:txBody>
      </p:sp>
      <p:sp>
        <p:nvSpPr>
          <p:cNvPr id="6" name="Flödesschema: Alternativ process 5">
            <a:extLst>
              <a:ext uri="{FF2B5EF4-FFF2-40B4-BE49-F238E27FC236}">
                <a16:creationId xmlns:a16="http://schemas.microsoft.com/office/drawing/2014/main" id="{24C9CACD-47F2-F1C3-A8E4-FF5424289DB6}"/>
              </a:ext>
            </a:extLst>
          </p:cNvPr>
          <p:cNvSpPr/>
          <p:nvPr/>
        </p:nvSpPr>
        <p:spPr>
          <a:xfrm>
            <a:off x="846925" y="5103891"/>
            <a:ext cx="3390303" cy="1395588"/>
          </a:xfrm>
          <a:prstGeom prst="flowChartAlternateProcess">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700" b="1" i="0" u="none" strike="noStrike" kern="1200" cap="none" spc="0" normalizeH="0" baseline="0" noProof="0">
              <a:ln>
                <a:noFill/>
              </a:ln>
              <a:solidFill>
                <a:srgbClr val="000000"/>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prstClr val="white"/>
                </a:solidFill>
                <a:effectLst/>
                <a:uLnTx/>
                <a:uFillTx/>
              </a:rPr>
              <a:t>Indikator: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400" b="1" i="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b="1">
                <a:solidFill>
                  <a:prstClr val="white"/>
                </a:solidFill>
              </a:rPr>
              <a:t>Ö</a:t>
            </a:r>
            <a:r>
              <a:rPr kumimoji="0" lang="sv-SE" sz="1400" b="1" i="0" u="none" strike="noStrike" kern="1200" cap="none" spc="0" normalizeH="0" baseline="0" noProof="0" err="1">
                <a:ln>
                  <a:noFill/>
                </a:ln>
                <a:solidFill>
                  <a:prstClr val="white"/>
                </a:solidFill>
                <a:effectLst/>
                <a:uLnTx/>
                <a:uFillTx/>
              </a:rPr>
              <a:t>kad</a:t>
            </a:r>
            <a:r>
              <a:rPr kumimoji="0" lang="sv-SE" sz="1400" b="1" i="0" u="none" strike="noStrike" kern="1200" cap="none" spc="0" normalizeH="0" baseline="0" noProof="0">
                <a:ln>
                  <a:noFill/>
                </a:ln>
                <a:solidFill>
                  <a:prstClr val="white"/>
                </a:solidFill>
                <a:effectLst/>
                <a:uLnTx/>
                <a:uFillTx/>
              </a:rPr>
              <a:t> upplevd delaktighet hos minst 60% av </a:t>
            </a:r>
            <a:r>
              <a:rPr lang="sv-SE" sz="1400" b="1">
                <a:solidFill>
                  <a:prstClr val="white"/>
                </a:solidFill>
              </a:rPr>
              <a:t>boende +65 år </a:t>
            </a:r>
            <a:r>
              <a:rPr kumimoji="0" lang="sv-SE" sz="1400" b="1" i="0" u="none" strike="noStrike" kern="1200" cap="none" spc="0" normalizeH="0" baseline="0" noProof="0">
                <a:ln>
                  <a:noFill/>
                </a:ln>
                <a:solidFill>
                  <a:prstClr val="white"/>
                </a:solidFill>
                <a:effectLst/>
                <a:uLnTx/>
                <a:uFillTx/>
              </a:rPr>
              <a:t>efter avslutad insats </a:t>
            </a:r>
            <a:r>
              <a:rPr kumimoji="0" lang="sv-SE" sz="1400" b="1" i="0" u="none" strike="noStrike" kern="1200" cap="none" spc="0" normalizeH="0" baseline="0" noProof="0" err="1">
                <a:ln>
                  <a:noFill/>
                </a:ln>
                <a:solidFill>
                  <a:prstClr val="white"/>
                </a:solidFill>
                <a:effectLst/>
                <a:uLnTx/>
                <a:uFillTx/>
              </a:rPr>
              <a:t>vt</a:t>
            </a:r>
            <a:r>
              <a:rPr kumimoji="0" lang="sv-SE" sz="1400" b="1" i="0" u="none" strike="noStrike" kern="1200" cap="none" spc="0" normalizeH="0" baseline="0" noProof="0">
                <a:ln>
                  <a:noFill/>
                </a:ln>
                <a:solidFill>
                  <a:prstClr val="white"/>
                </a:solidFill>
                <a:effectLst/>
                <a:uLnTx/>
                <a:uFillTx/>
              </a:rPr>
              <a:t> 2026</a:t>
            </a:r>
            <a:endParaRPr kumimoji="0" lang="sv-SE" sz="1400" b="0" i="0" u="none" strike="noStrike" kern="1200" cap="none" spc="0" normalizeH="0" baseline="0" noProof="0">
              <a:ln>
                <a:noFill/>
              </a:ln>
              <a:solidFill>
                <a:prstClr val="white"/>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700" b="0" i="0" u="none" strike="noStrike" kern="1200" cap="none" spc="0" normalizeH="0" baseline="0" noProof="0">
              <a:ln>
                <a:noFill/>
              </a:ln>
              <a:solidFill>
                <a:srgbClr val="000000"/>
              </a:solidFill>
              <a:effectLst/>
              <a:uLnTx/>
              <a:uFillTx/>
            </a:endParaRPr>
          </a:p>
        </p:txBody>
      </p:sp>
      <p:sp>
        <p:nvSpPr>
          <p:cNvPr id="2" name="Rektangel: rundade hörn 1">
            <a:extLst>
              <a:ext uri="{FF2B5EF4-FFF2-40B4-BE49-F238E27FC236}">
                <a16:creationId xmlns:a16="http://schemas.microsoft.com/office/drawing/2014/main" id="{109D8B4A-2375-C178-C14D-E2D2C1643971}"/>
              </a:ext>
            </a:extLst>
          </p:cNvPr>
          <p:cNvSpPr/>
          <p:nvPr/>
        </p:nvSpPr>
        <p:spPr>
          <a:xfrm>
            <a:off x="4513674" y="5103890"/>
            <a:ext cx="1598428" cy="1395589"/>
          </a:xfrm>
          <a:prstGeom prst="roundRect">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chemeClr val="bg1"/>
                </a:solidFill>
                <a:effectLst/>
                <a:uLnTx/>
                <a:uFillTx/>
              </a:rPr>
              <a:t>Mätverktyg: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v-SE" sz="150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500" b="0" i="0" u="none" strike="noStrike" kern="1200" cap="none" spc="0" normalizeH="0" baseline="0" noProof="0">
                <a:ln>
                  <a:noFill/>
                </a:ln>
                <a:solidFill>
                  <a:schemeClr val="bg1"/>
                </a:solidFill>
                <a:effectLst/>
                <a:uLnTx/>
                <a:uFillTx/>
              </a:rPr>
              <a:t>Enkät</a:t>
            </a:r>
          </a:p>
          <a:p>
            <a:pPr lvl="0" algn="ctr">
              <a:defRPr/>
            </a:pPr>
            <a:r>
              <a:rPr lang="sv-SE" sz="1500" err="1">
                <a:solidFill>
                  <a:schemeClr val="bg1"/>
                </a:solidFill>
              </a:rPr>
              <a:t>Grannometern</a:t>
            </a:r>
            <a:endParaRPr kumimoji="0" lang="en-SE" sz="1500" b="0" i="0" u="none" strike="noStrike" kern="1200" cap="none" spc="0" normalizeH="0" baseline="0" noProof="0">
              <a:ln>
                <a:noFill/>
              </a:ln>
              <a:solidFill>
                <a:schemeClr val="bg1"/>
              </a:solidFill>
              <a:effectLst/>
              <a:uLnTx/>
              <a:uFillTx/>
            </a:endParaRPr>
          </a:p>
        </p:txBody>
      </p:sp>
      <p:cxnSp>
        <p:nvCxnSpPr>
          <p:cNvPr id="13" name="Rak koppling 12">
            <a:extLst>
              <a:ext uri="{FF2B5EF4-FFF2-40B4-BE49-F238E27FC236}">
                <a16:creationId xmlns:a16="http://schemas.microsoft.com/office/drawing/2014/main" id="{EA7BD377-1EF4-20A4-0299-A4D1011B45CD}"/>
              </a:ext>
            </a:extLst>
          </p:cNvPr>
          <p:cNvCxnSpPr>
            <a:cxnSpLocks/>
          </p:cNvCxnSpPr>
          <p:nvPr/>
        </p:nvCxnSpPr>
        <p:spPr>
          <a:xfrm>
            <a:off x="6725433" y="6118746"/>
            <a:ext cx="3274828" cy="0"/>
          </a:xfrm>
          <a:prstGeom prst="line">
            <a:avLst/>
          </a:prstGeom>
          <a:ln w="19050"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4" name="Ellips 13">
            <a:extLst>
              <a:ext uri="{FF2B5EF4-FFF2-40B4-BE49-F238E27FC236}">
                <a16:creationId xmlns:a16="http://schemas.microsoft.com/office/drawing/2014/main" id="{57F21938-05CE-787F-C47B-FC6159668F5B}"/>
              </a:ext>
            </a:extLst>
          </p:cNvPr>
          <p:cNvSpPr/>
          <p:nvPr/>
        </p:nvSpPr>
        <p:spPr>
          <a:xfrm>
            <a:off x="6980615" y="6013605"/>
            <a:ext cx="244549" cy="210282"/>
          </a:xfrm>
          <a:prstGeom prst="ellipse">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mj-lt"/>
              <a:ea typeface="+mn-ea"/>
              <a:cs typeface="+mn-cs"/>
            </a:endParaRPr>
          </a:p>
        </p:txBody>
      </p:sp>
      <p:sp>
        <p:nvSpPr>
          <p:cNvPr id="16" name="Ellips 15">
            <a:extLst>
              <a:ext uri="{FF2B5EF4-FFF2-40B4-BE49-F238E27FC236}">
                <a16:creationId xmlns:a16="http://schemas.microsoft.com/office/drawing/2014/main" id="{4261FFCB-D699-97E1-A239-63C0D438306D}"/>
              </a:ext>
            </a:extLst>
          </p:cNvPr>
          <p:cNvSpPr/>
          <p:nvPr/>
        </p:nvSpPr>
        <p:spPr>
          <a:xfrm>
            <a:off x="9397750" y="6013605"/>
            <a:ext cx="244549" cy="210282"/>
          </a:xfrm>
          <a:prstGeom prst="ellipse">
            <a:avLst/>
          </a:prstGeom>
          <a:solidFill>
            <a:srgbClr val="156082"/>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mj-lt"/>
              <a:ea typeface="+mn-ea"/>
              <a:cs typeface="+mn-cs"/>
            </a:endParaRPr>
          </a:p>
        </p:txBody>
      </p:sp>
      <p:sp>
        <p:nvSpPr>
          <p:cNvPr id="17" name="textruta 16">
            <a:extLst>
              <a:ext uri="{FF2B5EF4-FFF2-40B4-BE49-F238E27FC236}">
                <a16:creationId xmlns:a16="http://schemas.microsoft.com/office/drawing/2014/main" id="{70ACA21E-7030-C387-AF06-073CE384F030}"/>
              </a:ext>
            </a:extLst>
          </p:cNvPr>
          <p:cNvSpPr txBox="1"/>
          <p:nvPr/>
        </p:nvSpPr>
        <p:spPr>
          <a:xfrm>
            <a:off x="6268232" y="5103890"/>
            <a:ext cx="174374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mj-lt"/>
                <a:ea typeface="+mn-ea"/>
                <a:cs typeface="+mn-cs"/>
              </a:rPr>
              <a:t>Föremätning</a:t>
            </a:r>
            <a:endParaRPr kumimoji="0" lang="en-SE" sz="1600" b="0" i="0" u="none" strike="noStrike" kern="1200" cap="none" spc="0" normalizeH="0" baseline="0" noProof="0">
              <a:ln>
                <a:noFill/>
              </a:ln>
              <a:solidFill>
                <a:srgbClr val="000000"/>
              </a:solidFill>
              <a:effectLst/>
              <a:uLnTx/>
              <a:uFillTx/>
              <a:latin typeface="+mj-lt"/>
              <a:ea typeface="+mn-ea"/>
              <a:cs typeface="+mn-cs"/>
            </a:endParaRPr>
          </a:p>
        </p:txBody>
      </p:sp>
      <p:cxnSp>
        <p:nvCxnSpPr>
          <p:cNvPr id="19" name="Rak pilkoppling 18">
            <a:extLst>
              <a:ext uri="{FF2B5EF4-FFF2-40B4-BE49-F238E27FC236}">
                <a16:creationId xmlns:a16="http://schemas.microsoft.com/office/drawing/2014/main" id="{8138F0D4-2EE2-F0C9-1298-C47A2C13AEEF}"/>
              </a:ext>
            </a:extLst>
          </p:cNvPr>
          <p:cNvCxnSpPr>
            <a:cxnSpLocks/>
          </p:cNvCxnSpPr>
          <p:nvPr/>
        </p:nvCxnSpPr>
        <p:spPr>
          <a:xfrm>
            <a:off x="7102889" y="5477912"/>
            <a:ext cx="0" cy="358929"/>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0" name="textruta 19">
            <a:extLst>
              <a:ext uri="{FF2B5EF4-FFF2-40B4-BE49-F238E27FC236}">
                <a16:creationId xmlns:a16="http://schemas.microsoft.com/office/drawing/2014/main" id="{05C36456-851C-A54C-1B59-6C32DB9252CB}"/>
              </a:ext>
            </a:extLst>
          </p:cNvPr>
          <p:cNvSpPr txBox="1"/>
          <p:nvPr/>
        </p:nvSpPr>
        <p:spPr>
          <a:xfrm>
            <a:off x="8674734" y="5111643"/>
            <a:ext cx="1743740" cy="24622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000000"/>
                </a:solidFill>
                <a:effectLst/>
                <a:uLnTx/>
                <a:uFillTx/>
                <a:latin typeface="+mj-lt"/>
                <a:ea typeface="+mn-ea"/>
                <a:cs typeface="+mn-cs"/>
              </a:rPr>
              <a:t>Eftermätning</a:t>
            </a:r>
            <a:endParaRPr kumimoji="0" lang="en-SE" sz="1600" b="0" i="0" u="none" strike="noStrike" kern="1200" cap="none" spc="0" normalizeH="0" baseline="0" noProof="0">
              <a:ln>
                <a:noFill/>
              </a:ln>
              <a:solidFill>
                <a:srgbClr val="000000"/>
              </a:solidFill>
              <a:effectLst/>
              <a:uLnTx/>
              <a:uFillTx/>
              <a:latin typeface="+mj-lt"/>
              <a:ea typeface="+mn-ea"/>
              <a:cs typeface="+mn-cs"/>
            </a:endParaRPr>
          </a:p>
        </p:txBody>
      </p:sp>
      <p:cxnSp>
        <p:nvCxnSpPr>
          <p:cNvPr id="21" name="Rak pilkoppling 20">
            <a:extLst>
              <a:ext uri="{FF2B5EF4-FFF2-40B4-BE49-F238E27FC236}">
                <a16:creationId xmlns:a16="http://schemas.microsoft.com/office/drawing/2014/main" id="{5DBBFCDE-2109-9D06-9A76-90F32AB4795D}"/>
              </a:ext>
            </a:extLst>
          </p:cNvPr>
          <p:cNvCxnSpPr>
            <a:cxnSpLocks/>
          </p:cNvCxnSpPr>
          <p:nvPr/>
        </p:nvCxnSpPr>
        <p:spPr>
          <a:xfrm>
            <a:off x="9509391" y="5477912"/>
            <a:ext cx="0" cy="366682"/>
          </a:xfrm>
          <a:prstGeom prst="straightConnector1">
            <a:avLst/>
          </a:prstGeom>
          <a:ln>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 name="textruta 3">
            <a:extLst>
              <a:ext uri="{FF2B5EF4-FFF2-40B4-BE49-F238E27FC236}">
                <a16:creationId xmlns:a16="http://schemas.microsoft.com/office/drawing/2014/main" id="{56AD35DF-286A-BC9A-E61B-D70731109FD6}"/>
              </a:ext>
            </a:extLst>
          </p:cNvPr>
          <p:cNvSpPr txBox="1"/>
          <p:nvPr/>
        </p:nvSpPr>
        <p:spPr>
          <a:xfrm>
            <a:off x="702100" y="991348"/>
            <a:ext cx="10787800" cy="4000247"/>
          </a:xfrm>
          <a:prstGeom prst="rect">
            <a:avLst/>
          </a:prstGeom>
          <a:noFill/>
        </p:spPr>
        <p:txBody>
          <a:bodyPr wrap="square" lIns="0" tIns="0" rIns="0" bIns="0" numCol="2"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mn-ea"/>
                <a:cs typeface="+mn-cs"/>
              </a:rPr>
              <a:t>Ofta fastnar uppföljningen i att mäta aktiviteter – till exempel hur många aktiviteter som har genomförts och hur många personer som nåtts. Den typen av information kan vara viktig, men den säger i sig inget om huruvida insatsen har bidragit till de förändringar vi förväntar oss enligt förändringsteorin. Att mäta utfall handlar i stället om att få kunskap om vilken förflyttning som eventuellt har skett för personer som deltagit i verksamheten. Det kan till exempel handla om ökat välbefinnande, stärkt egenmakt eller ett utökat socialt nätverk.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a:solidFill>
                <a:srgbClr val="000000"/>
              </a:solidFill>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sv-SE" sz="1500" b="1">
                <a:solidFill>
                  <a:srgbClr val="000000"/>
                </a:solidFill>
              </a:rPr>
              <a:t>Några viktiga saker att ha i åtanke vid utfallsmätning:</a:t>
            </a:r>
            <a:endParaRPr kumimoji="0" lang="sv-SE" sz="1500" b="1" i="0" u="none" strike="noStrike" kern="1200" cap="none" spc="0" normalizeH="0" baseline="0" noProof="0">
              <a:ln>
                <a:noFill/>
              </a:ln>
              <a:solidFill>
                <a:srgbClr val="000000"/>
              </a:solidFill>
              <a:effectLst/>
              <a:uLnTx/>
              <a:uFillTx/>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200" b="1" i="0" u="none" strike="noStrike" kern="1200" cap="none" spc="0" normalizeH="0" baseline="0" noProof="0">
                <a:ln>
                  <a:noFill/>
                </a:ln>
                <a:solidFill>
                  <a:srgbClr val="000000"/>
                </a:solidFill>
                <a:effectLst/>
                <a:uLnTx/>
                <a:uFillTx/>
                <a:ea typeface="+mn-ea"/>
                <a:cs typeface="+mn-cs"/>
              </a:rPr>
              <a:t>Kunskap om nuläget är en förutsättning</a:t>
            </a:r>
            <a:r>
              <a:rPr kumimoji="0" lang="sv-SE" sz="1200" b="0" i="0" u="none" strike="noStrike" kern="1200" cap="none" spc="0" normalizeH="0" baseline="0" noProof="0">
                <a:ln>
                  <a:noFill/>
                </a:ln>
                <a:solidFill>
                  <a:srgbClr val="000000"/>
                </a:solidFill>
                <a:effectLst/>
                <a:uLnTx/>
                <a:uFillTx/>
                <a:ea typeface="+mn-ea"/>
                <a:cs typeface="+mn-cs"/>
              </a:rPr>
              <a:t>. För att kunna uttala oss om en förflyttning behöver vi veta hur situationen såg ut innan eller i samband med att insatsen startade. Utfallsuppföljning kräver därför minst två mätningar: en före insatsen/vid start (baslinje) och en efter insatsens slut (eftermätning). Vid längre insatser kan det vara relevant med ytterligare mätningar under pågående arbete.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1">
                <a:solidFill>
                  <a:srgbClr val="000000"/>
                </a:solidFill>
              </a:rPr>
              <a:t>Endast eftermätning ger begränsad kunskap om utfall</a:t>
            </a:r>
            <a:r>
              <a:rPr lang="sv-SE" sz="1200">
                <a:solidFill>
                  <a:srgbClr val="000000"/>
                </a:solidFill>
              </a:rPr>
              <a:t>. Om vi enbart gör en mätning efter insatsen får vi en ögonblicksbild av läget vid ett visst tillfälle. Resonemang om förändring blir då osäkra, eftersom vi i efterhand försöker återskapa hur nuläget såg ut vid start – något vi människor generellt har låg precision i.</a:t>
            </a:r>
          </a:p>
          <a:p>
            <a:pPr marL="285750" indent="-285750">
              <a:buFont typeface="Arial" panose="020B0604020202020204" pitchFamily="34" charset="0"/>
              <a:buChar char="•"/>
              <a:defRPr/>
            </a:pPr>
            <a:r>
              <a:rPr lang="sv-SE" sz="1200" b="1">
                <a:solidFill>
                  <a:srgbClr val="000000"/>
                </a:solidFill>
                <a:cs typeface="Arial"/>
              </a:rPr>
              <a:t>För att kunna bedöma förändring över tid behöver samma individer följas upp. </a:t>
            </a:r>
            <a:r>
              <a:rPr lang="sv-SE" sz="1200">
                <a:solidFill>
                  <a:srgbClr val="000000"/>
                </a:solidFill>
                <a:cs typeface="Arial"/>
              </a:rPr>
              <a:t>Om helt olika deltagare ingår vid olika mättillfällen, som i öppna verksamheter där personer kommer och går, går det inte att avgöra om någon faktisk förflyttning har skett. Resultaten riskerar då att spegla tillfälliga gruppsammansättningar snarare än individuella förändringar.</a:t>
            </a:r>
            <a:r>
              <a:rPr lang="sv-SE" sz="1200">
                <a:solidFill>
                  <a:srgbClr val="000000"/>
                </a:solidFill>
              </a:rPr>
              <a:t> </a:t>
            </a:r>
          </a:p>
          <a:p>
            <a:pPr marL="285750" indent="-285750">
              <a:buFont typeface="Arial" panose="020B0604020202020204" pitchFamily="34" charset="0"/>
              <a:buChar char="•"/>
              <a:defRPr/>
            </a:pPr>
            <a:r>
              <a:rPr lang="sv-SE" sz="1200" b="1">
                <a:solidFill>
                  <a:srgbClr val="000000"/>
                </a:solidFill>
              </a:rPr>
              <a:t>Utfall är inte detsamma som effekt</a:t>
            </a:r>
            <a:r>
              <a:rPr lang="sv-SE" sz="1200">
                <a:solidFill>
                  <a:srgbClr val="000000"/>
                </a:solidFill>
              </a:rPr>
              <a:t>. Att mäta utfall innebär inte att vi mäter effekt. Effekt handlar om vilken del av förändringen som kan tillskrivas just bolagets insats. För att kunna uttala sig om effekt krävs normalt en kontrollgrupp som utfallet i deltagargruppen kan jämföras mot. För bostadsbolag är detta oftast varken möjligt eller önskvärt. Däremot kan vi föra ett reflekterande resonemang om vilka förändringar som rimligen kan kopplas till insatsen och vilka som kan ha påverkats av andra omständigheter i människors liv eller i omvärlden. </a:t>
            </a:r>
            <a:endParaRPr lang="sv-SE" sz="1200"/>
          </a:p>
          <a:p>
            <a:pPr marL="285750" indent="-285750">
              <a:buFont typeface="Arial" panose="020B0604020202020204" pitchFamily="34" charset="0"/>
              <a:buChar char="•"/>
              <a:defRPr/>
            </a:pPr>
            <a:r>
              <a:rPr lang="sv-SE" sz="1200" b="1">
                <a:solidFill>
                  <a:srgbClr val="000000"/>
                </a:solidFill>
              </a:rPr>
              <a:t>Var uppmärksam på tak- och golveffekter</a:t>
            </a:r>
            <a:r>
              <a:rPr lang="sv-SE" sz="1200">
                <a:solidFill>
                  <a:srgbClr val="000000"/>
                </a:solidFill>
              </a:rPr>
              <a:t>. Om svaren ligger mycket högt eller mycket lågt redan vid baslinjen kan mätverktyget (tex en enkät) har svårt att fånga ytterligare förändring. Förbättringar eller försämringar kan då utebli i resultaten, trots att en faktisk förändring har skett. Resultaten riskerar därmed att misstolkas, då utebliven förändring kan bero på mätverktygets begränsningar, snarare än på insatsens relevans. Ett pilottest av mätverktyget är därför värdefullt för att pröva om det är tillräckligt känsligt och lämpligt för målgruppen.  </a:t>
            </a:r>
            <a:endParaRPr lang="sv-SE" sz="1200">
              <a:solidFill>
                <a:srgbClr val="000000"/>
              </a:solidFill>
              <a:cs typeface="Arial"/>
            </a:endParaRPr>
          </a:p>
        </p:txBody>
      </p:sp>
      <p:pic>
        <p:nvPicPr>
          <p:cNvPr id="8" name="Bildobjekt 7">
            <a:extLst>
              <a:ext uri="{FF2B5EF4-FFF2-40B4-BE49-F238E27FC236}">
                <a16:creationId xmlns:a16="http://schemas.microsoft.com/office/drawing/2014/main" id="{8CA93F05-6CBD-7C4A-D73A-341AF12C6054}"/>
              </a:ext>
            </a:extLst>
          </p:cNvPr>
          <p:cNvPicPr>
            <a:picLocks noChangeAspect="1"/>
          </p:cNvPicPr>
          <p:nvPr/>
        </p:nvPicPr>
        <p:blipFill>
          <a:blip r:embed="rId4"/>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081007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14" grpId="0" animBg="1"/>
      <p:bldP spid="16" grpId="0" animBg="1"/>
      <p:bldP spid="17" grpId="0"/>
      <p:bldP spid="20" grpId="0"/>
    </p:bldLst>
  </p:timing>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D6079FEE-952F-48DD-F1D6-6136CF2C405D}"/>
            </a:ext>
          </a:extLst>
        </p:cNvPr>
        <p:cNvGrpSpPr/>
        <p:nvPr/>
      </p:nvGrpSpPr>
      <p:grpSpPr>
        <a:xfrm>
          <a:off x="0" y="0"/>
          <a:ext cx="0" cy="0"/>
          <a:chOff x="0" y="0"/>
          <a:chExt cx="0" cy="0"/>
        </a:xfrm>
      </p:grpSpPr>
      <p:pic>
        <p:nvPicPr>
          <p:cNvPr id="12" name="Bildobjekt 11">
            <a:extLst>
              <a:ext uri="{FF2B5EF4-FFF2-40B4-BE49-F238E27FC236}">
                <a16:creationId xmlns:a16="http://schemas.microsoft.com/office/drawing/2014/main" id="{28241C85-1D2C-74F3-CDD7-71202B2E66C6}"/>
              </a:ext>
            </a:extLst>
          </p:cNvPr>
          <p:cNvPicPr>
            <a:picLocks noChangeAspect="1"/>
          </p:cNvPicPr>
          <p:nvPr/>
        </p:nvPicPr>
        <p:blipFill>
          <a:blip r:embed="rId3"/>
          <a:stretch>
            <a:fillRect/>
          </a:stretch>
        </p:blipFill>
        <p:spPr>
          <a:xfrm>
            <a:off x="7680808" y="818215"/>
            <a:ext cx="2853373" cy="4045168"/>
          </a:xfrm>
          <a:prstGeom prst="rect">
            <a:avLst/>
          </a:prstGeom>
          <a:ln>
            <a:solidFill>
              <a:schemeClr val="bg1">
                <a:lumMod val="75000"/>
              </a:schemeClr>
            </a:solidFill>
          </a:ln>
          <a:effectLst>
            <a:reflection blurRad="6350" stA="50000" endA="300" endPos="90000" dir="5400000" sy="-100000" algn="bl" rotWithShape="0"/>
          </a:effectLst>
          <a:scene3d>
            <a:camera prst="perspectiveContrastingLeftFacing"/>
            <a:lightRig rig="threePt" dir="t"/>
          </a:scene3d>
        </p:spPr>
      </p:pic>
      <p:sp>
        <p:nvSpPr>
          <p:cNvPr id="6" name="Rektangel: rundade hörn 5">
            <a:extLst>
              <a:ext uri="{FF2B5EF4-FFF2-40B4-BE49-F238E27FC236}">
                <a16:creationId xmlns:a16="http://schemas.microsoft.com/office/drawing/2014/main" id="{C0583EE6-7AEE-4A1A-B9B2-07F749F333EA}"/>
              </a:ext>
            </a:extLst>
          </p:cNvPr>
          <p:cNvSpPr/>
          <p:nvPr/>
        </p:nvSpPr>
        <p:spPr>
          <a:xfrm>
            <a:off x="1229442" y="3162903"/>
            <a:ext cx="5029119" cy="2040316"/>
          </a:xfrm>
          <a:prstGeom prst="roundRect">
            <a:avLst/>
          </a:prstGeom>
          <a:solidFill>
            <a:srgbClr val="98CDA8"/>
          </a:solidFill>
          <a:ln w="25400">
            <a:noFill/>
            <a:miter lim="800000"/>
            <a:tailEnd type="triangle" w="lg" len="med"/>
          </a:ln>
          <a:effectLst>
            <a:innerShdw blurRad="63500" dist="50800" dir="27000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sv-SE" sz="2400" b="0" i="0" u="none" strike="noStrike" kern="1200" cap="none" spc="0" normalizeH="0" baseline="0" noProof="0">
              <a:ln>
                <a:noFill/>
              </a:ln>
              <a:solidFill>
                <a:prstClr val="white"/>
              </a:solidFill>
              <a:effectLst/>
              <a:uLnTx/>
              <a:uFillTx/>
              <a:latin typeface="Lato"/>
              <a:ea typeface="+mn-ea"/>
              <a:cs typeface="+mn-cs"/>
            </a:endParaRPr>
          </a:p>
        </p:txBody>
      </p:sp>
      <p:sp>
        <p:nvSpPr>
          <p:cNvPr id="7" name="Rubrik 2">
            <a:extLst>
              <a:ext uri="{FF2B5EF4-FFF2-40B4-BE49-F238E27FC236}">
                <a16:creationId xmlns:a16="http://schemas.microsoft.com/office/drawing/2014/main" id="{03B6FD63-933E-E627-2000-F1C121CA2ACE}"/>
              </a:ext>
            </a:extLst>
          </p:cNvPr>
          <p:cNvSpPr txBox="1">
            <a:spLocks/>
          </p:cNvSpPr>
          <p:nvPr/>
        </p:nvSpPr>
        <p:spPr>
          <a:xfrm>
            <a:off x="1229441" y="645892"/>
            <a:ext cx="4624604" cy="1022281"/>
          </a:xfrm>
          <a:prstGeom prst="rect">
            <a:avLst/>
          </a:prstGeom>
        </p:spPr>
        <p:txBody>
          <a:bodyPr vert="horz" lIns="0" tIns="0" rIns="0" bIns="0" rtlCol="0" anchor="t" anchorCtr="0">
            <a:normAutofit fontScale="85000" lnSpcReduction="20000"/>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609585" rtl="0" eaLnBrk="1" fontAlgn="auto" latinLnBrk="0" hangingPunct="1">
              <a:lnSpc>
                <a:spcPct val="90000"/>
              </a:lnSpc>
              <a:spcBef>
                <a:spcPct val="0"/>
              </a:spcBef>
              <a:spcAft>
                <a:spcPts val="0"/>
              </a:spcAft>
              <a:buClrTx/>
              <a:buSzTx/>
              <a:buFontTx/>
              <a:buNone/>
              <a:tabLst/>
              <a:defRPr/>
            </a:pPr>
            <a:r>
              <a:rPr kumimoji="0" lang="sv-SE" sz="4000" b="0" i="0" u="none" strike="noStrike" kern="1200" cap="none" spc="0" normalizeH="0" baseline="0" noProof="0" err="1">
                <a:ln>
                  <a:noFill/>
                </a:ln>
                <a:solidFill>
                  <a:srgbClr val="000000"/>
                </a:solidFill>
                <a:effectLst/>
                <a:uLnTx/>
                <a:uFillTx/>
                <a:ea typeface="+mj-ea"/>
                <a:cs typeface="+mj-cs"/>
              </a:rPr>
              <a:t>Grannometern</a:t>
            </a:r>
            <a:r>
              <a:rPr kumimoji="0" lang="sv-SE" sz="2400" b="0" i="0" u="none" strike="noStrike" kern="1200" cap="none" spc="0" normalizeH="0" baseline="0" noProof="0">
                <a:ln>
                  <a:noFill/>
                </a:ln>
                <a:solidFill>
                  <a:srgbClr val="000000"/>
                </a:solidFill>
                <a:effectLst/>
                <a:uLnTx/>
                <a:uFillTx/>
                <a:ea typeface="+mj-ea"/>
                <a:cs typeface="+mj-cs"/>
              </a:rPr>
              <a:t> </a:t>
            </a:r>
            <a:br>
              <a:rPr kumimoji="0" lang="sv-SE" sz="2400" b="0" i="0" u="none" strike="noStrike" kern="1200" cap="none" spc="0" normalizeH="0" baseline="0" noProof="0">
                <a:ln>
                  <a:noFill/>
                </a:ln>
                <a:solidFill>
                  <a:srgbClr val="000000"/>
                </a:solidFill>
                <a:effectLst/>
                <a:uLnTx/>
                <a:uFillTx/>
                <a:ea typeface="+mj-ea"/>
                <a:cs typeface="+mj-cs"/>
              </a:rPr>
            </a:br>
            <a:endParaRPr kumimoji="0" lang="sv-SE" sz="2400" b="0" i="0" u="none" strike="noStrike" kern="1200" cap="none" spc="0" normalizeH="0" baseline="0" noProof="0">
              <a:ln>
                <a:noFill/>
              </a:ln>
              <a:solidFill>
                <a:srgbClr val="000000"/>
              </a:solidFill>
              <a:effectLst/>
              <a:uLnTx/>
              <a:uFillTx/>
              <a:ea typeface="+mj-ea"/>
              <a:cs typeface="+mj-cs"/>
            </a:endParaRPr>
          </a:p>
          <a:p>
            <a:pPr marL="0" marR="0" lvl="0" indent="0" algn="l" defTabSz="609585" rtl="0" eaLnBrk="1" fontAlgn="auto" latinLnBrk="0" hangingPunct="1">
              <a:lnSpc>
                <a:spcPct val="90000"/>
              </a:lnSpc>
              <a:spcBef>
                <a:spcPct val="0"/>
              </a:spcBef>
              <a:spcAft>
                <a:spcPts val="0"/>
              </a:spcAft>
              <a:buClrTx/>
              <a:buSzTx/>
              <a:buFontTx/>
              <a:buNone/>
              <a:tabLst/>
              <a:defRPr/>
            </a:pPr>
            <a:r>
              <a:rPr kumimoji="0" lang="sv-SE" sz="2400" b="0" i="0" u="none" strike="noStrike" kern="1200" cap="none" spc="0" normalizeH="0" baseline="0" noProof="0">
                <a:ln>
                  <a:noFill/>
                </a:ln>
                <a:solidFill>
                  <a:srgbClr val="000000"/>
                </a:solidFill>
                <a:effectLst/>
                <a:uLnTx/>
                <a:uFillTx/>
                <a:ea typeface="+mj-ea"/>
                <a:cs typeface="+mj-cs"/>
              </a:rPr>
              <a:t>En mätmetod för uppföljning av nyckelindikatorer</a:t>
            </a:r>
          </a:p>
        </p:txBody>
      </p:sp>
      <p:sp>
        <p:nvSpPr>
          <p:cNvPr id="8" name="Platshållare för innehåll 2">
            <a:extLst>
              <a:ext uri="{FF2B5EF4-FFF2-40B4-BE49-F238E27FC236}">
                <a16:creationId xmlns:a16="http://schemas.microsoft.com/office/drawing/2014/main" id="{AD47F68F-0125-DB2C-A9F8-4BB70FA610FE}"/>
              </a:ext>
            </a:extLst>
          </p:cNvPr>
          <p:cNvSpPr txBox="1">
            <a:spLocks/>
          </p:cNvSpPr>
          <p:nvPr/>
        </p:nvSpPr>
        <p:spPr>
          <a:xfrm>
            <a:off x="1229443" y="1825656"/>
            <a:ext cx="5339117" cy="1971512"/>
          </a:xfrm>
          <a:prstGeom prst="rect">
            <a:avLst/>
          </a:prstGeom>
        </p:spPr>
        <p:txBody>
          <a:bodyPr vert="horz" lIns="0" tIns="0" rIns="0" bIns="0" rtlCol="0">
            <a:noAutofit/>
          </a:bodyPr>
          <a:lstStyle>
            <a:lvl1pPr marL="216000" indent="-216000" algn="l" defTabSz="518419" rtl="0" eaLnBrk="1" latinLnBrk="0" hangingPunct="1">
              <a:lnSpc>
                <a:spcPct val="120000"/>
              </a:lnSpc>
              <a:spcBef>
                <a:spcPts val="1000"/>
              </a:spcBef>
              <a:buFont typeface="Arial"/>
              <a:buChar char="•"/>
              <a:defRPr sz="1600" kern="1200">
                <a:solidFill>
                  <a:schemeClr val="tx1"/>
                </a:solidFill>
                <a:latin typeface="+mn-lt"/>
                <a:ea typeface="+mn-ea"/>
                <a:cs typeface="+mn-cs"/>
              </a:defRPr>
            </a:lvl1pPr>
            <a:lvl2pPr marL="504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2pPr>
            <a:lvl3pPr marL="792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3pPr>
            <a:lvl4pPr marL="1080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4pPr>
            <a:lvl5pPr marL="1368000" indent="-216000" algn="l" defTabSz="518419" rtl="0" eaLnBrk="1" latinLnBrk="0" hangingPunct="1">
              <a:lnSpc>
                <a:spcPct val="120000"/>
              </a:lnSpc>
              <a:spcBef>
                <a:spcPts val="600"/>
              </a:spcBef>
              <a:buFont typeface="Arial"/>
              <a:buChar char="»"/>
              <a:defRPr sz="1600" kern="1200">
                <a:solidFill>
                  <a:schemeClr val="tx1"/>
                </a:solidFill>
                <a:latin typeface="+mn-lt"/>
                <a:ea typeface="+mn-ea"/>
                <a:cs typeface="+mn-cs"/>
              </a:defRPr>
            </a:lvl5pPr>
            <a:lvl6pPr marL="2851305" indent="-259210" algn="l" defTabSz="518419" rtl="0" eaLnBrk="1" latinLnBrk="0" hangingPunct="1">
              <a:spcBef>
                <a:spcPct val="20000"/>
              </a:spcBef>
              <a:buFont typeface="Arial"/>
              <a:buChar char="•"/>
              <a:defRPr sz="2268" kern="1200">
                <a:solidFill>
                  <a:schemeClr val="tx1"/>
                </a:solidFill>
                <a:latin typeface="+mn-lt"/>
                <a:ea typeface="+mn-ea"/>
                <a:cs typeface="+mn-cs"/>
              </a:defRPr>
            </a:lvl6pPr>
            <a:lvl7pPr marL="3369724" indent="-259210" algn="l" defTabSz="518419" rtl="0" eaLnBrk="1" latinLnBrk="0" hangingPunct="1">
              <a:spcBef>
                <a:spcPct val="20000"/>
              </a:spcBef>
              <a:buFont typeface="Arial"/>
              <a:buChar char="•"/>
              <a:defRPr sz="2268" kern="1200">
                <a:solidFill>
                  <a:schemeClr val="tx1"/>
                </a:solidFill>
                <a:latin typeface="+mn-lt"/>
                <a:ea typeface="+mn-ea"/>
                <a:cs typeface="+mn-cs"/>
              </a:defRPr>
            </a:lvl7pPr>
            <a:lvl8pPr marL="3888143" indent="-259210" algn="l" defTabSz="518419" rtl="0" eaLnBrk="1" latinLnBrk="0" hangingPunct="1">
              <a:spcBef>
                <a:spcPct val="20000"/>
              </a:spcBef>
              <a:buFont typeface="Arial"/>
              <a:buChar char="•"/>
              <a:defRPr sz="2268" kern="1200">
                <a:solidFill>
                  <a:schemeClr val="tx1"/>
                </a:solidFill>
                <a:latin typeface="+mn-lt"/>
                <a:ea typeface="+mn-ea"/>
                <a:cs typeface="+mn-cs"/>
              </a:defRPr>
            </a:lvl8pPr>
            <a:lvl9pPr marL="4406562" indent="-259210" algn="l" defTabSz="518419" rtl="0" eaLnBrk="1" latinLnBrk="0" hangingPunct="1">
              <a:spcBef>
                <a:spcPct val="20000"/>
              </a:spcBef>
              <a:buFont typeface="Arial"/>
              <a:buChar char="•"/>
              <a:defRPr sz="2268" kern="1200">
                <a:solidFill>
                  <a:schemeClr val="tx1"/>
                </a:solidFill>
                <a:latin typeface="+mn-lt"/>
                <a:ea typeface="+mn-ea"/>
                <a:cs typeface="+mn-cs"/>
              </a:defRPr>
            </a:lvl9pPr>
          </a:lstStyle>
          <a:p>
            <a:pPr marL="0" marR="0" lvl="0" indent="0" algn="l" defTabSz="691208" rtl="0" eaLnBrk="1" fontAlgn="auto" latinLnBrk="0" hangingPunct="1">
              <a:lnSpc>
                <a:spcPct val="107000"/>
              </a:lnSpc>
              <a:spcBef>
                <a:spcPts val="1333"/>
              </a:spcBef>
              <a:spcAft>
                <a:spcPts val="1067"/>
              </a:spcAft>
              <a:buClrTx/>
              <a:buSzTx/>
              <a:buFont typeface="Arial"/>
              <a:buNone/>
              <a:tabLst/>
              <a:defRPr/>
            </a:pPr>
            <a:r>
              <a:rPr kumimoji="0" lang="sv-SE" sz="1400" b="0" i="0" u="none" strike="noStrike" kern="100" cap="none" spc="0" normalizeH="0" baseline="0" noProof="0" err="1">
                <a:ln>
                  <a:noFill/>
                </a:ln>
                <a:solidFill>
                  <a:srgbClr val="000000"/>
                </a:solidFill>
                <a:effectLst/>
                <a:uLnTx/>
                <a:uFillTx/>
                <a:ea typeface="Aptos" panose="020B0004020202020204" pitchFamily="34" charset="0"/>
                <a:cs typeface="Times New Roman" panose="02020603050405020304" pitchFamily="18" charset="0"/>
              </a:rPr>
              <a:t>Grannometern</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 är en </a:t>
            </a:r>
            <a:r>
              <a:rPr kumimoji="0" lang="sv-SE" sz="1400" b="1"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evidensbaserad undersökning </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som riktar sig till fastighetsägare och förvaltare som vill </a:t>
            </a:r>
            <a:r>
              <a:rPr kumimoji="0" lang="sv-SE" sz="1400" b="1"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mäta, förstå och utveckla social hållbarhet i sina bostadsområden</a:t>
            </a:r>
            <a:r>
              <a:rPr kumimoji="0" lang="sv-SE" sz="1400" b="0" i="0" u="none" strike="noStrike" kern="100" cap="none" spc="0" normalizeH="0" baseline="0" noProof="0">
                <a:ln>
                  <a:noFill/>
                </a:ln>
                <a:solidFill>
                  <a:srgbClr val="000000"/>
                </a:solidFill>
                <a:effectLst/>
                <a:uLnTx/>
                <a:uFillTx/>
                <a:ea typeface="Aptos" panose="020B0004020202020204" pitchFamily="34" charset="0"/>
                <a:cs typeface="Times New Roman" panose="02020603050405020304" pitchFamily="18" charset="0"/>
              </a:rPr>
              <a:t>. Enkäten erbjuder ett strukturerat och meningsfullt sätt att följa upp sociala aspekter i boendemiljön med utfallsfokus.</a:t>
            </a:r>
          </a:p>
        </p:txBody>
      </p:sp>
      <p:sp>
        <p:nvSpPr>
          <p:cNvPr id="9" name="textruta 8">
            <a:extLst>
              <a:ext uri="{FF2B5EF4-FFF2-40B4-BE49-F238E27FC236}">
                <a16:creationId xmlns:a16="http://schemas.microsoft.com/office/drawing/2014/main" id="{D6BC6D67-E1C9-BD84-4726-5F66638610B4}"/>
              </a:ext>
            </a:extLst>
          </p:cNvPr>
          <p:cNvSpPr txBox="1"/>
          <p:nvPr/>
        </p:nvSpPr>
        <p:spPr>
          <a:xfrm>
            <a:off x="1609765" y="3314521"/>
            <a:ext cx="4213859" cy="1737079"/>
          </a:xfrm>
          <a:prstGeom prst="rect">
            <a:avLst/>
          </a:prstGeom>
          <a:noFill/>
        </p:spPr>
        <p:txBody>
          <a:bodyPr wrap="square">
            <a:spAutoFit/>
          </a:bodyPr>
          <a:lstStyle/>
          <a:p>
            <a:pPr marL="0" marR="0" lvl="0" indent="0" algn="just" defTabSz="609585" rtl="0" eaLnBrk="1" fontAlgn="auto" latinLnBrk="0" hangingPunct="1">
              <a:lnSpc>
                <a:spcPct val="107000"/>
              </a:lnSpc>
              <a:spcBef>
                <a:spcPts val="0"/>
              </a:spcBef>
              <a:spcAft>
                <a:spcPts val="1067"/>
              </a:spcAft>
              <a:buClrTx/>
              <a:buSzTx/>
              <a:buFontTx/>
              <a:buNone/>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Resultaten ska kunna användas av HS30-medlemmar och andra aktörer för att mäta och följa upp social hållbarhet i boendemiljöer avseende:</a:t>
            </a:r>
          </a:p>
          <a:p>
            <a:pPr marL="137581" marR="0" lvl="0" indent="-137581" algn="l" defTabSz="609585"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Delaktighet </a:t>
            </a:r>
          </a:p>
          <a:p>
            <a:pPr marL="137581" marR="0" lvl="0" indent="-137581" algn="l" defTabSz="609585"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Sammanhållning</a:t>
            </a:r>
          </a:p>
          <a:p>
            <a:pPr marL="137581" marR="0" lvl="0" indent="-137581" algn="l" defTabSz="609585" rtl="0" eaLnBrk="1" fontAlgn="auto" latinLnBrk="0" hangingPunct="1">
              <a:lnSpc>
                <a:spcPct val="107000"/>
              </a:lnSpc>
              <a:spcBef>
                <a:spcPts val="0"/>
              </a:spcBef>
              <a:spcAft>
                <a:spcPts val="1067"/>
              </a:spcAft>
              <a:buClrTx/>
              <a:buSzTx/>
              <a:buFont typeface="Arial" panose="020B0604020202020204" pitchFamily="34" charset="0"/>
              <a:buChar char="•"/>
              <a:tabLst/>
              <a:defRPr/>
            </a:pPr>
            <a:r>
              <a:rPr kumimoji="0" lang="sv-SE" sz="1333" b="0" i="0" u="none" strike="noStrike" kern="100" cap="none" spc="0" normalizeH="0" baseline="0" noProof="0">
                <a:ln>
                  <a:noFill/>
                </a:ln>
                <a:solidFill>
                  <a:srgbClr val="000000"/>
                </a:solidFill>
                <a:effectLst/>
                <a:uLnTx/>
                <a:uFillTx/>
                <a:ea typeface="Calibri" panose="020F0502020204030204" pitchFamily="34" charset="0"/>
                <a:cs typeface="Arial" panose="020B0604020202020204" pitchFamily="34" charset="0"/>
              </a:rPr>
              <a:t>Attraktivitet*</a:t>
            </a:r>
          </a:p>
        </p:txBody>
      </p:sp>
      <p:pic>
        <p:nvPicPr>
          <p:cNvPr id="10" name="Picture 2">
            <a:extLst>
              <a:ext uri="{FF2B5EF4-FFF2-40B4-BE49-F238E27FC236}">
                <a16:creationId xmlns:a16="http://schemas.microsoft.com/office/drawing/2014/main" id="{BEB3D29D-DCFF-6C80-AA1E-1763F3ACC6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78021" y="4336778"/>
            <a:ext cx="1703007" cy="1703007"/>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3" name="Platshållare för bildnummer 2">
            <a:extLst>
              <a:ext uri="{FF2B5EF4-FFF2-40B4-BE49-F238E27FC236}">
                <a16:creationId xmlns:a16="http://schemas.microsoft.com/office/drawing/2014/main" id="{596447D2-5FAC-5261-0602-E697749A1363}"/>
              </a:ext>
            </a:extLst>
          </p:cNvPr>
          <p:cNvSpPr>
            <a:spLocks noGrp="1"/>
          </p:cNvSpPr>
          <p:nvPr>
            <p:ph type="sldNum" sz="quarter" idx="12"/>
          </p:nvPr>
        </p:nvSpPr>
        <p:spPr>
          <a:xfrm>
            <a:off x="9231086" y="6356350"/>
            <a:ext cx="2743200" cy="365125"/>
          </a:xfrm>
        </p:spPr>
        <p:txBody>
          <a:bodyPr/>
          <a:lstStyle/>
          <a:p>
            <a:fld id="{2066355A-084C-D24E-9AD2-7E4FC41EA627}" type="slidenum">
              <a:rPr lang="sv-SE" noProof="0" smtClean="0"/>
              <a:t>32</a:t>
            </a:fld>
            <a:endParaRPr lang="sv-SE" noProof="0"/>
          </a:p>
        </p:txBody>
      </p:sp>
      <p:sp>
        <p:nvSpPr>
          <p:cNvPr id="4" name="textruta 3">
            <a:extLst>
              <a:ext uri="{FF2B5EF4-FFF2-40B4-BE49-F238E27FC236}">
                <a16:creationId xmlns:a16="http://schemas.microsoft.com/office/drawing/2014/main" id="{BD302B4F-1DC3-B5A1-D719-ABD7B9990605}"/>
              </a:ext>
            </a:extLst>
          </p:cNvPr>
          <p:cNvSpPr txBox="1"/>
          <p:nvPr/>
        </p:nvSpPr>
        <p:spPr>
          <a:xfrm>
            <a:off x="1229441" y="5412520"/>
            <a:ext cx="4974509" cy="738664"/>
          </a:xfrm>
          <a:prstGeom prst="rect">
            <a:avLst/>
          </a:prstGeom>
          <a:noFill/>
        </p:spPr>
        <p:txBody>
          <a:bodyPr wrap="square" lIns="0" tIns="0" rIns="0" bIns="0" rtlCol="0">
            <a:spAutoFit/>
          </a:bodyPr>
          <a:lstStyle/>
          <a:p>
            <a:pPr algn="l"/>
            <a:r>
              <a:rPr lang="sv-SE" sz="1200" b="1"/>
              <a:t>*Attraktivitet i </a:t>
            </a:r>
            <a:r>
              <a:rPr lang="sv-SE" sz="1200" b="1" err="1"/>
              <a:t>Grannometern</a:t>
            </a:r>
            <a:r>
              <a:rPr lang="sv-SE" sz="1200" b="1"/>
              <a:t> </a:t>
            </a:r>
            <a:r>
              <a:rPr lang="sv-SE" sz="1200"/>
              <a:t>handlar om hur boende upplever sitt boende som en del av sin identitet – att känna sig hemma, ha en stark platsanknytning och vilja bo kvar över tid. Det är inte ett mått på ekonomiskt värde.</a:t>
            </a:r>
            <a:endParaRPr lang="en-SE" sz="1200"/>
          </a:p>
        </p:txBody>
      </p:sp>
      <p:pic>
        <p:nvPicPr>
          <p:cNvPr id="5" name="Bildobjekt 4">
            <a:extLst>
              <a:ext uri="{FF2B5EF4-FFF2-40B4-BE49-F238E27FC236}">
                <a16:creationId xmlns:a16="http://schemas.microsoft.com/office/drawing/2014/main" id="{A5D96007-B7B1-FA11-C74B-4D1ACC7556FF}"/>
              </a:ext>
            </a:extLst>
          </p:cNvPr>
          <p:cNvPicPr>
            <a:picLocks noChangeAspect="1"/>
          </p:cNvPicPr>
          <p:nvPr/>
        </p:nvPicPr>
        <p:blipFill>
          <a:blip r:embed="rId5"/>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4831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a:extLst>
            <a:ext uri="{FF2B5EF4-FFF2-40B4-BE49-F238E27FC236}">
              <a16:creationId xmlns:a16="http://schemas.microsoft.com/office/drawing/2014/main" id="{57EA7FFA-8BB2-9700-DA32-D5D927227F0A}"/>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AE1E06F7-0B2F-A48B-311D-3074A66944E5}"/>
              </a:ext>
            </a:extLst>
          </p:cNvPr>
          <p:cNvSpPr txBox="1"/>
          <p:nvPr/>
        </p:nvSpPr>
        <p:spPr>
          <a:xfrm>
            <a:off x="774192" y="757256"/>
            <a:ext cx="831735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i="0" u="none" strike="noStrike" kern="1200" cap="none" spc="0" normalizeH="0" baseline="0" noProof="0">
                <a:ln>
                  <a:noFill/>
                </a:ln>
                <a:solidFill>
                  <a:prstClr val="black"/>
                </a:solidFill>
                <a:effectLst/>
                <a:uLnTx/>
                <a:uFillTx/>
                <a:latin typeface="+mj-lt"/>
                <a:ea typeface="+mn-ea"/>
                <a:cs typeface="+mn-cs"/>
              </a:rPr>
              <a:t>Analysera insatsens resultat</a:t>
            </a:r>
          </a:p>
        </p:txBody>
      </p:sp>
      <p:sp>
        <p:nvSpPr>
          <p:cNvPr id="8" name="textruta 7">
            <a:extLst>
              <a:ext uri="{FF2B5EF4-FFF2-40B4-BE49-F238E27FC236}">
                <a16:creationId xmlns:a16="http://schemas.microsoft.com/office/drawing/2014/main" id="{F2F2E1B2-F215-95C3-7B27-7996B59B8A18}"/>
              </a:ext>
            </a:extLst>
          </p:cNvPr>
          <p:cNvSpPr txBox="1"/>
          <p:nvPr/>
        </p:nvSpPr>
        <p:spPr>
          <a:xfrm>
            <a:off x="774192" y="1883312"/>
            <a:ext cx="864772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a:ln>
                  <a:noFill/>
                </a:ln>
                <a:solidFill>
                  <a:srgbClr val="000000"/>
                </a:solidFill>
                <a:effectLst/>
                <a:uLnTx/>
                <a:uFillTx/>
                <a:ea typeface="+mn-ea"/>
                <a:cs typeface="+mn-cs"/>
              </a:rPr>
              <a:t>När information från uppföljningen har samlats in behövs en analys av resultaten. </a:t>
            </a:r>
          </a:p>
        </p:txBody>
      </p:sp>
      <p:sp>
        <p:nvSpPr>
          <p:cNvPr id="2" name="Pratbubbla: rektangel med rundade hörn 1">
            <a:extLst>
              <a:ext uri="{FF2B5EF4-FFF2-40B4-BE49-F238E27FC236}">
                <a16:creationId xmlns:a16="http://schemas.microsoft.com/office/drawing/2014/main" id="{C089D32A-E8C9-25E9-07C7-F0D595C39E37}"/>
              </a:ext>
            </a:extLst>
          </p:cNvPr>
          <p:cNvSpPr/>
          <p:nvPr/>
        </p:nvSpPr>
        <p:spPr>
          <a:xfrm>
            <a:off x="8986675" y="1226868"/>
            <a:ext cx="2388702" cy="1138989"/>
          </a:xfrm>
          <a:prstGeom prst="wedgeRoundRectCallout">
            <a:avLst>
              <a:gd name="adj1" fmla="val -29569"/>
              <a:gd name="adj2" fmla="val 61937"/>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Diskutera frågorna under en intern workshop á ca 2 timmar och besluta sedan hur lärandet ska tillvaratas i det fortsatta utvecklingsarbetet</a:t>
            </a:r>
            <a:endParaRPr lang="en-SE" sz="1200"/>
          </a:p>
        </p:txBody>
      </p:sp>
      <p:sp>
        <p:nvSpPr>
          <p:cNvPr id="7" name="Rektangel: rundade hörn 6">
            <a:extLst>
              <a:ext uri="{FF2B5EF4-FFF2-40B4-BE49-F238E27FC236}">
                <a16:creationId xmlns:a16="http://schemas.microsoft.com/office/drawing/2014/main" id="{041169C7-67C1-4A20-3F10-A9DF726A3AC5}"/>
              </a:ext>
            </a:extLst>
          </p:cNvPr>
          <p:cNvSpPr/>
          <p:nvPr/>
        </p:nvSpPr>
        <p:spPr>
          <a:xfrm>
            <a:off x="7741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Blev det som vi hade tänkt? Varför/varför inte? Var i förändringsteorin lyckades/</a:t>
            </a:r>
          </a:p>
          <a:p>
            <a:pPr algn="ctr"/>
            <a:r>
              <a:rPr lang="sv-SE" sz="1200">
                <a:solidFill>
                  <a:schemeClr val="tx1"/>
                </a:solidFill>
              </a:rPr>
              <a:t>misslyckades vi? </a:t>
            </a:r>
          </a:p>
        </p:txBody>
      </p:sp>
      <p:sp>
        <p:nvSpPr>
          <p:cNvPr id="9" name="Rektangel: rundade hörn 8">
            <a:extLst>
              <a:ext uri="{FF2B5EF4-FFF2-40B4-BE49-F238E27FC236}">
                <a16:creationId xmlns:a16="http://schemas.microsoft.com/office/drawing/2014/main" id="{0DC429D5-3B7F-A51B-8B73-C3B2012B403A}"/>
              </a:ext>
            </a:extLst>
          </p:cNvPr>
          <p:cNvSpPr/>
          <p:nvPr/>
        </p:nvSpPr>
        <p:spPr>
          <a:xfrm>
            <a:off x="33649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300">
                <a:solidFill>
                  <a:schemeClr val="tx1"/>
                </a:solidFill>
              </a:rPr>
              <a:t>På vilken nivå befinner vi oss? Når vi lågt eller högt satta mål? </a:t>
            </a:r>
          </a:p>
        </p:txBody>
      </p:sp>
      <p:sp>
        <p:nvSpPr>
          <p:cNvPr id="10" name="Rektangel: rundade hörn 9">
            <a:extLst>
              <a:ext uri="{FF2B5EF4-FFF2-40B4-BE49-F238E27FC236}">
                <a16:creationId xmlns:a16="http://schemas.microsoft.com/office/drawing/2014/main" id="{95933027-F148-09B8-47C0-52B97CD90ACC}"/>
              </a:ext>
            </a:extLst>
          </p:cNvPr>
          <p:cNvSpPr/>
          <p:nvPr/>
        </p:nvSpPr>
        <p:spPr>
          <a:xfrm>
            <a:off x="59557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300">
                <a:solidFill>
                  <a:schemeClr val="tx1"/>
                </a:solidFill>
              </a:rPr>
              <a:t>Vad är det viktigaste lärandet från arbetet?</a:t>
            </a:r>
          </a:p>
        </p:txBody>
      </p:sp>
      <p:sp>
        <p:nvSpPr>
          <p:cNvPr id="11" name="Rektangel: rundade hörn 10">
            <a:extLst>
              <a:ext uri="{FF2B5EF4-FFF2-40B4-BE49-F238E27FC236}">
                <a16:creationId xmlns:a16="http://schemas.microsoft.com/office/drawing/2014/main" id="{3DA4CCA8-09F2-C331-928F-0E68253DE36C}"/>
              </a:ext>
            </a:extLst>
          </p:cNvPr>
          <p:cNvSpPr/>
          <p:nvPr/>
        </p:nvSpPr>
        <p:spPr>
          <a:xfrm>
            <a:off x="8546592" y="2568374"/>
            <a:ext cx="2072640" cy="1127760"/>
          </a:xfrm>
          <a:prstGeom prst="roundRect">
            <a:avLst/>
          </a:prstGeom>
          <a:solidFill>
            <a:srgbClr val="5FB9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solidFill>
                  <a:schemeClr val="tx1"/>
                </a:solidFill>
              </a:rPr>
              <a:t>Hur använder vi informationen i arbetet framåt? Vad behöver vi justera i utvecklingen av insatsen?</a:t>
            </a:r>
          </a:p>
        </p:txBody>
      </p:sp>
      <p:sp>
        <p:nvSpPr>
          <p:cNvPr id="12" name="Rektangel: rundade hörn 11">
            <a:extLst>
              <a:ext uri="{FF2B5EF4-FFF2-40B4-BE49-F238E27FC236}">
                <a16:creationId xmlns:a16="http://schemas.microsoft.com/office/drawing/2014/main" id="{56497BDD-E8CA-CB30-8BB6-648413D93EF0}"/>
              </a:ext>
            </a:extLst>
          </p:cNvPr>
          <p:cNvSpPr/>
          <p:nvPr/>
        </p:nvSpPr>
        <p:spPr>
          <a:xfrm>
            <a:off x="7741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3" name="Rektangel: rundade hörn 12">
            <a:extLst>
              <a:ext uri="{FF2B5EF4-FFF2-40B4-BE49-F238E27FC236}">
                <a16:creationId xmlns:a16="http://schemas.microsoft.com/office/drawing/2014/main" id="{5BB05157-94C2-6F01-1897-A4B8D6AA7CBA}"/>
              </a:ext>
            </a:extLst>
          </p:cNvPr>
          <p:cNvSpPr/>
          <p:nvPr/>
        </p:nvSpPr>
        <p:spPr>
          <a:xfrm>
            <a:off x="33649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4" name="Rektangel: rundade hörn 13">
            <a:extLst>
              <a:ext uri="{FF2B5EF4-FFF2-40B4-BE49-F238E27FC236}">
                <a16:creationId xmlns:a16="http://schemas.microsoft.com/office/drawing/2014/main" id="{DAB2A179-1C0B-9DCC-8B88-94CCE0702FB7}"/>
              </a:ext>
            </a:extLst>
          </p:cNvPr>
          <p:cNvSpPr/>
          <p:nvPr/>
        </p:nvSpPr>
        <p:spPr>
          <a:xfrm>
            <a:off x="59557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15" name="Rektangel: rundade hörn 14">
            <a:extLst>
              <a:ext uri="{FF2B5EF4-FFF2-40B4-BE49-F238E27FC236}">
                <a16:creationId xmlns:a16="http://schemas.microsoft.com/office/drawing/2014/main" id="{16A5D508-7F1A-A15C-ADF5-35F3BA132955}"/>
              </a:ext>
            </a:extLst>
          </p:cNvPr>
          <p:cNvSpPr/>
          <p:nvPr/>
        </p:nvSpPr>
        <p:spPr>
          <a:xfrm>
            <a:off x="8546592" y="3958262"/>
            <a:ext cx="2072640" cy="2206752"/>
          </a:xfrm>
          <a:prstGeom prst="roundRect">
            <a:avLst/>
          </a:prstGeom>
          <a:solidFill>
            <a:srgbClr val="C4E2C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pic>
        <p:nvPicPr>
          <p:cNvPr id="16" name="Bild 15" descr="Postit-lappar med hel fyllning">
            <a:extLst>
              <a:ext uri="{FF2B5EF4-FFF2-40B4-BE49-F238E27FC236}">
                <a16:creationId xmlns:a16="http://schemas.microsoft.com/office/drawing/2014/main" id="{2FCD911F-0702-DCB6-76CB-B94C4F75C267}"/>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11137392" y="2111174"/>
            <a:ext cx="914400" cy="914400"/>
          </a:xfrm>
          <a:prstGeom prst="rect">
            <a:avLst/>
          </a:prstGeom>
        </p:spPr>
      </p:pic>
      <p:sp>
        <p:nvSpPr>
          <p:cNvPr id="3" name="Platshållare för bildnummer 2">
            <a:extLst>
              <a:ext uri="{FF2B5EF4-FFF2-40B4-BE49-F238E27FC236}">
                <a16:creationId xmlns:a16="http://schemas.microsoft.com/office/drawing/2014/main" id="{876480EE-62EC-8E2F-225F-1BE312BCDD1B}"/>
              </a:ext>
            </a:extLst>
          </p:cNvPr>
          <p:cNvSpPr>
            <a:spLocks noGrp="1"/>
          </p:cNvSpPr>
          <p:nvPr>
            <p:ph type="sldNum" sz="quarter" idx="4"/>
          </p:nvPr>
        </p:nvSpPr>
        <p:spPr>
          <a:xfrm>
            <a:off x="9221788" y="6360066"/>
            <a:ext cx="2743200" cy="365125"/>
          </a:xfrm>
        </p:spPr>
        <p:txBody>
          <a:bodyPr/>
          <a:lstStyle/>
          <a:p>
            <a:fld id="{2066355A-084C-D24E-9AD2-7E4FC41EA627}" type="slidenum">
              <a:rPr lang="sv-SE" smtClean="0"/>
              <a:pPr/>
              <a:t>33</a:t>
            </a:fld>
            <a:endParaRPr lang="sv-SE"/>
          </a:p>
        </p:txBody>
      </p:sp>
      <p:pic>
        <p:nvPicPr>
          <p:cNvPr id="5" name="Bildobjekt 4">
            <a:extLst>
              <a:ext uri="{FF2B5EF4-FFF2-40B4-BE49-F238E27FC236}">
                <a16:creationId xmlns:a16="http://schemas.microsoft.com/office/drawing/2014/main" id="{363283C5-3874-EFEB-BAF1-A855E9F61CE7}"/>
              </a:ext>
            </a:extLst>
          </p:cNvPr>
          <p:cNvPicPr>
            <a:picLocks noChangeAspect="1"/>
          </p:cNvPicPr>
          <p:nvPr/>
        </p:nvPicPr>
        <p:blipFill>
          <a:blip r:embed="rId5"/>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1937517951"/>
      </p:ext>
    </p:extLst>
  </p:cSld>
  <p:clrMapOvr>
    <a:masterClrMapping/>
  </p:clrMapOvr>
  <mc:AlternateContent xmlns:mc="http://schemas.openxmlformats.org/markup-compatibility/2006" xmlns:p14="http://schemas.microsoft.com/office/powerpoint/2010/main">
    <mc:Choice Requires="p14">
      <p:transition spd="slow" p14:dur="2000" advTm="70310"/>
    </mc:Choice>
    <mc:Fallback xmlns="">
      <p:transition spd="slow" advTm="7031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4DD52-4F8F-AC97-FB3C-BEA5A8C1F01B}"/>
              </a:ext>
            </a:extLst>
          </p:cNvPr>
          <p:cNvSpPr>
            <a:spLocks noGrp="1"/>
          </p:cNvSpPr>
          <p:nvPr>
            <p:ph type="title"/>
          </p:nvPr>
        </p:nvSpPr>
        <p:spPr>
          <a:xfrm>
            <a:off x="668154" y="-1193400"/>
            <a:ext cx="10080625" cy="2386800"/>
          </a:xfrm>
        </p:spPr>
        <p:txBody>
          <a:bodyPr>
            <a:normAutofit/>
          </a:bodyPr>
          <a:lstStyle/>
          <a:p>
            <a:r>
              <a:rPr lang="sv-SE" sz="4000">
                <a:solidFill>
                  <a:schemeClr val="bg1"/>
                </a:solidFill>
              </a:rPr>
              <a:t>Källor och vidare läsning</a:t>
            </a:r>
            <a:endParaRPr lang="en-SE" sz="4000">
              <a:solidFill>
                <a:schemeClr val="bg1"/>
              </a:solidFill>
            </a:endParaRPr>
          </a:p>
        </p:txBody>
      </p:sp>
      <p:sp>
        <p:nvSpPr>
          <p:cNvPr id="5" name="textruta 4">
            <a:extLst>
              <a:ext uri="{FF2B5EF4-FFF2-40B4-BE49-F238E27FC236}">
                <a16:creationId xmlns:a16="http://schemas.microsoft.com/office/drawing/2014/main" id="{3E7F081C-862D-0D76-3601-48F40A7FAB74}"/>
              </a:ext>
            </a:extLst>
          </p:cNvPr>
          <p:cNvSpPr txBox="1"/>
          <p:nvPr/>
        </p:nvSpPr>
        <p:spPr>
          <a:xfrm>
            <a:off x="541085" y="1293863"/>
            <a:ext cx="6717487" cy="415498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rPr>
              <a:t>Belcher, B., Claus, R., Davel, R., Jones, S. &amp; Ramirez, L. (2019). Research Theory of Change: A Practical Tool for Planning and Evaluating Change‑oriented Research. Sustainability Research Effectiveness Program, Royal Roads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hlinkClick r:id="rId2">
                  <a:extLst>
                    <a:ext uri="{A12FA001-AC4F-418D-AE19-62706E023703}">
                      <ahyp:hlinkClr xmlns:ahyp="http://schemas.microsoft.com/office/drawing/2018/hyperlinkcolor" val="tx"/>
                    </a:ext>
                  </a:extLst>
                </a:hlinkClick>
              </a:rPr>
              <a:t>https://researcheffectiveness.ca/wp-content/uploads/sites/7/2019/08/Theory-of-Change-Toolkit.pdf</a:t>
            </a:r>
            <a:r>
              <a:rPr kumimoji="0" lang="en-GB"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Folkhälsomyndigheten. (2019). Från nyhet till vardagsnytta – Implementering med kvalitet. Folkhälsomyndigheten. Hämtad från </a:t>
            </a:r>
            <a:r>
              <a:rPr kumimoji="0" lang="sv-SE" sz="1200" b="0" i="0" u="none" strike="noStrike" kern="1200" cap="none" spc="0" normalizeH="0" baseline="0" noProof="0" dirty="0">
                <a:ln>
                  <a:noFill/>
                </a:ln>
                <a:solidFill>
                  <a:prstClr val="white"/>
                </a:solidFill>
                <a:effectLst/>
                <a:uLnTx/>
                <a:uFillTx/>
                <a:ea typeface="+mn-ea"/>
                <a:cs typeface="+mn-cs"/>
                <a:hlinkClick r:id="rId3">
                  <a:extLst>
                    <a:ext uri="{A12FA001-AC4F-418D-AE19-62706E023703}">
                      <ahyp:hlinkClr xmlns:ahyp="http://schemas.microsoft.com/office/drawing/2018/hyperlinkcolor" val="tx"/>
                    </a:ext>
                  </a:extLst>
                </a:hlinkClick>
              </a:rPr>
              <a:t>https://www.folkhalsomyndigheten.se/contentassets/af0381a876fb42c994da860be9692aba/fran-nyhet-till-vardagsnytta.pdf</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RISE metodstöd Rigga för effekt </a:t>
            </a:r>
            <a:r>
              <a:rPr kumimoji="0" lang="sv-SE" sz="1200" b="0" i="0" u="none" strike="noStrike" kern="1200" cap="none" spc="0" normalizeH="0" baseline="0" noProof="0" dirty="0">
                <a:ln>
                  <a:noFill/>
                </a:ln>
                <a:solidFill>
                  <a:prstClr val="white"/>
                </a:solidFill>
                <a:effectLst/>
                <a:uLnTx/>
                <a:uFillTx/>
                <a:ea typeface="+mn-ea"/>
                <a:cs typeface="+mn-cs"/>
                <a:hlinkClick r:id="rId4">
                  <a:extLst>
                    <a:ext uri="{A12FA001-AC4F-418D-AE19-62706E023703}">
                      <ahyp:hlinkClr xmlns:ahyp="http://schemas.microsoft.com/office/drawing/2018/hyperlinkcolor" val="tx"/>
                    </a:ext>
                  </a:extLst>
                </a:hlinkClick>
              </a:rPr>
              <a:t>https://www.ri.se/sv/SHIC/rigga-for-effekt</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white"/>
                </a:solidFill>
                <a:effectLst/>
                <a:uLnTx/>
                <a:uFillTx/>
                <a:ea typeface="+mn-ea"/>
                <a:cs typeface="+mn-cs"/>
              </a:rPr>
              <a:t>RISE &amp; Huddinge kommun (2024). Vägledning för datadriven områdesutveckling. Hämtad från </a:t>
            </a:r>
            <a:r>
              <a:rPr kumimoji="0" lang="sv-SE" sz="1200" b="0" i="0" u="none" strike="noStrike" kern="1200" cap="none" spc="0" normalizeH="0" baseline="0" noProof="0" dirty="0">
                <a:ln>
                  <a:noFill/>
                </a:ln>
                <a:solidFill>
                  <a:prstClr val="white"/>
                </a:solidFill>
                <a:effectLst/>
                <a:uLnTx/>
                <a:uFillTx/>
                <a:ea typeface="+mn-ea"/>
                <a:cs typeface="+mn-cs"/>
                <a:hlinkClick r:id="rId5">
                  <a:extLst>
                    <a:ext uri="{A12FA001-AC4F-418D-AE19-62706E023703}">
                      <ahyp:hlinkClr xmlns:ahyp="http://schemas.microsoft.com/office/drawing/2018/hyperlinkcolor" val="tx"/>
                    </a:ext>
                  </a:extLst>
                </a:hlinkClick>
              </a:rPr>
              <a:t>https://www.huddinge.se/contentassets/66e8b4fe925647e5969b50910464192d/ksf_vagledning_datadriven_omradesutveckling.pdf</a:t>
            </a:r>
            <a:r>
              <a:rPr kumimoji="0" lang="sv-SE"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rPr>
              <a:t>Stanford </a:t>
            </a:r>
            <a:r>
              <a:rPr kumimoji="0" lang="en-GB" sz="1200" b="0" i="0" u="none" strike="noStrike" kern="1200" cap="none" spc="0" normalizeH="0" baseline="0" noProof="0" dirty="0" err="1">
                <a:ln>
                  <a:noFill/>
                </a:ln>
                <a:solidFill>
                  <a:prstClr val="white"/>
                </a:solidFill>
                <a:effectLst/>
                <a:uLnTx/>
                <a:uFillTx/>
                <a:ea typeface="+mn-ea"/>
                <a:cs typeface="+mn-cs"/>
              </a:rPr>
              <a:t>Center</a:t>
            </a:r>
            <a:r>
              <a:rPr kumimoji="0" lang="en-GB" sz="1200" b="0" i="0" u="none" strike="noStrike" kern="1200" cap="none" spc="0" normalizeH="0" baseline="0" noProof="0" dirty="0">
                <a:ln>
                  <a:noFill/>
                </a:ln>
                <a:solidFill>
                  <a:prstClr val="white"/>
                </a:solidFill>
                <a:effectLst/>
                <a:uLnTx/>
                <a:uFillTx/>
                <a:ea typeface="+mn-ea"/>
                <a:cs typeface="+mn-cs"/>
              </a:rPr>
              <a:t> on Philanthropy and Civil Society (PACS). (2020).Theory of Change, Monitoring, and Evaluation: Understanding an Organization’s Activities, Outcomes, and Impact. Stanford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ea typeface="+mn-ea"/>
                <a:cs typeface="+mn-cs"/>
                <a:hlinkClick r:id="rId6">
                  <a:extLst>
                    <a:ext uri="{A12FA001-AC4F-418D-AE19-62706E023703}">
                      <ahyp:hlinkClr xmlns:ahyp="http://schemas.microsoft.com/office/drawing/2018/hyperlinkcolor" val="tx"/>
                    </a:ext>
                  </a:extLst>
                </a:hlinkClick>
              </a:rPr>
              <a:t>https://pacscenter.stanford.edu/wp-content/uploads/2020/07/chapter_06.pdf</a:t>
            </a:r>
            <a:r>
              <a:rPr kumimoji="0" lang="en-GB" sz="1200" b="0" i="0" u="none" strike="noStrike" kern="1200" cap="none" spc="0" normalizeH="0" baseline="0" noProof="0" dirty="0">
                <a:ln>
                  <a:noFill/>
                </a:ln>
                <a:solidFill>
                  <a:prstClr val="white"/>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white"/>
              </a:solidFill>
              <a:effectLst/>
              <a:uLnTx/>
              <a:uFillTx/>
              <a:ea typeface="+mn-ea"/>
              <a:cs typeface="+mn-cs"/>
            </a:endParaRPr>
          </a:p>
        </p:txBody>
      </p:sp>
      <p:sp>
        <p:nvSpPr>
          <p:cNvPr id="6" name="Rektangel: rundade hörn 5">
            <a:extLst>
              <a:ext uri="{FF2B5EF4-FFF2-40B4-BE49-F238E27FC236}">
                <a16:creationId xmlns:a16="http://schemas.microsoft.com/office/drawing/2014/main" id="{FA495716-304C-4F4F-6A00-84768D8F1D69}"/>
              </a:ext>
            </a:extLst>
          </p:cNvPr>
          <p:cNvSpPr/>
          <p:nvPr/>
        </p:nvSpPr>
        <p:spPr>
          <a:xfrm>
            <a:off x="7677511" y="1107669"/>
            <a:ext cx="4054415" cy="5262979"/>
          </a:xfrm>
          <a:prstGeom prst="roundRect">
            <a:avLst/>
          </a:prstGeom>
          <a:solidFill>
            <a:srgbClr val="EDC8BC"/>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1"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a:ln>
                  <a:noFill/>
                </a:ln>
                <a:solidFill>
                  <a:srgbClr val="000000"/>
                </a:solidFill>
                <a:effectLst/>
                <a:uLnTx/>
                <a:uFillTx/>
                <a:ea typeface="+mn-ea"/>
                <a:cs typeface="+mn-cs"/>
              </a:rPr>
              <a:t>Tips på ytterligare metoder och verktyg: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mn-ea"/>
                <a:cs typeface="+mn-cs"/>
              </a:rPr>
              <a:t>Asset </a:t>
            </a:r>
            <a:r>
              <a:rPr kumimoji="0" lang="sv-SE" sz="1200" b="1" i="0" u="none" strike="noStrike" kern="1200" cap="none" spc="0" normalizeH="0" baseline="0" noProof="0" err="1">
                <a:ln>
                  <a:noFill/>
                </a:ln>
                <a:solidFill>
                  <a:srgbClr val="000000"/>
                </a:solidFill>
                <a:effectLst/>
                <a:uLnTx/>
                <a:uFillTx/>
                <a:ea typeface="+mn-ea"/>
                <a:cs typeface="+mn-cs"/>
              </a:rPr>
              <a:t>mapping</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metod för att kartlägga resurser som kan komplettera fokus på brister och problem i behovskartläggning </a:t>
            </a:r>
            <a:r>
              <a:rPr kumimoji="0" lang="sv-SE" sz="1200" b="0" i="0" u="none" strike="noStrike" kern="1200" cap="none" spc="0" normalizeH="0" baseline="0" noProof="0">
                <a:ln>
                  <a:noFill/>
                </a:ln>
                <a:solidFill>
                  <a:srgbClr val="000000"/>
                </a:solidFill>
                <a:effectLst/>
                <a:uLnTx/>
                <a:uFillTx/>
                <a:ea typeface="+mn-ea"/>
                <a:cs typeface="+mn-cs"/>
                <a:hlinkClick r:id="rId7"/>
              </a:rPr>
              <a:t>https://www.betterevaluation.org/methods-approaches/methods/asset-mapping#:~:text=Asset%20mapping%20is%20a%20process,deficit%20focus%22%20of%20needs%20analysis</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000000"/>
                </a:solidFill>
                <a:effectLst/>
                <a:uLnTx/>
                <a:uFillTx/>
                <a:ea typeface="+mn-ea"/>
                <a:cs typeface="+mn-cs"/>
              </a:rPr>
              <a:t>Most </a:t>
            </a:r>
            <a:r>
              <a:rPr kumimoji="0" lang="sv-SE" sz="1200" b="1" i="0" u="none" strike="noStrike" kern="1200" cap="none" spc="0" normalizeH="0" baseline="0" noProof="0" err="1">
                <a:ln>
                  <a:noFill/>
                </a:ln>
                <a:solidFill>
                  <a:srgbClr val="000000"/>
                </a:solidFill>
                <a:effectLst/>
                <a:uLnTx/>
                <a:uFillTx/>
                <a:ea typeface="+mn-ea"/>
                <a:cs typeface="+mn-cs"/>
              </a:rPr>
              <a:t>significant</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1" i="0" u="none" strike="noStrike" kern="1200" cap="none" spc="0" normalizeH="0" baseline="0" noProof="0" err="1">
                <a:ln>
                  <a:noFill/>
                </a:ln>
                <a:solidFill>
                  <a:srgbClr val="000000"/>
                </a:solidFill>
                <a:effectLst/>
                <a:uLnTx/>
                <a:uFillTx/>
                <a:ea typeface="+mn-ea"/>
                <a:cs typeface="+mn-cs"/>
              </a:rPr>
              <a:t>change</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err="1">
                <a:ln>
                  <a:noFill/>
                </a:ln>
                <a:solidFill>
                  <a:srgbClr val="000000"/>
                </a:solidFill>
                <a:effectLst/>
                <a:uLnTx/>
                <a:uFillTx/>
                <a:ea typeface="+mn-ea"/>
                <a:cs typeface="+mn-cs"/>
              </a:rPr>
              <a:t>kvalitiativ</a:t>
            </a:r>
            <a:r>
              <a:rPr kumimoji="0" lang="sv-SE" sz="1200" b="0" i="0" u="none" strike="noStrike" kern="1200" cap="none" spc="0" normalizeH="0" baseline="0" noProof="0">
                <a:ln>
                  <a:noFill/>
                </a:ln>
                <a:solidFill>
                  <a:srgbClr val="000000"/>
                </a:solidFill>
                <a:effectLst/>
                <a:uLnTx/>
                <a:uFillTx/>
                <a:ea typeface="+mn-ea"/>
                <a:cs typeface="+mn-cs"/>
              </a:rPr>
              <a:t> och samskapande metod för att analysera personliga berättelser av den viktigaste förändringen </a:t>
            </a:r>
            <a:r>
              <a:rPr kumimoji="0" lang="sv-SE" sz="1200" b="0" i="0" u="none" strike="noStrike" kern="1200" cap="none" spc="0" normalizeH="0" baseline="0" noProof="0">
                <a:ln>
                  <a:noFill/>
                </a:ln>
                <a:solidFill>
                  <a:srgbClr val="000000"/>
                </a:solidFill>
                <a:effectLst/>
                <a:uLnTx/>
                <a:uFillTx/>
                <a:ea typeface="+mn-ea"/>
                <a:cs typeface="+mn-cs"/>
                <a:hlinkClick r:id="rId8"/>
              </a:rPr>
              <a:t>https://www.betterevaluation.org/methods-approaches/approaches/most-significant-change</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a:ln>
                <a:noFill/>
              </a:ln>
              <a:solidFill>
                <a:srgbClr val="000000"/>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err="1">
                <a:ln>
                  <a:noFill/>
                </a:ln>
                <a:solidFill>
                  <a:srgbClr val="000000"/>
                </a:solidFill>
                <a:effectLst/>
                <a:uLnTx/>
                <a:uFillTx/>
                <a:ea typeface="+mn-ea"/>
                <a:cs typeface="+mn-cs"/>
              </a:rPr>
              <a:t>After</a:t>
            </a:r>
            <a:r>
              <a:rPr kumimoji="0" lang="sv-SE" sz="1200" b="1" i="0" u="none" strike="noStrike" kern="1200" cap="none" spc="0" normalizeH="0" baseline="0" noProof="0">
                <a:ln>
                  <a:noFill/>
                </a:ln>
                <a:solidFill>
                  <a:srgbClr val="000000"/>
                </a:solidFill>
                <a:effectLst/>
                <a:uLnTx/>
                <a:uFillTx/>
                <a:ea typeface="+mn-ea"/>
                <a:cs typeface="+mn-cs"/>
              </a:rPr>
              <a:t> action </a:t>
            </a:r>
            <a:r>
              <a:rPr kumimoji="0" lang="sv-SE" sz="1200" b="1" i="0" u="none" strike="noStrike" kern="1200" cap="none" spc="0" normalizeH="0" baseline="0" noProof="0" err="1">
                <a:ln>
                  <a:noFill/>
                </a:ln>
                <a:solidFill>
                  <a:srgbClr val="000000"/>
                </a:solidFill>
                <a:effectLst/>
                <a:uLnTx/>
                <a:uFillTx/>
                <a:ea typeface="+mn-ea"/>
                <a:cs typeface="+mn-cs"/>
              </a:rPr>
              <a:t>review</a:t>
            </a:r>
            <a:r>
              <a:rPr kumimoji="0" lang="sv-SE" sz="1200" b="1"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a:ln>
                  <a:noFill/>
                </a:ln>
                <a:solidFill>
                  <a:srgbClr val="000000"/>
                </a:solidFill>
                <a:effectLst/>
                <a:uLnTx/>
                <a:uFillTx/>
                <a:ea typeface="+mn-ea"/>
                <a:cs typeface="+mn-cs"/>
              </a:rPr>
              <a:t>– </a:t>
            </a:r>
            <a:r>
              <a:rPr kumimoji="0" lang="sv-SE" sz="1200" b="0" i="0" u="none" strike="noStrike" kern="1200" cap="none" spc="0" normalizeH="0" baseline="0" noProof="0" err="1">
                <a:ln>
                  <a:noFill/>
                </a:ln>
                <a:solidFill>
                  <a:srgbClr val="000000"/>
                </a:solidFill>
                <a:effectLst/>
                <a:uLnTx/>
                <a:uFillTx/>
                <a:ea typeface="+mn-ea"/>
                <a:cs typeface="+mn-cs"/>
              </a:rPr>
              <a:t>kvalitiativ</a:t>
            </a:r>
            <a:r>
              <a:rPr kumimoji="0" lang="sv-SE" sz="1200" b="0" i="0" u="none" strike="noStrike" kern="1200" cap="none" spc="0" normalizeH="0" baseline="0" noProof="0">
                <a:ln>
                  <a:noFill/>
                </a:ln>
                <a:solidFill>
                  <a:srgbClr val="000000"/>
                </a:solidFill>
                <a:effectLst/>
                <a:uLnTx/>
                <a:uFillTx/>
                <a:ea typeface="+mn-ea"/>
                <a:cs typeface="+mn-cs"/>
              </a:rPr>
              <a:t> metod för att utvärdera insatser utifrån ett verksamhetsperspektiv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000000"/>
                </a:solidFill>
                <a:effectLst/>
                <a:uLnTx/>
                <a:uFillTx/>
                <a:ea typeface="+mn-ea"/>
                <a:cs typeface="+mn-cs"/>
                <a:hlinkClick r:id="rId9"/>
              </a:rPr>
              <a:t>https://www.mcf.se/sv/verktyg--tjanster/metod-och-verktyg-after-action-review---aar/</a:t>
            </a:r>
            <a:r>
              <a:rPr kumimoji="0" lang="sv-SE" sz="1200" b="0" i="0" u="none" strike="noStrike" kern="1200" cap="none" spc="0" normalizeH="0" baseline="0" noProof="0">
                <a:ln>
                  <a:noFill/>
                </a:ln>
                <a:solidFill>
                  <a:srgbClr val="000000"/>
                </a:solidFill>
                <a:effectLst/>
                <a:uLnTx/>
                <a:uFillTx/>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ea typeface="+mn-ea"/>
              <a:cs typeface="+mn-cs"/>
            </a:endParaRPr>
          </a:p>
        </p:txBody>
      </p:sp>
      <p:grpSp>
        <p:nvGrpSpPr>
          <p:cNvPr id="3" name="Grupp 2">
            <a:extLst>
              <a:ext uri="{FF2B5EF4-FFF2-40B4-BE49-F238E27FC236}">
                <a16:creationId xmlns:a16="http://schemas.microsoft.com/office/drawing/2014/main" id="{D38FD25E-6904-9703-5018-740EC9306207}"/>
              </a:ext>
            </a:extLst>
          </p:cNvPr>
          <p:cNvGrpSpPr/>
          <p:nvPr/>
        </p:nvGrpSpPr>
        <p:grpSpPr>
          <a:xfrm>
            <a:off x="10790899" y="314356"/>
            <a:ext cx="1120100" cy="572175"/>
            <a:chOff x="10790899" y="314356"/>
            <a:chExt cx="1120100" cy="572175"/>
          </a:xfrm>
        </p:grpSpPr>
        <p:pic>
          <p:nvPicPr>
            <p:cNvPr id="4" name="Bildobjekt 3">
              <a:extLst>
                <a:ext uri="{FF2B5EF4-FFF2-40B4-BE49-F238E27FC236}">
                  <a16:creationId xmlns:a16="http://schemas.microsoft.com/office/drawing/2014/main" id="{C8602647-8958-2BA0-08D7-98D86F79C40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A28A9CC5-AC83-9103-1DA5-02C0F2C4DA4C}"/>
                </a:ext>
              </a:extLst>
            </p:cNvPr>
            <p:cNvSpPr txBox="1">
              <a:spLocks/>
            </p:cNvSpPr>
            <p:nvPr/>
          </p:nvSpPr>
          <p:spPr>
            <a:xfrm>
              <a:off x="10790899" y="315371"/>
              <a:ext cx="444273" cy="571160"/>
            </a:xfrm>
            <a:prstGeom prst="rect">
              <a:avLst/>
            </a:prstGeom>
            <a:blipFill>
              <a:blip r:embed="rId11"/>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27608275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a:extLst>
            <a:ext uri="{FF2B5EF4-FFF2-40B4-BE49-F238E27FC236}">
              <a16:creationId xmlns:a16="http://schemas.microsoft.com/office/drawing/2014/main" id="{6FE32F88-28E0-BCBF-8D8B-F761B0C7917C}"/>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0A9F548-FA9C-FCBE-08F5-FC8C8A4384C0}"/>
              </a:ext>
            </a:extLst>
          </p:cNvPr>
          <p:cNvSpPr>
            <a:spLocks noGrp="1"/>
          </p:cNvSpPr>
          <p:nvPr>
            <p:ph type="title"/>
          </p:nvPr>
        </p:nvSpPr>
        <p:spPr>
          <a:xfrm>
            <a:off x="276098" y="-1500269"/>
            <a:ext cx="10080625" cy="2386800"/>
          </a:xfrm>
        </p:spPr>
        <p:txBody>
          <a:bodyPr>
            <a:normAutofit/>
          </a:bodyPr>
          <a:lstStyle/>
          <a:p>
            <a:r>
              <a:rPr lang="sv-SE" sz="4000" dirty="0">
                <a:solidFill>
                  <a:schemeClr val="bg1"/>
                </a:solidFill>
              </a:rPr>
              <a:t>Mera källor</a:t>
            </a:r>
            <a:endParaRPr lang="en-SE" sz="4000" dirty="0">
              <a:solidFill>
                <a:schemeClr val="bg1"/>
              </a:solidFill>
            </a:endParaRPr>
          </a:p>
        </p:txBody>
      </p:sp>
      <p:sp>
        <p:nvSpPr>
          <p:cNvPr id="5" name="textruta 4">
            <a:extLst>
              <a:ext uri="{FF2B5EF4-FFF2-40B4-BE49-F238E27FC236}">
                <a16:creationId xmlns:a16="http://schemas.microsoft.com/office/drawing/2014/main" id="{AE4B5F0E-C7C5-A2B3-483F-769696D17580}"/>
              </a:ext>
            </a:extLst>
          </p:cNvPr>
          <p:cNvSpPr txBox="1"/>
          <p:nvPr/>
        </p:nvSpPr>
        <p:spPr>
          <a:xfrm>
            <a:off x="300038" y="843213"/>
            <a:ext cx="11688890" cy="6001643"/>
          </a:xfrm>
          <a:prstGeom prst="rect">
            <a:avLst/>
          </a:prstGeom>
          <a:noFill/>
        </p:spPr>
        <p:txBody>
          <a:bodyPr wrap="square" numCol="2">
            <a:spAutoFit/>
          </a:bodyPr>
          <a:lstStyle/>
          <a:p>
            <a:pPr lvl="0">
              <a:defRPr/>
            </a:pPr>
            <a:r>
              <a:rPr lang="sv-SE" sz="1000" dirty="0">
                <a:solidFill>
                  <a:prstClr val="white"/>
                </a:solidFill>
              </a:rPr>
              <a:t>Socialstyrelsen. (2024). Kartläggning av hemlösheten 2023 – Personer i hemlöshet i behov av socialtjänsten (Artikelnummer: 2024-2-8927).  Tillgänglig på: https://www.socialstyrelsen.se/globalassets/sharepoint-dokument/artikelkatalog/ovrigt/2024-28927.pdf (Hämtad 22 maj 2025) </a:t>
            </a:r>
          </a:p>
          <a:p>
            <a:pPr lvl="0">
              <a:defRPr/>
            </a:pPr>
            <a:endParaRPr lang="sv-SE" sz="1000" dirty="0">
              <a:solidFill>
                <a:prstClr val="white"/>
              </a:solidFill>
            </a:endParaRPr>
          </a:p>
          <a:p>
            <a:pPr lvl="0">
              <a:defRPr/>
            </a:pPr>
            <a:r>
              <a:rPr lang="sv-SE" sz="1000" dirty="0">
                <a:solidFill>
                  <a:prstClr val="white"/>
                </a:solidFill>
              </a:rPr>
              <a:t>Kronofogden. (2023). Vräkningar – utvecklingen sedan 2018 (Korta analyser nr 3).  Tillgänglig på: https://kronofogden.se/om-kronofogden/analyser/vrakningar---utvecklingen-sedan-2018 (Hämtad 22 maj 2025) </a:t>
            </a:r>
          </a:p>
          <a:p>
            <a:pPr lvl="0">
              <a:defRPr/>
            </a:pPr>
            <a:endParaRPr lang="sv-SE" sz="1000" dirty="0">
              <a:solidFill>
                <a:prstClr val="white"/>
              </a:solidFill>
            </a:endParaRPr>
          </a:p>
          <a:p>
            <a:pPr lvl="0">
              <a:defRPr/>
            </a:pPr>
            <a:r>
              <a:rPr lang="sv-SE" sz="1000" dirty="0" err="1">
                <a:solidFill>
                  <a:prstClr val="white"/>
                </a:solidFill>
              </a:rPr>
              <a:t>Samzelius</a:t>
            </a:r>
            <a:r>
              <a:rPr lang="sv-SE" sz="1000" dirty="0">
                <a:solidFill>
                  <a:prstClr val="white"/>
                </a:solidFill>
              </a:rPr>
              <a:t>, T., &amp; </a:t>
            </a:r>
            <a:r>
              <a:rPr lang="sv-SE" sz="1000" dirty="0" err="1">
                <a:solidFill>
                  <a:prstClr val="white"/>
                </a:solidFill>
              </a:rPr>
              <a:t>Haddou</a:t>
            </a:r>
            <a:r>
              <a:rPr lang="sv-SE" sz="1000" dirty="0">
                <a:solidFill>
                  <a:prstClr val="white"/>
                </a:solidFill>
              </a:rPr>
              <a:t>, T. (2017). En plats att kalla hemma: Barnfamiljer i bostadskrisens skugga. Rädda Barnen. Tillgänglig på: https://www.raddabarnen.se/globalassets/dokument/rad--kunskap/arbetar-for-barn/barnfattigdomsrapporter/barnfattigdomsrapport_enplatsattkallahemma_2017_radda_barnen.pdf (Hämtad 22 maj 2025) </a:t>
            </a:r>
          </a:p>
          <a:p>
            <a:pPr lvl="0">
              <a:defRPr/>
            </a:pPr>
            <a:endParaRPr lang="sv-SE" sz="1000" dirty="0">
              <a:solidFill>
                <a:prstClr val="white"/>
              </a:solidFill>
            </a:endParaRPr>
          </a:p>
          <a:p>
            <a:pPr lvl="0">
              <a:defRPr/>
            </a:pPr>
            <a:r>
              <a:rPr lang="sv-SE" sz="1000" dirty="0" err="1">
                <a:solidFill>
                  <a:prstClr val="white"/>
                </a:solidFill>
              </a:rPr>
              <a:t>Tyréns</a:t>
            </a:r>
            <a:r>
              <a:rPr lang="sv-SE" sz="1000" dirty="0">
                <a:solidFill>
                  <a:prstClr val="white"/>
                </a:solidFill>
              </a:rPr>
              <a:t>. (2023). Bostadsförsörjningsbehov i Malmö – en kartläggning av hushåll med osäkra boendesituationer. Malmö stad &amp; </a:t>
            </a:r>
            <a:r>
              <a:rPr lang="sv-SE" sz="1000" dirty="0" err="1">
                <a:solidFill>
                  <a:prstClr val="white"/>
                </a:solidFill>
              </a:rPr>
              <a:t>Tyréns</a:t>
            </a:r>
            <a:r>
              <a:rPr lang="sv-SE" sz="1000" dirty="0">
                <a:solidFill>
                  <a:prstClr val="white"/>
                </a:solidFill>
              </a:rPr>
              <a:t>.  Tillgänglig på: https://blogg.tyrens.se/stadsutvecklingsblogg/kommunerna-behover-battre-underlag-for-sitt-arbete-med-bostadsforsorjning-tyrens-har-metoden-for-det/ (Hämtad 22 maj 2025) </a:t>
            </a:r>
          </a:p>
          <a:p>
            <a:pPr lvl="0">
              <a:defRPr/>
            </a:pPr>
            <a:endParaRPr lang="sv-SE" sz="1000" dirty="0">
              <a:solidFill>
                <a:prstClr val="white"/>
              </a:solidFill>
            </a:endParaRPr>
          </a:p>
          <a:p>
            <a:pPr lvl="0">
              <a:defRPr/>
            </a:pPr>
            <a:r>
              <a:rPr lang="sv-SE" sz="1000" dirty="0">
                <a:solidFill>
                  <a:prstClr val="white"/>
                </a:solidFill>
              </a:rPr>
              <a:t>CMB &amp; RISE. (2024). Att bryta utvecklingen i utsatta områden – ORKA2.  Tillgänglig på: https://www.cmb-chalmers.se/wp-content/uploads/2024/07/240613_1_CMB_RISE_ORKA2.pdf (Hämtad 22 maj 2025) </a:t>
            </a:r>
          </a:p>
          <a:p>
            <a:pPr lvl="0">
              <a:defRPr/>
            </a:pPr>
            <a:endParaRPr lang="sv-SE" sz="1000" dirty="0">
              <a:solidFill>
                <a:prstClr val="white"/>
              </a:solidFill>
            </a:endParaRPr>
          </a:p>
          <a:p>
            <a:pPr lvl="0">
              <a:defRPr/>
            </a:pPr>
            <a:r>
              <a:rPr lang="sv-SE" sz="1000" dirty="0">
                <a:solidFill>
                  <a:prstClr val="white"/>
                </a:solidFill>
              </a:rPr>
              <a:t>Stockholms stad. (2024). Återblick på Skillnadernas Stockholm.  Tillgänglig på: https://meetingspublic.stockholm.se/welcome-sv/namnder-styrelser/kommunstyrelsen/mote2024-04-24/agenda/r1-pm-aterblick-pa-skillnadernas-stockholmpdf?downloadMode=open (Hämtad 22 maj 2025) </a:t>
            </a:r>
          </a:p>
          <a:p>
            <a:pPr lvl="0">
              <a:defRPr/>
            </a:pPr>
            <a:endParaRPr lang="sv-SE" sz="1000" dirty="0">
              <a:solidFill>
                <a:prstClr val="white"/>
              </a:solidFill>
            </a:endParaRPr>
          </a:p>
          <a:p>
            <a:pPr lvl="0">
              <a:defRPr/>
            </a:pPr>
            <a:r>
              <a:rPr lang="sv-SE" sz="1000" dirty="0" err="1">
                <a:solidFill>
                  <a:prstClr val="white"/>
                </a:solidFill>
              </a:rPr>
              <a:t>Mistra</a:t>
            </a:r>
            <a:r>
              <a:rPr lang="sv-SE" sz="1000" dirty="0">
                <a:solidFill>
                  <a:prstClr val="white"/>
                </a:solidFill>
              </a:rPr>
              <a:t> Urban </a:t>
            </a:r>
            <a:r>
              <a:rPr lang="sv-SE" sz="1000" dirty="0" err="1">
                <a:solidFill>
                  <a:prstClr val="white"/>
                </a:solidFill>
              </a:rPr>
              <a:t>Futures</a:t>
            </a:r>
            <a:r>
              <a:rPr lang="sv-SE" sz="1000" dirty="0">
                <a:solidFill>
                  <a:prstClr val="white"/>
                </a:solidFill>
              </a:rPr>
              <a:t>. (2021). Vårt arbetssätt: tillsammans för att förverkliga rättvisa städer.  Tillgänglig på: https://www.mistraurbanfutures.org/sv/om-oss/vart-arbetssatt-tillsammans-att-forverkliga-rattvisa-stader (Hämtad 22 maj 2025) </a:t>
            </a:r>
          </a:p>
          <a:p>
            <a:pPr lvl="0">
              <a:defRPr/>
            </a:pPr>
            <a:endParaRPr lang="sv-SE" sz="1000" dirty="0">
              <a:solidFill>
                <a:prstClr val="white"/>
              </a:solidFill>
            </a:endParaRPr>
          </a:p>
          <a:p>
            <a:pPr lvl="0">
              <a:defRPr/>
            </a:pPr>
            <a:r>
              <a:rPr lang="sv-SE" sz="1000" dirty="0">
                <a:solidFill>
                  <a:prstClr val="white"/>
                </a:solidFill>
              </a:rPr>
              <a:t>Polismyndigheten. (2023). Lägesbild över utsatta områden 2023. Stockholm: Polismyndigheten. https://polisen. se/siteassets/dokument/</a:t>
            </a:r>
            <a:r>
              <a:rPr lang="sv-SE" sz="1000" dirty="0" err="1">
                <a:solidFill>
                  <a:prstClr val="white"/>
                </a:solidFill>
              </a:rPr>
              <a:t>ovriga_rapporter</a:t>
            </a:r>
            <a:r>
              <a:rPr lang="sv-SE" sz="1000" dirty="0">
                <a:solidFill>
                  <a:prstClr val="white"/>
                </a:solidFill>
              </a:rPr>
              <a:t>/utsatta-</a:t>
            </a:r>
            <a:r>
              <a:rPr lang="sv-SE" sz="1000" dirty="0" err="1">
                <a:solidFill>
                  <a:prstClr val="white"/>
                </a:solidFill>
              </a:rPr>
              <a:t>omraden</a:t>
            </a:r>
            <a:r>
              <a:rPr lang="sv-SE" sz="1000" dirty="0">
                <a:solidFill>
                  <a:prstClr val="white"/>
                </a:solidFill>
              </a:rPr>
              <a:t>/lagesbild-over-utsatta-omraden-2023.pdf (Hämtad 22 maj 2025) </a:t>
            </a:r>
          </a:p>
          <a:p>
            <a:pPr lvl="0">
              <a:defRPr/>
            </a:pPr>
            <a:endParaRPr lang="sv-SE" sz="1000" dirty="0">
              <a:solidFill>
                <a:prstClr val="white"/>
              </a:solidFill>
            </a:endParaRPr>
          </a:p>
          <a:p>
            <a:pPr lvl="0">
              <a:defRPr/>
            </a:pPr>
            <a:r>
              <a:rPr lang="sv-SE" sz="1000" dirty="0">
                <a:solidFill>
                  <a:prstClr val="white"/>
                </a:solidFill>
              </a:rPr>
              <a:t>Dahlberg, M., </a:t>
            </a:r>
            <a:r>
              <a:rPr lang="sv-SE" sz="1000" dirty="0" err="1">
                <a:solidFill>
                  <a:prstClr val="white"/>
                </a:solidFill>
              </a:rPr>
              <a:t>Edmark</a:t>
            </a:r>
            <a:r>
              <a:rPr lang="sv-SE" sz="1000" dirty="0">
                <a:solidFill>
                  <a:prstClr val="white"/>
                </a:solidFill>
              </a:rPr>
              <a:t>, K., &amp; Mörk, E. (2023). Goda grannar – en ESO-rapport om grannskapets betydelse för integrationen. Rapport till Expertgruppen för studier i offentlig ekonomi (ESO).  Tillgänglig på: https://www.regeringen.se/4a7f2f/contentassets/0b3e5c9b3f3e4e3e8a5a6e2f3c2f3f3e/godagrannar-eso-rapport-2023.pdf (Hämtad 22 maj 2025) </a:t>
            </a:r>
          </a:p>
          <a:p>
            <a:pPr lvl="0">
              <a:defRPr/>
            </a:pPr>
            <a:endParaRPr lang="sv-SE" sz="1000" dirty="0">
              <a:solidFill>
                <a:prstClr val="white"/>
              </a:solidFill>
            </a:endParaRPr>
          </a:p>
          <a:p>
            <a:pPr lvl="0">
              <a:defRPr/>
            </a:pPr>
            <a:r>
              <a:rPr lang="sv-SE" sz="1000" dirty="0">
                <a:solidFill>
                  <a:prstClr val="white"/>
                </a:solidFill>
              </a:rPr>
              <a:t>CMB &amp; RISE. (2024). Att bryta utvecklingen i utsatta områden – ORKA2.  Tillgänglig på: https://www.cmb-chalmers.se/wp-content/uploads/2024/07/240613_1_CMB_RISE_ORKA2.pdf (Hämtad 22 maj 2025) </a:t>
            </a:r>
          </a:p>
          <a:p>
            <a:pPr lvl="0">
              <a:defRPr/>
            </a:pPr>
            <a:endParaRPr lang="sv-SE" sz="1000" dirty="0">
              <a:solidFill>
                <a:prstClr val="white"/>
              </a:solidFill>
            </a:endParaRPr>
          </a:p>
          <a:p>
            <a:pPr lvl="0">
              <a:defRPr/>
            </a:pPr>
            <a:r>
              <a:rPr lang="sv-SE" sz="1000" dirty="0">
                <a:solidFill>
                  <a:prstClr val="white"/>
                </a:solidFill>
              </a:rPr>
              <a:t>SCB (Statistiska centralbyrån). (2025). Boende i Sverige.  Tillgänglig på: https://www.scb.se/hitta-statistik/sverige-i-siffror/manniskorna-i-sverige/boende-i-sverige/ (Hämtad 22 maj 2025) </a:t>
            </a:r>
          </a:p>
          <a:p>
            <a:pPr lvl="0">
              <a:defRPr/>
            </a:pPr>
            <a:endParaRPr lang="sv-SE" sz="1000" dirty="0">
              <a:solidFill>
                <a:prstClr val="white"/>
              </a:solidFill>
            </a:endParaRPr>
          </a:p>
          <a:p>
            <a:pPr lvl="0">
              <a:defRPr/>
            </a:pPr>
            <a:r>
              <a:rPr lang="sv-SE" sz="1000" dirty="0" err="1">
                <a:solidFill>
                  <a:prstClr val="white"/>
                </a:solidFill>
              </a:rPr>
              <a:t>Rostami</a:t>
            </a:r>
            <a:r>
              <a:rPr lang="sv-SE" sz="1000" dirty="0">
                <a:solidFill>
                  <a:prstClr val="white"/>
                </a:solidFill>
              </a:rPr>
              <a:t>, A., Estrada, F., Sarnecki, J., &amp; Nilsson, A. (2023). Det gängrelaterade skjutvapenvåldet – en kunskapsöversikt. Stockholms universitet. https://www.diva-portal.org/smash/get/diva2:1956991/FULLTEXT01.pdf (Hämtad 22 maj 2025) </a:t>
            </a:r>
          </a:p>
          <a:p>
            <a:pPr lvl="0">
              <a:defRPr/>
            </a:pPr>
            <a:endParaRPr lang="sv-SE" sz="1000" dirty="0">
              <a:solidFill>
                <a:prstClr val="white"/>
              </a:solidFill>
            </a:endParaRPr>
          </a:p>
          <a:p>
            <a:pPr lvl="0">
              <a:defRPr/>
            </a:pPr>
            <a:r>
              <a:rPr lang="sv-SE" sz="1000" dirty="0">
                <a:solidFill>
                  <a:prstClr val="white"/>
                </a:solidFill>
              </a:rPr>
              <a:t>Boendesegregation och verktyg för att räkna på sociala värden (SOU 2023).  Tillgänglig på: https://www.sou.gov.se/contentassets/bb450822c646477995f9d0353dfaf5b4/kunskapsoversikt-boendesegregationsutredningen-2023.pdf (Hämtad 22 maj 2025) </a:t>
            </a:r>
          </a:p>
          <a:p>
            <a:pPr lvl="0">
              <a:defRPr/>
            </a:pPr>
            <a:endParaRPr lang="sv-SE" sz="1000" dirty="0">
              <a:solidFill>
                <a:prstClr val="white"/>
              </a:solidFill>
            </a:endParaRPr>
          </a:p>
          <a:p>
            <a:pPr lvl="0">
              <a:defRPr/>
            </a:pPr>
            <a:r>
              <a:rPr lang="sv-SE" sz="1000" dirty="0">
                <a:solidFill>
                  <a:prstClr val="white"/>
                </a:solidFill>
              </a:rPr>
              <a:t>Sirén, S. (2024). Not </a:t>
            </a:r>
            <a:r>
              <a:rPr lang="sv-SE" sz="1000" dirty="0" err="1">
                <a:solidFill>
                  <a:prstClr val="white"/>
                </a:solidFill>
              </a:rPr>
              <a:t>Equally</a:t>
            </a:r>
            <a:r>
              <a:rPr lang="sv-SE" sz="1000" dirty="0">
                <a:solidFill>
                  <a:prstClr val="white"/>
                </a:solidFill>
              </a:rPr>
              <a:t> Bad? The Swedish Welfare State Transformation and </a:t>
            </a:r>
            <a:r>
              <a:rPr lang="sv-SE" sz="1000" dirty="0" err="1">
                <a:solidFill>
                  <a:prstClr val="white"/>
                </a:solidFill>
              </a:rPr>
              <a:t>Its</a:t>
            </a:r>
            <a:r>
              <a:rPr lang="sv-SE" sz="1000" dirty="0">
                <a:solidFill>
                  <a:prstClr val="white"/>
                </a:solidFill>
              </a:rPr>
              <a:t> </a:t>
            </a:r>
            <a:r>
              <a:rPr lang="sv-SE" sz="1000" dirty="0" err="1">
                <a:solidFill>
                  <a:prstClr val="white"/>
                </a:solidFill>
              </a:rPr>
              <a:t>Impact</a:t>
            </a:r>
            <a:r>
              <a:rPr lang="sv-SE" sz="1000" dirty="0">
                <a:solidFill>
                  <a:prstClr val="white"/>
                </a:solidFill>
              </a:rPr>
              <a:t> on </a:t>
            </a:r>
            <a:r>
              <a:rPr lang="sv-SE" sz="1000" dirty="0" err="1">
                <a:solidFill>
                  <a:prstClr val="white"/>
                </a:solidFill>
              </a:rPr>
              <a:t>Poverty</a:t>
            </a:r>
            <a:r>
              <a:rPr lang="sv-SE" sz="1000" dirty="0">
                <a:solidFill>
                  <a:prstClr val="white"/>
                </a:solidFill>
              </a:rPr>
              <a:t> and </a:t>
            </a:r>
            <a:r>
              <a:rPr lang="sv-SE" sz="1000" dirty="0" err="1">
                <a:solidFill>
                  <a:prstClr val="white"/>
                </a:solidFill>
              </a:rPr>
              <a:t>Inequality</a:t>
            </a:r>
            <a:r>
              <a:rPr lang="sv-SE" sz="1000" dirty="0">
                <a:solidFill>
                  <a:prstClr val="white"/>
                </a:solidFill>
              </a:rPr>
              <a:t> in </a:t>
            </a:r>
            <a:r>
              <a:rPr lang="sv-SE" sz="1000" dirty="0" err="1">
                <a:solidFill>
                  <a:prstClr val="white"/>
                </a:solidFill>
              </a:rPr>
              <a:t>Comparative</a:t>
            </a:r>
            <a:r>
              <a:rPr lang="sv-SE" sz="1000" dirty="0">
                <a:solidFill>
                  <a:prstClr val="white"/>
                </a:solidFill>
              </a:rPr>
              <a:t> </a:t>
            </a:r>
            <a:r>
              <a:rPr lang="sv-SE" sz="1000" dirty="0" err="1">
                <a:solidFill>
                  <a:prstClr val="white"/>
                </a:solidFill>
              </a:rPr>
              <a:t>Perspective</a:t>
            </a:r>
            <a:r>
              <a:rPr lang="sv-SE" sz="1000" dirty="0">
                <a:solidFill>
                  <a:prstClr val="white"/>
                </a:solidFill>
              </a:rPr>
              <a:t>. Uppsala universitet.  Tillgänglig på: https://www.uu.se/en/department/government/research/not-equally-bad-the-swedish-welfare-state-transformation-and-its-impact-on-poverty-and-inequality-in-comparative-perspective (Hämtad 22 maj 2025) </a:t>
            </a:r>
          </a:p>
          <a:p>
            <a:pPr lvl="0">
              <a:defRPr/>
            </a:pPr>
            <a:endParaRPr lang="sv-SE" sz="1000" dirty="0">
              <a:solidFill>
                <a:prstClr val="white"/>
              </a:solidFill>
            </a:endParaRPr>
          </a:p>
          <a:p>
            <a:pPr lvl="0">
              <a:defRPr/>
            </a:pPr>
            <a:r>
              <a:rPr lang="sv-SE" sz="1000" dirty="0">
                <a:solidFill>
                  <a:prstClr val="white"/>
                </a:solidFill>
              </a:rPr>
              <a:t>Boverket. (2024). Boendesegregationens utveckling – Segregationsbarometern Årsrapport 2024.  Tillgänglig på: https://segregationsbarometern.boverket.se/rapporter/arsrapport-2024/ (Hämtad 22 maj 2025) </a:t>
            </a:r>
          </a:p>
          <a:p>
            <a:pPr lvl="0">
              <a:defRPr/>
            </a:pPr>
            <a:endParaRPr lang="sv-SE" sz="1000" dirty="0">
              <a:solidFill>
                <a:prstClr val="white"/>
              </a:solidFill>
            </a:endParaRPr>
          </a:p>
          <a:p>
            <a:pPr lvl="0">
              <a:defRPr/>
            </a:pPr>
            <a:r>
              <a:rPr lang="sv-SE" sz="1000" dirty="0">
                <a:solidFill>
                  <a:prstClr val="white"/>
                </a:solidFill>
              </a:rPr>
              <a:t>Folkhälsomyndigheten. (2024). Utveckling av barns och ungas hälsa.  Tillgänglig på: https://www.folkhalsomyndigheten.se/livsvillkor-levnadsvanor/halsa-i-olika-grupper/barn-ochunga/utveckling-av-barns-och-ungas-halsa/ (Hämtad 22 maj 2025) </a:t>
            </a:r>
          </a:p>
          <a:p>
            <a:pPr lvl="0">
              <a:defRPr/>
            </a:pPr>
            <a:endParaRPr lang="sv-SE" sz="1000" dirty="0">
              <a:solidFill>
                <a:prstClr val="white"/>
              </a:solidFill>
            </a:endParaRPr>
          </a:p>
          <a:p>
            <a:pPr lvl="0">
              <a:defRPr/>
            </a:pPr>
            <a:r>
              <a:rPr lang="sv-SE" sz="1000" dirty="0">
                <a:solidFill>
                  <a:prstClr val="white"/>
                </a:solidFill>
              </a:rPr>
              <a:t>Folkhälsomyndigheten. (2024). Ensamhet – förekomst, konsekvenser och åtgärder. En kartläggning.  Tillgänglig på: https://www.folkhalsomyndigheten.se/contentassets/09eac2b8b63e4d79a9e1f79dcbc71409/ ensamhet-forekomst-konsekvenser-atgarder.pdf (Hämtad 22 maj 2025)</a:t>
            </a:r>
            <a:endParaRPr kumimoji="0" lang="sv-SE" sz="1000" b="0" i="0" u="none" strike="noStrike" kern="1200" cap="none" spc="0" normalizeH="0" baseline="0" noProof="0" dirty="0">
              <a:ln>
                <a:noFill/>
              </a:ln>
              <a:solidFill>
                <a:prstClr val="white"/>
              </a:solidFill>
              <a:effectLst/>
              <a:highlight>
                <a:srgbClr val="FFFF00"/>
              </a:highlight>
              <a:uLnTx/>
              <a:uFillTx/>
              <a:ea typeface="+mn-ea"/>
              <a:cs typeface="+mn-cs"/>
            </a:endParaRPr>
          </a:p>
        </p:txBody>
      </p:sp>
      <p:grpSp>
        <p:nvGrpSpPr>
          <p:cNvPr id="3" name="Grupp 2">
            <a:extLst>
              <a:ext uri="{FF2B5EF4-FFF2-40B4-BE49-F238E27FC236}">
                <a16:creationId xmlns:a16="http://schemas.microsoft.com/office/drawing/2014/main" id="{531EED39-622F-896E-9ABC-0A52990F2474}"/>
              </a:ext>
            </a:extLst>
          </p:cNvPr>
          <p:cNvGrpSpPr/>
          <p:nvPr/>
        </p:nvGrpSpPr>
        <p:grpSpPr>
          <a:xfrm>
            <a:off x="10790899" y="314356"/>
            <a:ext cx="1120100" cy="572175"/>
            <a:chOff x="10790899" y="314356"/>
            <a:chExt cx="1120100" cy="572175"/>
          </a:xfrm>
        </p:grpSpPr>
        <p:pic>
          <p:nvPicPr>
            <p:cNvPr id="4" name="Bildobjekt 3">
              <a:extLst>
                <a:ext uri="{FF2B5EF4-FFF2-40B4-BE49-F238E27FC236}">
                  <a16:creationId xmlns:a16="http://schemas.microsoft.com/office/drawing/2014/main" id="{5A9EE3C3-86EB-8841-A9AD-13463CBEDE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7" name="Platshållare för text 2">
              <a:extLst>
                <a:ext uri="{FF2B5EF4-FFF2-40B4-BE49-F238E27FC236}">
                  <a16:creationId xmlns:a16="http://schemas.microsoft.com/office/drawing/2014/main" id="{5DBAC620-232E-C74E-E919-B04322D88B7C}"/>
                </a:ext>
              </a:extLst>
            </p:cNvPr>
            <p:cNvSpPr txBox="1">
              <a:spLocks/>
            </p:cNvSpPr>
            <p:nvPr/>
          </p:nvSpPr>
          <p:spPr>
            <a:xfrm>
              <a:off x="10790899" y="315371"/>
              <a:ext cx="444273" cy="571160"/>
            </a:xfrm>
            <a:prstGeom prst="rect">
              <a:avLst/>
            </a:prstGeom>
            <a:blipFill>
              <a:blip r:embed="rId3"/>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415295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7760B1BE-0C89-48CB-98ED-822A974C2E94}"/>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E45BA4F-8514-07A8-C59F-9C4B41D63F84}"/>
              </a:ext>
            </a:extLst>
          </p:cNvPr>
          <p:cNvSpPr>
            <a:spLocks noGrp="1"/>
          </p:cNvSpPr>
          <p:nvPr>
            <p:ph type="title"/>
          </p:nvPr>
        </p:nvSpPr>
        <p:spPr>
          <a:xfrm>
            <a:off x="2375280" y="1811681"/>
            <a:ext cx="7657339" cy="3579917"/>
          </a:xfrm>
        </p:spPr>
        <p:txBody>
          <a:bodyPr>
            <a:normAutofit fontScale="90000"/>
          </a:bodyPr>
          <a:lstStyle/>
          <a:p>
            <a:pPr algn="ctr"/>
            <a:r>
              <a:rPr lang="sv-SE" dirty="0">
                <a:solidFill>
                  <a:srgbClr val="195929"/>
                </a:solidFill>
              </a:rPr>
              <a:t>Mallar</a:t>
            </a:r>
            <a:br>
              <a:rPr lang="sv-SE" dirty="0">
                <a:solidFill>
                  <a:srgbClr val="195929"/>
                </a:solidFill>
              </a:rPr>
            </a:br>
            <a:br>
              <a:rPr lang="sv-SE" dirty="0">
                <a:solidFill>
                  <a:srgbClr val="195929"/>
                </a:solidFill>
              </a:rPr>
            </a:br>
            <a:r>
              <a:rPr lang="sv-SE" sz="3100" i="1" dirty="0">
                <a:solidFill>
                  <a:srgbClr val="195929"/>
                </a:solidFill>
                <a:latin typeface="+mn-lt"/>
                <a:hlinkClick r:id="rId2"/>
              </a:rPr>
              <a:t>Behovs- och resurskartläggning (Excel)</a:t>
            </a:r>
            <a:br>
              <a:rPr lang="sv-SE" sz="3100" i="1" dirty="0">
                <a:solidFill>
                  <a:srgbClr val="195929"/>
                </a:solidFill>
                <a:latin typeface="+mn-lt"/>
                <a:hlinkClick r:id="rId2"/>
              </a:rPr>
            </a:br>
            <a:r>
              <a:rPr lang="sv-SE" sz="3100" i="1" dirty="0">
                <a:solidFill>
                  <a:srgbClr val="195929"/>
                </a:solidFill>
                <a:latin typeface="+mn-lt"/>
                <a:hlinkClick r:id="rId2"/>
              </a:rPr>
              <a:t>Förändringsteori (PPT och Excel)</a:t>
            </a:r>
            <a:br>
              <a:rPr lang="sv-SE" sz="3100" i="1" dirty="0">
                <a:solidFill>
                  <a:srgbClr val="195929"/>
                </a:solidFill>
                <a:latin typeface="+mn-lt"/>
                <a:hlinkClick r:id="rId2"/>
              </a:rPr>
            </a:br>
            <a:r>
              <a:rPr lang="sv-SE" sz="3100" i="1" dirty="0">
                <a:solidFill>
                  <a:srgbClr val="195929"/>
                </a:solidFill>
                <a:latin typeface="+mn-lt"/>
              </a:rPr>
              <a:t>Antaganden kring samband (PPT)</a:t>
            </a:r>
            <a:br>
              <a:rPr lang="sv-SE" sz="3100" i="1" dirty="0">
                <a:solidFill>
                  <a:srgbClr val="195929"/>
                </a:solidFill>
                <a:latin typeface="+mn-lt"/>
              </a:rPr>
            </a:br>
            <a:r>
              <a:rPr lang="sv-SE" sz="3100" i="1" dirty="0">
                <a:solidFill>
                  <a:srgbClr val="195929"/>
                </a:solidFill>
                <a:latin typeface="+mn-lt"/>
              </a:rPr>
              <a:t>Indikatorer (PPT)</a:t>
            </a:r>
            <a:br>
              <a:rPr lang="sv-SE" sz="3100" i="1" dirty="0">
                <a:solidFill>
                  <a:srgbClr val="195929"/>
                </a:solidFill>
                <a:latin typeface="+mn-lt"/>
              </a:rPr>
            </a:br>
            <a:r>
              <a:rPr lang="sv-SE" sz="3100" i="1" dirty="0">
                <a:solidFill>
                  <a:srgbClr val="195929"/>
                </a:solidFill>
                <a:latin typeface="+mn-lt"/>
              </a:rPr>
              <a:t>Datakällor (PPT)</a:t>
            </a:r>
            <a:br>
              <a:rPr lang="sv-SE" sz="3100" i="1" dirty="0">
                <a:solidFill>
                  <a:srgbClr val="195929"/>
                </a:solidFill>
                <a:latin typeface="+mn-lt"/>
              </a:rPr>
            </a:br>
            <a:r>
              <a:rPr lang="sv-SE" sz="3100" i="1" dirty="0">
                <a:solidFill>
                  <a:srgbClr val="195929"/>
                </a:solidFill>
                <a:latin typeface="+mn-lt"/>
              </a:rPr>
              <a:t>Uppföljningsplan (PPT)</a:t>
            </a:r>
            <a:br>
              <a:rPr lang="sv-SE" sz="3100" i="1" dirty="0">
                <a:solidFill>
                  <a:srgbClr val="195929"/>
                </a:solidFill>
                <a:latin typeface="+mn-lt"/>
              </a:rPr>
            </a:br>
            <a:r>
              <a:rPr lang="sv-SE" sz="3100" i="1" dirty="0">
                <a:solidFill>
                  <a:srgbClr val="195929"/>
                </a:solidFill>
                <a:latin typeface="+mn-lt"/>
              </a:rPr>
              <a:t>Analys (PPT)</a:t>
            </a:r>
            <a:endParaRPr lang="en-SE" sz="3100" i="1" dirty="0">
              <a:solidFill>
                <a:srgbClr val="195929"/>
              </a:solidFill>
            </a:endParaRPr>
          </a:p>
        </p:txBody>
      </p:sp>
      <p:sp>
        <p:nvSpPr>
          <p:cNvPr id="2" name="Platshållare för bildnummer 1">
            <a:extLst>
              <a:ext uri="{FF2B5EF4-FFF2-40B4-BE49-F238E27FC236}">
                <a16:creationId xmlns:a16="http://schemas.microsoft.com/office/drawing/2014/main" id="{70D02A2A-9510-A13E-950E-3D6BCB5F36D7}"/>
              </a:ext>
            </a:extLst>
          </p:cNvPr>
          <p:cNvSpPr>
            <a:spLocks noGrp="1"/>
          </p:cNvSpPr>
          <p:nvPr>
            <p:ph type="sldNum" sz="quarter" idx="12"/>
          </p:nvPr>
        </p:nvSpPr>
        <p:spPr>
          <a:xfrm>
            <a:off x="9221788" y="6360066"/>
            <a:ext cx="2743200" cy="365125"/>
          </a:xfrm>
        </p:spPr>
        <p:txBody>
          <a:bodyPr/>
          <a:lstStyle/>
          <a:p>
            <a:fld id="{0CBCBD9C-3C31-42D4-A78B-497858E3EA19}" type="slidenum">
              <a:rPr lang="en-GB" smtClean="0"/>
              <a:t>36</a:t>
            </a:fld>
            <a:endParaRPr lang="en-GB"/>
          </a:p>
        </p:txBody>
      </p:sp>
      <p:grpSp>
        <p:nvGrpSpPr>
          <p:cNvPr id="3" name="Grupp 2">
            <a:extLst>
              <a:ext uri="{FF2B5EF4-FFF2-40B4-BE49-F238E27FC236}">
                <a16:creationId xmlns:a16="http://schemas.microsoft.com/office/drawing/2014/main" id="{A4925C2D-F822-2DB1-EA83-F46485AC280F}"/>
              </a:ext>
            </a:extLst>
          </p:cNvPr>
          <p:cNvGrpSpPr/>
          <p:nvPr/>
        </p:nvGrpSpPr>
        <p:grpSpPr>
          <a:xfrm>
            <a:off x="10790899" y="314356"/>
            <a:ext cx="1120100" cy="572175"/>
            <a:chOff x="10790899" y="314356"/>
            <a:chExt cx="1120100" cy="572175"/>
          </a:xfrm>
        </p:grpSpPr>
        <p:pic>
          <p:nvPicPr>
            <p:cNvPr id="5" name="Bildobjekt 4">
              <a:extLst>
                <a:ext uri="{FF2B5EF4-FFF2-40B4-BE49-F238E27FC236}">
                  <a16:creationId xmlns:a16="http://schemas.microsoft.com/office/drawing/2014/main" id="{448B3A8E-4E63-94A6-428D-96052A47B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6" name="Platshållare för text 2">
              <a:extLst>
                <a:ext uri="{FF2B5EF4-FFF2-40B4-BE49-F238E27FC236}">
                  <a16:creationId xmlns:a16="http://schemas.microsoft.com/office/drawing/2014/main" id="{F06C16AE-659D-B8FE-17D8-E5287D466A98}"/>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3917039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A3D19-8794-40E1-ACF2-F35A609FD693}"/>
            </a:ext>
          </a:extLst>
        </p:cNvPr>
        <p:cNvGrpSpPr/>
        <p:nvPr/>
      </p:nvGrpSpPr>
      <p:grpSpPr>
        <a:xfrm>
          <a:off x="0" y="0"/>
          <a:ext cx="0" cy="0"/>
          <a:chOff x="0" y="0"/>
          <a:chExt cx="0" cy="0"/>
        </a:xfrm>
      </p:grpSpPr>
      <p:sp>
        <p:nvSpPr>
          <p:cNvPr id="128" name="Pil: vänster 127">
            <a:extLst>
              <a:ext uri="{FF2B5EF4-FFF2-40B4-BE49-F238E27FC236}">
                <a16:creationId xmlns:a16="http://schemas.microsoft.com/office/drawing/2014/main" id="{2690B2EF-4F95-418B-85D0-1B785949DAC2}"/>
              </a:ext>
            </a:extLst>
          </p:cNvPr>
          <p:cNvSpPr/>
          <p:nvPr/>
        </p:nvSpPr>
        <p:spPr>
          <a:xfrm>
            <a:off x="313593" y="6219163"/>
            <a:ext cx="11780713" cy="566393"/>
          </a:xfrm>
          <a:prstGeom prst="leftArrow">
            <a:avLst/>
          </a:prstGeom>
          <a:solidFill>
            <a:srgbClr val="5FB98B">
              <a:alpha val="93000"/>
            </a:srgbClr>
          </a:solidFill>
          <a:ln w="12700" cap="flat">
            <a:noFill/>
            <a:prstDash val="solid"/>
            <a:miter/>
          </a:ln>
        </p:spPr>
        <p:txBody>
          <a:bodyPr rtlCol="0" anchor="ctr"/>
          <a:lstStyle/>
          <a:p>
            <a:pPr algn="ctr"/>
            <a:r>
              <a:rPr lang="sv-SE" sz="1646"/>
              <a:t>Arbetsprocess</a:t>
            </a:r>
            <a:endParaRPr lang="en-SE" sz="1646"/>
          </a:p>
        </p:txBody>
      </p:sp>
      <p:sp>
        <p:nvSpPr>
          <p:cNvPr id="2" name="Platshållare för bildnummer 1">
            <a:extLst>
              <a:ext uri="{FF2B5EF4-FFF2-40B4-BE49-F238E27FC236}">
                <a16:creationId xmlns:a16="http://schemas.microsoft.com/office/drawing/2014/main" id="{695A5F21-5D5D-1487-1E56-486184704BE6}"/>
              </a:ext>
            </a:extLst>
          </p:cNvPr>
          <p:cNvSpPr>
            <a:spLocks noGrp="1"/>
          </p:cNvSpPr>
          <p:nvPr>
            <p:ph type="sldNum" sz="quarter" idx="4"/>
          </p:nvPr>
        </p:nvSpPr>
        <p:spPr>
          <a:xfrm>
            <a:off x="9212487" y="6356350"/>
            <a:ext cx="2743200" cy="365125"/>
          </a:xfrm>
        </p:spPr>
        <p:txBody>
          <a:bodyPr/>
          <a:lstStyle/>
          <a:p>
            <a:fld id="{2066355A-084C-D24E-9AD2-7E4FC41EA627}" type="slidenum">
              <a:rPr lang="sv-SE" smtClean="0"/>
              <a:pPr/>
              <a:t>37</a:t>
            </a:fld>
            <a:endParaRPr lang="sv-SE"/>
          </a:p>
        </p:txBody>
      </p:sp>
      <p:graphicFrame>
        <p:nvGraphicFramePr>
          <p:cNvPr id="5" name="Platshållare för innehåll 4">
            <a:extLst>
              <a:ext uri="{FF2B5EF4-FFF2-40B4-BE49-F238E27FC236}">
                <a16:creationId xmlns:a16="http://schemas.microsoft.com/office/drawing/2014/main" id="{E8D95354-8CC4-B61F-F93B-C01E99DE878F}"/>
              </a:ext>
            </a:extLst>
          </p:cNvPr>
          <p:cNvGraphicFramePr>
            <a:graphicFrameLocks noGrp="1"/>
          </p:cNvGraphicFramePr>
          <p:nvPr>
            <p:ph idx="4294967295"/>
            <p:extLst>
              <p:ext uri="{D42A27DB-BD31-4B8C-83A1-F6EECF244321}">
                <p14:modId xmlns:p14="http://schemas.microsoft.com/office/powerpoint/2010/main" val="1094918700"/>
              </p:ext>
            </p:extLst>
          </p:nvPr>
        </p:nvGraphicFramePr>
        <p:xfrm>
          <a:off x="0" y="348275"/>
          <a:ext cx="11839575" cy="4676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ktangel: rundade hörn 18">
            <a:extLst>
              <a:ext uri="{FF2B5EF4-FFF2-40B4-BE49-F238E27FC236}">
                <a16:creationId xmlns:a16="http://schemas.microsoft.com/office/drawing/2014/main" id="{84FA5109-6BF7-D0CD-79F3-8FC4753B8A0D}"/>
              </a:ext>
            </a:extLst>
          </p:cNvPr>
          <p:cNvSpPr/>
          <p:nvPr/>
        </p:nvSpPr>
        <p:spPr>
          <a:xfrm>
            <a:off x="10101326" y="4388868"/>
            <a:ext cx="1736034"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0" name="Rektangel: rundade hörn 29">
            <a:extLst>
              <a:ext uri="{FF2B5EF4-FFF2-40B4-BE49-F238E27FC236}">
                <a16:creationId xmlns:a16="http://schemas.microsoft.com/office/drawing/2014/main" id="{DE37FC6C-C2BF-D223-94B6-0197E28005CE}"/>
              </a:ext>
            </a:extLst>
          </p:cNvPr>
          <p:cNvSpPr/>
          <p:nvPr/>
        </p:nvSpPr>
        <p:spPr>
          <a:xfrm>
            <a:off x="10087674" y="3396604"/>
            <a:ext cx="1736034"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6" name="Rektangel: rundade hörn 35">
            <a:extLst>
              <a:ext uri="{FF2B5EF4-FFF2-40B4-BE49-F238E27FC236}">
                <a16:creationId xmlns:a16="http://schemas.microsoft.com/office/drawing/2014/main" id="{BBE4BAE4-6A48-FACE-12B3-42ECB12C40E5}"/>
              </a:ext>
            </a:extLst>
          </p:cNvPr>
          <p:cNvSpPr/>
          <p:nvPr/>
        </p:nvSpPr>
        <p:spPr>
          <a:xfrm>
            <a:off x="227719" y="5392972"/>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38" name="Rektangel: rundade hörn 37">
            <a:extLst>
              <a:ext uri="{FF2B5EF4-FFF2-40B4-BE49-F238E27FC236}">
                <a16:creationId xmlns:a16="http://schemas.microsoft.com/office/drawing/2014/main" id="{08852702-2C35-8942-7A0D-4D5D05434A54}"/>
              </a:ext>
            </a:extLst>
          </p:cNvPr>
          <p:cNvSpPr/>
          <p:nvPr/>
        </p:nvSpPr>
        <p:spPr>
          <a:xfrm>
            <a:off x="203192" y="340493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39" name="Rektangel: rundade hörn 38">
            <a:extLst>
              <a:ext uri="{FF2B5EF4-FFF2-40B4-BE49-F238E27FC236}">
                <a16:creationId xmlns:a16="http://schemas.microsoft.com/office/drawing/2014/main" id="{49B9E54E-84A1-EA3D-00AA-0505138E74DE}"/>
              </a:ext>
            </a:extLst>
          </p:cNvPr>
          <p:cNvSpPr/>
          <p:nvPr/>
        </p:nvSpPr>
        <p:spPr>
          <a:xfrm>
            <a:off x="214067" y="440070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22" name="Pratbubbla: rektangel med rundade hörn 121">
            <a:extLst>
              <a:ext uri="{FF2B5EF4-FFF2-40B4-BE49-F238E27FC236}">
                <a16:creationId xmlns:a16="http://schemas.microsoft.com/office/drawing/2014/main" id="{463F4C5B-260B-95CD-7746-394CE9E38EFF}"/>
              </a:ext>
            </a:extLst>
          </p:cNvPr>
          <p:cNvSpPr/>
          <p:nvPr/>
        </p:nvSpPr>
        <p:spPr>
          <a:xfrm>
            <a:off x="10154196" y="947677"/>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1. Vad är det långsiktiga målet?</a:t>
            </a:r>
            <a:endParaRPr lang="en-SE" sz="1100"/>
          </a:p>
        </p:txBody>
      </p:sp>
      <p:sp>
        <p:nvSpPr>
          <p:cNvPr id="123" name="Pratbubbla: rektangel med rundade hörn 122">
            <a:extLst>
              <a:ext uri="{FF2B5EF4-FFF2-40B4-BE49-F238E27FC236}">
                <a16:creationId xmlns:a16="http://schemas.microsoft.com/office/drawing/2014/main" id="{99A164C6-7B56-9922-196E-8AC750D2092F}"/>
              </a:ext>
            </a:extLst>
          </p:cNvPr>
          <p:cNvSpPr/>
          <p:nvPr/>
        </p:nvSpPr>
        <p:spPr>
          <a:xfrm>
            <a:off x="7736707" y="940188"/>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2. Vilken förändring ska ske på lite längre sikt?</a:t>
            </a:r>
            <a:endParaRPr lang="en-SE" sz="1100"/>
          </a:p>
        </p:txBody>
      </p:sp>
      <p:sp>
        <p:nvSpPr>
          <p:cNvPr id="124" name="Pratbubbla: rektangel med rundade hörn 123">
            <a:extLst>
              <a:ext uri="{FF2B5EF4-FFF2-40B4-BE49-F238E27FC236}">
                <a16:creationId xmlns:a16="http://schemas.microsoft.com/office/drawing/2014/main" id="{10AF6DD4-5CFF-8ADB-5F1A-C829C54D7BCC}"/>
              </a:ext>
            </a:extLst>
          </p:cNvPr>
          <p:cNvSpPr/>
          <p:nvPr/>
        </p:nvSpPr>
        <p:spPr>
          <a:xfrm>
            <a:off x="5041760" y="929499"/>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3. Vilken förändring ska ske på kort sikt?</a:t>
            </a:r>
            <a:endParaRPr lang="en-SE" sz="1100"/>
          </a:p>
        </p:txBody>
      </p:sp>
      <p:sp>
        <p:nvSpPr>
          <p:cNvPr id="126" name="Pratbubbla: rektangel med rundade hörn 125">
            <a:extLst>
              <a:ext uri="{FF2B5EF4-FFF2-40B4-BE49-F238E27FC236}">
                <a16:creationId xmlns:a16="http://schemas.microsoft.com/office/drawing/2014/main" id="{9BF40E66-ACD1-FBC1-931C-1F08195CB276}"/>
              </a:ext>
            </a:extLst>
          </p:cNvPr>
          <p:cNvSpPr/>
          <p:nvPr/>
        </p:nvSpPr>
        <p:spPr>
          <a:xfrm>
            <a:off x="2646430" y="940188"/>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4. Vilka aktiviteter behövs för att uppnå utfallen?</a:t>
            </a:r>
            <a:endParaRPr lang="en-SE" sz="1100"/>
          </a:p>
        </p:txBody>
      </p:sp>
      <p:sp>
        <p:nvSpPr>
          <p:cNvPr id="127" name="Pratbubbla: rektangel med rundade hörn 126">
            <a:extLst>
              <a:ext uri="{FF2B5EF4-FFF2-40B4-BE49-F238E27FC236}">
                <a16:creationId xmlns:a16="http://schemas.microsoft.com/office/drawing/2014/main" id="{79663519-4CD2-130A-C0F6-50D5E0CBE303}"/>
              </a:ext>
            </a:extLst>
          </p:cNvPr>
          <p:cNvSpPr/>
          <p:nvPr/>
        </p:nvSpPr>
        <p:spPr>
          <a:xfrm>
            <a:off x="268291" y="947677"/>
            <a:ext cx="1584582" cy="1025826"/>
          </a:xfrm>
          <a:prstGeom prst="wedgeRoundRectCallout">
            <a:avLst>
              <a:gd name="adj1" fmla="val -17684"/>
              <a:gd name="adj2" fmla="val 73655"/>
              <a:gd name="adj3" fmla="val 16667"/>
            </a:avLst>
          </a:prstGeom>
          <a:solidFill>
            <a:srgbClr val="EDC8BC">
              <a:alpha val="93000"/>
            </a:srgbClr>
          </a:solidFill>
          <a:ln w="12700" cap="flat">
            <a:noFill/>
            <a:prstDash val="solid"/>
            <a:miter/>
          </a:ln>
        </p:spPr>
        <p:txBody>
          <a:bodyPr rtlCol="0" anchor="ctr"/>
          <a:lstStyle/>
          <a:p>
            <a:pPr algn="l"/>
            <a:r>
              <a:rPr lang="sv-SE" sz="1100"/>
              <a:t>5. Vilken resurser behövs för att genomföra aktiviteterna?</a:t>
            </a:r>
            <a:endParaRPr lang="en-SE" sz="1100"/>
          </a:p>
        </p:txBody>
      </p:sp>
      <p:sp>
        <p:nvSpPr>
          <p:cNvPr id="24" name="Pil: höger 23">
            <a:extLst>
              <a:ext uri="{FF2B5EF4-FFF2-40B4-BE49-F238E27FC236}">
                <a16:creationId xmlns:a16="http://schemas.microsoft.com/office/drawing/2014/main" id="{E5EBAFA1-5449-7D8C-454E-1A179F3B0504}"/>
              </a:ext>
            </a:extLst>
          </p:cNvPr>
          <p:cNvSpPr/>
          <p:nvPr/>
        </p:nvSpPr>
        <p:spPr>
          <a:xfrm>
            <a:off x="2132216" y="3548760"/>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25" name="Pil: höger 4">
            <a:extLst>
              <a:ext uri="{FF2B5EF4-FFF2-40B4-BE49-F238E27FC236}">
                <a16:creationId xmlns:a16="http://schemas.microsoft.com/office/drawing/2014/main" id="{A1108EC8-21F9-963F-BDD8-70FFF7D85372}"/>
              </a:ext>
            </a:extLst>
          </p:cNvPr>
          <p:cNvSpPr txBox="1"/>
          <p:nvPr/>
        </p:nvSpPr>
        <p:spPr>
          <a:xfrm>
            <a:off x="2132216" y="3637656"/>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28" name="Pil: höger 27">
            <a:extLst>
              <a:ext uri="{FF2B5EF4-FFF2-40B4-BE49-F238E27FC236}">
                <a16:creationId xmlns:a16="http://schemas.microsoft.com/office/drawing/2014/main" id="{74BEC75B-DC05-BCD8-24AA-CCC74528445D}"/>
              </a:ext>
            </a:extLst>
          </p:cNvPr>
          <p:cNvSpPr/>
          <p:nvPr/>
        </p:nvSpPr>
        <p:spPr>
          <a:xfrm>
            <a:off x="2132216" y="4542544"/>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29" name="Pil: höger 4">
            <a:extLst>
              <a:ext uri="{FF2B5EF4-FFF2-40B4-BE49-F238E27FC236}">
                <a16:creationId xmlns:a16="http://schemas.microsoft.com/office/drawing/2014/main" id="{334501DB-17D4-9EAD-6724-4128CC3B269B}"/>
              </a:ext>
            </a:extLst>
          </p:cNvPr>
          <p:cNvSpPr txBox="1"/>
          <p:nvPr/>
        </p:nvSpPr>
        <p:spPr>
          <a:xfrm>
            <a:off x="2132216" y="4631440"/>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44" name="Pil: höger 43">
            <a:extLst>
              <a:ext uri="{FF2B5EF4-FFF2-40B4-BE49-F238E27FC236}">
                <a16:creationId xmlns:a16="http://schemas.microsoft.com/office/drawing/2014/main" id="{5CC00242-ACA3-588A-D918-AA6BB4A43D4C}"/>
              </a:ext>
            </a:extLst>
          </p:cNvPr>
          <p:cNvSpPr/>
          <p:nvPr/>
        </p:nvSpPr>
        <p:spPr>
          <a:xfrm>
            <a:off x="2132216" y="55363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45" name="Pil: höger 4">
            <a:extLst>
              <a:ext uri="{FF2B5EF4-FFF2-40B4-BE49-F238E27FC236}">
                <a16:creationId xmlns:a16="http://schemas.microsoft.com/office/drawing/2014/main" id="{68ADA1A8-BBCE-AC53-E71C-05325C68EAE0}"/>
              </a:ext>
            </a:extLst>
          </p:cNvPr>
          <p:cNvSpPr txBox="1"/>
          <p:nvPr/>
        </p:nvSpPr>
        <p:spPr>
          <a:xfrm>
            <a:off x="2132216" y="56252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56" name="Rektangel: rundade hörn 55">
            <a:extLst>
              <a:ext uri="{FF2B5EF4-FFF2-40B4-BE49-F238E27FC236}">
                <a16:creationId xmlns:a16="http://schemas.microsoft.com/office/drawing/2014/main" id="{F5CBB9E2-0F28-93FA-6F8B-97C12A3A573C}"/>
              </a:ext>
            </a:extLst>
          </p:cNvPr>
          <p:cNvSpPr/>
          <p:nvPr/>
        </p:nvSpPr>
        <p:spPr>
          <a:xfrm>
            <a:off x="2618043" y="539877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58" name="Rektangel: rundade hörn 57">
            <a:extLst>
              <a:ext uri="{FF2B5EF4-FFF2-40B4-BE49-F238E27FC236}">
                <a16:creationId xmlns:a16="http://schemas.microsoft.com/office/drawing/2014/main" id="{F68CD65F-5D39-F792-A66B-F16C97DB139F}"/>
              </a:ext>
            </a:extLst>
          </p:cNvPr>
          <p:cNvSpPr/>
          <p:nvPr/>
        </p:nvSpPr>
        <p:spPr>
          <a:xfrm>
            <a:off x="2593516" y="3410743"/>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59" name="Rektangel: rundade hörn 58">
            <a:extLst>
              <a:ext uri="{FF2B5EF4-FFF2-40B4-BE49-F238E27FC236}">
                <a16:creationId xmlns:a16="http://schemas.microsoft.com/office/drawing/2014/main" id="{98BEB3BF-F97A-87EC-7B66-A7EA2D07E390}"/>
              </a:ext>
            </a:extLst>
          </p:cNvPr>
          <p:cNvSpPr/>
          <p:nvPr/>
        </p:nvSpPr>
        <p:spPr>
          <a:xfrm>
            <a:off x="2604391" y="440651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61" name="Pil: höger 60">
            <a:extLst>
              <a:ext uri="{FF2B5EF4-FFF2-40B4-BE49-F238E27FC236}">
                <a16:creationId xmlns:a16="http://schemas.microsoft.com/office/drawing/2014/main" id="{9650E2A5-C142-2E99-8C90-A073774FFE29}"/>
              </a:ext>
            </a:extLst>
          </p:cNvPr>
          <p:cNvSpPr/>
          <p:nvPr/>
        </p:nvSpPr>
        <p:spPr>
          <a:xfrm>
            <a:off x="4522540" y="3554567"/>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68" name="Pil: höger 4">
            <a:extLst>
              <a:ext uri="{FF2B5EF4-FFF2-40B4-BE49-F238E27FC236}">
                <a16:creationId xmlns:a16="http://schemas.microsoft.com/office/drawing/2014/main" id="{779D0E42-A72E-81B8-FD62-EF60FB423E8B}"/>
              </a:ext>
            </a:extLst>
          </p:cNvPr>
          <p:cNvSpPr txBox="1"/>
          <p:nvPr/>
        </p:nvSpPr>
        <p:spPr>
          <a:xfrm>
            <a:off x="4522540" y="3643463"/>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70" name="Pil: höger 69">
            <a:extLst>
              <a:ext uri="{FF2B5EF4-FFF2-40B4-BE49-F238E27FC236}">
                <a16:creationId xmlns:a16="http://schemas.microsoft.com/office/drawing/2014/main" id="{5421E192-2537-E0DF-675C-C5716C4BF1B6}"/>
              </a:ext>
            </a:extLst>
          </p:cNvPr>
          <p:cNvSpPr/>
          <p:nvPr/>
        </p:nvSpPr>
        <p:spPr>
          <a:xfrm>
            <a:off x="4522540" y="4548351"/>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80" name="Pil: höger 4">
            <a:extLst>
              <a:ext uri="{FF2B5EF4-FFF2-40B4-BE49-F238E27FC236}">
                <a16:creationId xmlns:a16="http://schemas.microsoft.com/office/drawing/2014/main" id="{51E9DF8A-D730-F962-3CBC-7194134FDEFF}"/>
              </a:ext>
            </a:extLst>
          </p:cNvPr>
          <p:cNvSpPr txBox="1"/>
          <p:nvPr/>
        </p:nvSpPr>
        <p:spPr>
          <a:xfrm>
            <a:off x="4522540" y="4637247"/>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82" name="Pil: höger 81">
            <a:extLst>
              <a:ext uri="{FF2B5EF4-FFF2-40B4-BE49-F238E27FC236}">
                <a16:creationId xmlns:a16="http://schemas.microsoft.com/office/drawing/2014/main" id="{B0CC0206-2BA1-402E-122F-C7D3CD1B849A}"/>
              </a:ext>
            </a:extLst>
          </p:cNvPr>
          <p:cNvSpPr/>
          <p:nvPr/>
        </p:nvSpPr>
        <p:spPr>
          <a:xfrm>
            <a:off x="4522540" y="5542135"/>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95" name="Pil: höger 4">
            <a:extLst>
              <a:ext uri="{FF2B5EF4-FFF2-40B4-BE49-F238E27FC236}">
                <a16:creationId xmlns:a16="http://schemas.microsoft.com/office/drawing/2014/main" id="{E224129D-1A51-0D3B-2331-00790F89D764}"/>
              </a:ext>
            </a:extLst>
          </p:cNvPr>
          <p:cNvSpPr txBox="1"/>
          <p:nvPr/>
        </p:nvSpPr>
        <p:spPr>
          <a:xfrm>
            <a:off x="4522540" y="5631031"/>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99" name="Rektangel: rundade hörn 98">
            <a:extLst>
              <a:ext uri="{FF2B5EF4-FFF2-40B4-BE49-F238E27FC236}">
                <a16:creationId xmlns:a16="http://schemas.microsoft.com/office/drawing/2014/main" id="{1B2550DF-303A-3978-65BB-DBA38A890308}"/>
              </a:ext>
            </a:extLst>
          </p:cNvPr>
          <p:cNvSpPr/>
          <p:nvPr/>
        </p:nvSpPr>
        <p:spPr>
          <a:xfrm>
            <a:off x="5105065" y="5392972"/>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01" name="Rektangel: rundade hörn 100">
            <a:extLst>
              <a:ext uri="{FF2B5EF4-FFF2-40B4-BE49-F238E27FC236}">
                <a16:creationId xmlns:a16="http://schemas.microsoft.com/office/drawing/2014/main" id="{E64C5064-EA3D-9B7F-3C1C-943715640A4B}"/>
              </a:ext>
            </a:extLst>
          </p:cNvPr>
          <p:cNvSpPr/>
          <p:nvPr/>
        </p:nvSpPr>
        <p:spPr>
          <a:xfrm>
            <a:off x="5080538" y="3404936"/>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102" name="Rektangel: rundade hörn 101">
            <a:extLst>
              <a:ext uri="{FF2B5EF4-FFF2-40B4-BE49-F238E27FC236}">
                <a16:creationId xmlns:a16="http://schemas.microsoft.com/office/drawing/2014/main" id="{C3A32021-35B0-A260-2F3D-8ACA2A1BECA8}"/>
              </a:ext>
            </a:extLst>
          </p:cNvPr>
          <p:cNvSpPr/>
          <p:nvPr/>
        </p:nvSpPr>
        <p:spPr>
          <a:xfrm>
            <a:off x="5091413" y="4400709"/>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04" name="Pil: höger 103">
            <a:extLst>
              <a:ext uri="{FF2B5EF4-FFF2-40B4-BE49-F238E27FC236}">
                <a16:creationId xmlns:a16="http://schemas.microsoft.com/office/drawing/2014/main" id="{EEA53844-5AC4-4A69-0DD6-56E3C13B7C08}"/>
              </a:ext>
            </a:extLst>
          </p:cNvPr>
          <p:cNvSpPr/>
          <p:nvPr/>
        </p:nvSpPr>
        <p:spPr>
          <a:xfrm>
            <a:off x="7047662" y="3548760"/>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05" name="Pil: höger 4">
            <a:extLst>
              <a:ext uri="{FF2B5EF4-FFF2-40B4-BE49-F238E27FC236}">
                <a16:creationId xmlns:a16="http://schemas.microsoft.com/office/drawing/2014/main" id="{610AC289-3A48-A502-DDBC-E8EB9EBAF7B9}"/>
              </a:ext>
            </a:extLst>
          </p:cNvPr>
          <p:cNvSpPr txBox="1"/>
          <p:nvPr/>
        </p:nvSpPr>
        <p:spPr>
          <a:xfrm>
            <a:off x="7047662" y="3637656"/>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29" name="Pil: höger 128">
            <a:extLst>
              <a:ext uri="{FF2B5EF4-FFF2-40B4-BE49-F238E27FC236}">
                <a16:creationId xmlns:a16="http://schemas.microsoft.com/office/drawing/2014/main" id="{693A0F63-BC11-924B-E0F9-52107E0331F0}"/>
              </a:ext>
            </a:extLst>
          </p:cNvPr>
          <p:cNvSpPr/>
          <p:nvPr/>
        </p:nvSpPr>
        <p:spPr>
          <a:xfrm>
            <a:off x="7047662" y="4542544"/>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30" name="Pil: höger 4">
            <a:extLst>
              <a:ext uri="{FF2B5EF4-FFF2-40B4-BE49-F238E27FC236}">
                <a16:creationId xmlns:a16="http://schemas.microsoft.com/office/drawing/2014/main" id="{9AECDB4F-6590-7FBF-791B-C67307E59D41}"/>
              </a:ext>
            </a:extLst>
          </p:cNvPr>
          <p:cNvSpPr txBox="1"/>
          <p:nvPr/>
        </p:nvSpPr>
        <p:spPr>
          <a:xfrm>
            <a:off x="7047662" y="4631440"/>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32" name="Pil: höger 131">
            <a:extLst>
              <a:ext uri="{FF2B5EF4-FFF2-40B4-BE49-F238E27FC236}">
                <a16:creationId xmlns:a16="http://schemas.microsoft.com/office/drawing/2014/main" id="{0773F8DA-1ADA-C622-D9BB-30448E83D2A9}"/>
              </a:ext>
            </a:extLst>
          </p:cNvPr>
          <p:cNvSpPr/>
          <p:nvPr/>
        </p:nvSpPr>
        <p:spPr>
          <a:xfrm>
            <a:off x="7047662" y="55363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33" name="Pil: höger 4">
            <a:extLst>
              <a:ext uri="{FF2B5EF4-FFF2-40B4-BE49-F238E27FC236}">
                <a16:creationId xmlns:a16="http://schemas.microsoft.com/office/drawing/2014/main" id="{FAA0D1BB-145C-E9CB-4837-B26271040EC3}"/>
              </a:ext>
            </a:extLst>
          </p:cNvPr>
          <p:cNvSpPr txBox="1"/>
          <p:nvPr/>
        </p:nvSpPr>
        <p:spPr>
          <a:xfrm>
            <a:off x="7047662" y="56252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37" name="Rektangel: rundade hörn 136">
            <a:extLst>
              <a:ext uri="{FF2B5EF4-FFF2-40B4-BE49-F238E27FC236}">
                <a16:creationId xmlns:a16="http://schemas.microsoft.com/office/drawing/2014/main" id="{E6068E08-D224-F708-99C0-BF4F33AFFA3F}"/>
              </a:ext>
            </a:extLst>
          </p:cNvPr>
          <p:cNvSpPr/>
          <p:nvPr/>
        </p:nvSpPr>
        <p:spPr>
          <a:xfrm>
            <a:off x="7642014" y="5384640"/>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39" name="Rektangel: rundade hörn 138">
            <a:extLst>
              <a:ext uri="{FF2B5EF4-FFF2-40B4-BE49-F238E27FC236}">
                <a16:creationId xmlns:a16="http://schemas.microsoft.com/office/drawing/2014/main" id="{F3E6DF0A-328C-1261-FB95-A1DF73EA1154}"/>
              </a:ext>
            </a:extLst>
          </p:cNvPr>
          <p:cNvSpPr/>
          <p:nvPr/>
        </p:nvSpPr>
        <p:spPr>
          <a:xfrm>
            <a:off x="7617487" y="3396604"/>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en-SE" sz="999"/>
          </a:p>
        </p:txBody>
      </p:sp>
      <p:sp>
        <p:nvSpPr>
          <p:cNvPr id="140" name="Rektangel: rundade hörn 139">
            <a:extLst>
              <a:ext uri="{FF2B5EF4-FFF2-40B4-BE49-F238E27FC236}">
                <a16:creationId xmlns:a16="http://schemas.microsoft.com/office/drawing/2014/main" id="{A3057A79-1DFF-E77C-9A0C-37B600F280C2}"/>
              </a:ext>
            </a:extLst>
          </p:cNvPr>
          <p:cNvSpPr/>
          <p:nvPr/>
        </p:nvSpPr>
        <p:spPr>
          <a:xfrm>
            <a:off x="7628362" y="4392377"/>
            <a:ext cx="1743123" cy="794572"/>
          </a:xfrm>
          <a:prstGeom prst="roundRect">
            <a:avLst/>
          </a:prstGeom>
          <a:solidFill>
            <a:srgbClr val="FFFFFF">
              <a:alpha val="93000"/>
            </a:srgbClr>
          </a:solidFill>
          <a:ln w="12700" cap="flat">
            <a:solidFill>
              <a:schemeClr val="tx1"/>
            </a:solidFill>
            <a:prstDash val="solid"/>
            <a:miter/>
          </a:ln>
        </p:spPr>
        <p:txBody>
          <a:bodyPr rtlCol="0" anchor="ctr"/>
          <a:lstStyle/>
          <a:p>
            <a:pPr algn="ctr" defTabSz="914309">
              <a:defRPr/>
            </a:pPr>
            <a:endParaRPr lang="sv-SE" sz="1199">
              <a:solidFill>
                <a:srgbClr val="000000"/>
              </a:solidFill>
              <a:latin typeface="Calibri" panose="020F0502020204030204"/>
              <a:ea typeface="Lato" panose="020F0502020204030203" pitchFamily="34" charset="0"/>
              <a:cs typeface="Lato" panose="020F0502020204030203" pitchFamily="34" charset="0"/>
            </a:endParaRPr>
          </a:p>
        </p:txBody>
      </p:sp>
      <p:sp>
        <p:nvSpPr>
          <p:cNvPr id="142" name="Pil: höger 141">
            <a:extLst>
              <a:ext uri="{FF2B5EF4-FFF2-40B4-BE49-F238E27FC236}">
                <a16:creationId xmlns:a16="http://schemas.microsoft.com/office/drawing/2014/main" id="{B75851F1-A9C6-59FB-03CA-A7AC5EEFC295}"/>
              </a:ext>
            </a:extLst>
          </p:cNvPr>
          <p:cNvSpPr/>
          <p:nvPr/>
        </p:nvSpPr>
        <p:spPr>
          <a:xfrm>
            <a:off x="9533811" y="3540428"/>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3" name="Pil: höger 4">
            <a:extLst>
              <a:ext uri="{FF2B5EF4-FFF2-40B4-BE49-F238E27FC236}">
                <a16:creationId xmlns:a16="http://schemas.microsoft.com/office/drawing/2014/main" id="{DFB8229B-406E-A051-6E5E-E242720AF5DB}"/>
              </a:ext>
            </a:extLst>
          </p:cNvPr>
          <p:cNvSpPr txBox="1"/>
          <p:nvPr/>
        </p:nvSpPr>
        <p:spPr>
          <a:xfrm>
            <a:off x="9533811" y="3629324"/>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45" name="Pil: höger 144">
            <a:extLst>
              <a:ext uri="{FF2B5EF4-FFF2-40B4-BE49-F238E27FC236}">
                <a16:creationId xmlns:a16="http://schemas.microsoft.com/office/drawing/2014/main" id="{5D7BE86B-251C-1997-DB71-84E13852A29E}"/>
              </a:ext>
            </a:extLst>
          </p:cNvPr>
          <p:cNvSpPr/>
          <p:nvPr/>
        </p:nvSpPr>
        <p:spPr>
          <a:xfrm>
            <a:off x="9533811" y="4534212"/>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6" name="Pil: höger 4">
            <a:extLst>
              <a:ext uri="{FF2B5EF4-FFF2-40B4-BE49-F238E27FC236}">
                <a16:creationId xmlns:a16="http://schemas.microsoft.com/office/drawing/2014/main" id="{4BB8C8DC-8654-B122-CBC5-4204FF0D13A0}"/>
              </a:ext>
            </a:extLst>
          </p:cNvPr>
          <p:cNvSpPr txBox="1"/>
          <p:nvPr/>
        </p:nvSpPr>
        <p:spPr>
          <a:xfrm>
            <a:off x="9533811" y="4623108"/>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sp>
        <p:nvSpPr>
          <p:cNvPr id="148" name="Pil: höger 147">
            <a:extLst>
              <a:ext uri="{FF2B5EF4-FFF2-40B4-BE49-F238E27FC236}">
                <a16:creationId xmlns:a16="http://schemas.microsoft.com/office/drawing/2014/main" id="{50790367-EB5F-74D4-02CB-9260AF75B8BD}"/>
              </a:ext>
            </a:extLst>
          </p:cNvPr>
          <p:cNvSpPr/>
          <p:nvPr/>
        </p:nvSpPr>
        <p:spPr>
          <a:xfrm>
            <a:off x="9533811" y="5527996"/>
            <a:ext cx="379958" cy="444480"/>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SE"/>
          </a:p>
        </p:txBody>
      </p:sp>
      <p:sp>
        <p:nvSpPr>
          <p:cNvPr id="149" name="Pil: höger 4">
            <a:extLst>
              <a:ext uri="{FF2B5EF4-FFF2-40B4-BE49-F238E27FC236}">
                <a16:creationId xmlns:a16="http://schemas.microsoft.com/office/drawing/2014/main" id="{7764B277-9BDE-8043-CD66-20B88AE29E33}"/>
              </a:ext>
            </a:extLst>
          </p:cNvPr>
          <p:cNvSpPr txBox="1"/>
          <p:nvPr/>
        </p:nvSpPr>
        <p:spPr>
          <a:xfrm>
            <a:off x="9533811" y="5616892"/>
            <a:ext cx="265971" cy="26668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SE" sz="2000" kern="1200"/>
          </a:p>
        </p:txBody>
      </p:sp>
      <p:pic>
        <p:nvPicPr>
          <p:cNvPr id="3" name="Bildobjekt 2">
            <a:extLst>
              <a:ext uri="{FF2B5EF4-FFF2-40B4-BE49-F238E27FC236}">
                <a16:creationId xmlns:a16="http://schemas.microsoft.com/office/drawing/2014/main" id="{99DF1D7F-0563-827C-7408-3750FCB22033}"/>
              </a:ext>
            </a:extLst>
          </p:cNvPr>
          <p:cNvPicPr>
            <a:picLocks noChangeAspect="1"/>
          </p:cNvPicPr>
          <p:nvPr/>
        </p:nvPicPr>
        <p:blipFill>
          <a:blip r:embed="rId7"/>
          <a:stretch>
            <a:fillRect/>
          </a:stretch>
        </p:blipFill>
        <p:spPr>
          <a:xfrm>
            <a:off x="10790899" y="315371"/>
            <a:ext cx="1101064" cy="528857"/>
          </a:xfrm>
          <a:prstGeom prst="rect">
            <a:avLst/>
          </a:prstGeom>
        </p:spPr>
      </p:pic>
      <p:sp>
        <p:nvSpPr>
          <p:cNvPr id="4" name="textruta 3">
            <a:extLst>
              <a:ext uri="{FF2B5EF4-FFF2-40B4-BE49-F238E27FC236}">
                <a16:creationId xmlns:a16="http://schemas.microsoft.com/office/drawing/2014/main" id="{0CE88872-E906-8395-A900-659767540FAA}"/>
              </a:ext>
            </a:extLst>
          </p:cNvPr>
          <p:cNvSpPr txBox="1"/>
          <p:nvPr/>
        </p:nvSpPr>
        <p:spPr>
          <a:xfrm>
            <a:off x="629834" y="153407"/>
            <a:ext cx="831735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4000" i="0" u="none" strike="noStrike" kern="1200" cap="none" spc="0" normalizeH="0" baseline="0" noProof="0">
                <a:ln>
                  <a:noFill/>
                </a:ln>
                <a:solidFill>
                  <a:prstClr val="black"/>
                </a:solidFill>
                <a:effectLst/>
                <a:uLnTx/>
                <a:uFillTx/>
                <a:latin typeface="+mj-lt"/>
                <a:ea typeface="+mn-ea"/>
                <a:cs typeface="+mn-cs"/>
              </a:rPr>
              <a:t>Förändringsteori</a:t>
            </a:r>
          </a:p>
        </p:txBody>
      </p:sp>
    </p:spTree>
    <p:extLst>
      <p:ext uri="{BB962C8B-B14F-4D97-AF65-F5344CB8AC3E}">
        <p14:creationId xmlns:p14="http://schemas.microsoft.com/office/powerpoint/2010/main" val="23009802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753977-145C-8D0B-C725-546AC0207236}"/>
            </a:ext>
          </a:extLst>
        </p:cNvPr>
        <p:cNvGrpSpPr/>
        <p:nvPr/>
      </p:nvGrpSpPr>
      <p:grpSpPr>
        <a:xfrm>
          <a:off x="0" y="0"/>
          <a:ext cx="0" cy="0"/>
          <a:chOff x="0" y="0"/>
          <a:chExt cx="0" cy="0"/>
        </a:xfrm>
      </p:grpSpPr>
      <p:sp>
        <p:nvSpPr>
          <p:cNvPr id="5" name="Rektangel: rundade hörn 4">
            <a:extLst>
              <a:ext uri="{FF2B5EF4-FFF2-40B4-BE49-F238E27FC236}">
                <a16:creationId xmlns:a16="http://schemas.microsoft.com/office/drawing/2014/main" id="{2922D311-A455-86F8-B40A-4D754338A80F}"/>
              </a:ext>
            </a:extLst>
          </p:cNvPr>
          <p:cNvSpPr/>
          <p:nvPr/>
        </p:nvSpPr>
        <p:spPr>
          <a:xfrm>
            <a:off x="300038" y="3424146"/>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21" name="textruta 20">
            <a:extLst>
              <a:ext uri="{FF2B5EF4-FFF2-40B4-BE49-F238E27FC236}">
                <a16:creationId xmlns:a16="http://schemas.microsoft.com/office/drawing/2014/main" id="{F12C427C-51A6-F847-1CFE-057B9194386E}"/>
              </a:ext>
            </a:extLst>
          </p:cNvPr>
          <p:cNvSpPr txBox="1"/>
          <p:nvPr/>
        </p:nvSpPr>
        <p:spPr>
          <a:xfrm>
            <a:off x="2884329" y="3115872"/>
            <a:ext cx="1093979"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Aktiviteter</a:t>
            </a:r>
          </a:p>
        </p:txBody>
      </p:sp>
      <p:sp>
        <p:nvSpPr>
          <p:cNvPr id="22" name="textruta 21">
            <a:extLst>
              <a:ext uri="{FF2B5EF4-FFF2-40B4-BE49-F238E27FC236}">
                <a16:creationId xmlns:a16="http://schemas.microsoft.com/office/drawing/2014/main" id="{88178967-66DC-573E-183B-FBD521E5F8BA}"/>
              </a:ext>
            </a:extLst>
          </p:cNvPr>
          <p:cNvSpPr txBox="1"/>
          <p:nvPr/>
        </p:nvSpPr>
        <p:spPr>
          <a:xfrm>
            <a:off x="5221018" y="3161601"/>
            <a:ext cx="1617163"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Utfall kort sikt</a:t>
            </a:r>
          </a:p>
        </p:txBody>
      </p:sp>
      <p:sp>
        <p:nvSpPr>
          <p:cNvPr id="23" name="textruta 22">
            <a:extLst>
              <a:ext uri="{FF2B5EF4-FFF2-40B4-BE49-F238E27FC236}">
                <a16:creationId xmlns:a16="http://schemas.microsoft.com/office/drawing/2014/main" id="{57D07324-4EF6-82AE-962A-63BD159541AB}"/>
              </a:ext>
            </a:extLst>
          </p:cNvPr>
          <p:cNvSpPr txBox="1"/>
          <p:nvPr/>
        </p:nvSpPr>
        <p:spPr>
          <a:xfrm>
            <a:off x="7901487" y="3161601"/>
            <a:ext cx="1879456"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Utfall lång sikt</a:t>
            </a:r>
          </a:p>
        </p:txBody>
      </p:sp>
      <p:sp>
        <p:nvSpPr>
          <p:cNvPr id="24" name="textruta 23">
            <a:extLst>
              <a:ext uri="{FF2B5EF4-FFF2-40B4-BE49-F238E27FC236}">
                <a16:creationId xmlns:a16="http://schemas.microsoft.com/office/drawing/2014/main" id="{21ADD381-3F96-C854-9B84-A62FD48EDB8E}"/>
              </a:ext>
            </a:extLst>
          </p:cNvPr>
          <p:cNvSpPr txBox="1"/>
          <p:nvPr/>
        </p:nvSpPr>
        <p:spPr>
          <a:xfrm>
            <a:off x="10688247" y="3115872"/>
            <a:ext cx="1218015"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Önskat läge</a:t>
            </a:r>
          </a:p>
        </p:txBody>
      </p:sp>
      <p:sp>
        <p:nvSpPr>
          <p:cNvPr id="2" name="Pil: höger 11">
            <a:extLst>
              <a:ext uri="{FF2B5EF4-FFF2-40B4-BE49-F238E27FC236}">
                <a16:creationId xmlns:a16="http://schemas.microsoft.com/office/drawing/2014/main" id="{5B65AAB5-F3F3-9F85-1DF1-BD24A4EA10A0}"/>
              </a:ext>
            </a:extLst>
          </p:cNvPr>
          <p:cNvSpPr/>
          <p:nvPr/>
        </p:nvSpPr>
        <p:spPr>
          <a:xfrm>
            <a:off x="4292805"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3" name="Pil: höger 11">
            <a:extLst>
              <a:ext uri="{FF2B5EF4-FFF2-40B4-BE49-F238E27FC236}">
                <a16:creationId xmlns:a16="http://schemas.microsoft.com/office/drawing/2014/main" id="{D79DC733-AC5A-C85C-9CF5-4360902A5FED}"/>
              </a:ext>
            </a:extLst>
          </p:cNvPr>
          <p:cNvSpPr/>
          <p:nvPr/>
        </p:nvSpPr>
        <p:spPr>
          <a:xfrm>
            <a:off x="6894457"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4" name="Pil: höger 11">
            <a:extLst>
              <a:ext uri="{FF2B5EF4-FFF2-40B4-BE49-F238E27FC236}">
                <a16:creationId xmlns:a16="http://schemas.microsoft.com/office/drawing/2014/main" id="{1D4CDE3B-3F2A-3B66-1005-876F21D825D4}"/>
              </a:ext>
            </a:extLst>
          </p:cNvPr>
          <p:cNvSpPr/>
          <p:nvPr/>
        </p:nvSpPr>
        <p:spPr>
          <a:xfrm>
            <a:off x="9591611"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16" name="textruta 15">
            <a:extLst>
              <a:ext uri="{FF2B5EF4-FFF2-40B4-BE49-F238E27FC236}">
                <a16:creationId xmlns:a16="http://schemas.microsoft.com/office/drawing/2014/main" id="{ED5BBB9A-EE9E-094F-018D-5F46F74116C4}"/>
              </a:ext>
            </a:extLst>
          </p:cNvPr>
          <p:cNvSpPr txBox="1"/>
          <p:nvPr/>
        </p:nvSpPr>
        <p:spPr>
          <a:xfrm>
            <a:off x="300038" y="304743"/>
            <a:ext cx="7710595" cy="325474"/>
          </a:xfrm>
          <a:prstGeom prst="rect">
            <a:avLst/>
          </a:prstGeom>
          <a:noFill/>
        </p:spPr>
        <p:txBody>
          <a:bodyPr wrap="square" lIns="0" tIns="0" rIns="0" bIns="0" rtlCol="0">
            <a:spAutoFit/>
          </a:bodyPr>
          <a:lstStyle/>
          <a:p>
            <a:pPr defTabSz="609442">
              <a:defRPr/>
            </a:pPr>
            <a:r>
              <a:rPr lang="sv-SE" sz="2115" b="1">
                <a:solidFill>
                  <a:srgbClr val="000000"/>
                </a:solidFill>
                <a:latin typeface="+mj-lt"/>
              </a:rPr>
              <a:t>Mall för att identifiera antaganden kring samband</a:t>
            </a:r>
          </a:p>
        </p:txBody>
      </p:sp>
      <p:sp>
        <p:nvSpPr>
          <p:cNvPr id="7" name="textruta 6">
            <a:extLst>
              <a:ext uri="{FF2B5EF4-FFF2-40B4-BE49-F238E27FC236}">
                <a16:creationId xmlns:a16="http://schemas.microsoft.com/office/drawing/2014/main" id="{19D58A14-B454-EF2D-9779-953AA4450590}"/>
              </a:ext>
            </a:extLst>
          </p:cNvPr>
          <p:cNvSpPr txBox="1"/>
          <p:nvPr/>
        </p:nvSpPr>
        <p:spPr>
          <a:xfrm>
            <a:off x="605893" y="3115872"/>
            <a:ext cx="912161" cy="273280"/>
          </a:xfrm>
          <a:prstGeom prst="rect">
            <a:avLst/>
          </a:prstGeom>
          <a:noFill/>
        </p:spPr>
        <p:txBody>
          <a:bodyPr wrap="square">
            <a:spAutoFit/>
          </a:bodyPr>
          <a:lstStyle/>
          <a:p>
            <a:pPr defTabSz="609442">
              <a:defRPr/>
            </a:pPr>
            <a:r>
              <a:rPr lang="sv-SE" sz="1176" b="1">
                <a:solidFill>
                  <a:srgbClr val="000000"/>
                </a:solidFill>
                <a:cs typeface="Times New Roman" panose="02020603050405020304" pitchFamily="18" charset="0"/>
              </a:rPr>
              <a:t>Resurser</a:t>
            </a:r>
          </a:p>
        </p:txBody>
      </p:sp>
      <p:sp>
        <p:nvSpPr>
          <p:cNvPr id="8" name="Pil: höger 11">
            <a:extLst>
              <a:ext uri="{FF2B5EF4-FFF2-40B4-BE49-F238E27FC236}">
                <a16:creationId xmlns:a16="http://schemas.microsoft.com/office/drawing/2014/main" id="{C73E01A3-2AA8-0473-A76D-285B6E5E6D93}"/>
              </a:ext>
            </a:extLst>
          </p:cNvPr>
          <p:cNvSpPr/>
          <p:nvPr/>
        </p:nvSpPr>
        <p:spPr>
          <a:xfrm>
            <a:off x="2010029" y="3460049"/>
            <a:ext cx="434069" cy="415617"/>
          </a:xfrm>
          <a:prstGeom prst="rightArrow">
            <a:avLst/>
          </a:prstGeom>
          <a:solidFill>
            <a:srgbClr val="EDC8BC"/>
          </a:solidFill>
          <a:ln>
            <a:solidFill>
              <a:schemeClr val="tx1"/>
            </a:solidFill>
          </a:ln>
          <a:effectLst/>
        </p:spPr>
        <p:txBody>
          <a:bodyPr rtlCol="0" anchor="ctr"/>
          <a:lstStyle/>
          <a:p>
            <a:pPr algn="ctr" defTabSz="914217">
              <a:defRPr/>
            </a:pPr>
            <a:endParaRPr lang="sv-SE" kern="0">
              <a:solidFill>
                <a:prstClr val="white"/>
              </a:solidFill>
              <a:latin typeface="Lato"/>
            </a:endParaRPr>
          </a:p>
        </p:txBody>
      </p:sp>
      <p:sp>
        <p:nvSpPr>
          <p:cNvPr id="29" name="Rektangulär pratbubbla 4">
            <a:extLst>
              <a:ext uri="{FF2B5EF4-FFF2-40B4-BE49-F238E27FC236}">
                <a16:creationId xmlns:a16="http://schemas.microsoft.com/office/drawing/2014/main" id="{4CA9CFA1-6531-080F-0BCD-59E1617408DF}"/>
              </a:ext>
            </a:extLst>
          </p:cNvPr>
          <p:cNvSpPr/>
          <p:nvPr/>
        </p:nvSpPr>
        <p:spPr>
          <a:xfrm>
            <a:off x="8893182"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utfallen till det önskade läget?</a:t>
            </a:r>
          </a:p>
        </p:txBody>
      </p:sp>
      <p:sp>
        <p:nvSpPr>
          <p:cNvPr id="30" name="Rektangulär pratbubbla 5">
            <a:extLst>
              <a:ext uri="{FF2B5EF4-FFF2-40B4-BE49-F238E27FC236}">
                <a16:creationId xmlns:a16="http://schemas.microsoft.com/office/drawing/2014/main" id="{31208B6D-2CEB-9960-5E90-7C94DAF49FCB}"/>
              </a:ext>
            </a:extLst>
          </p:cNvPr>
          <p:cNvSpPr/>
          <p:nvPr/>
        </p:nvSpPr>
        <p:spPr>
          <a:xfrm>
            <a:off x="6029600"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förflyttning kort sikt till utfall lång sikt?</a:t>
            </a:r>
          </a:p>
        </p:txBody>
      </p:sp>
      <p:sp>
        <p:nvSpPr>
          <p:cNvPr id="31" name="Rektangulär pratbubbla 9">
            <a:extLst>
              <a:ext uri="{FF2B5EF4-FFF2-40B4-BE49-F238E27FC236}">
                <a16:creationId xmlns:a16="http://schemas.microsoft.com/office/drawing/2014/main" id="{B63AEA38-93CC-68DB-DC2C-E4D5660402FA}"/>
              </a:ext>
            </a:extLst>
          </p:cNvPr>
          <p:cNvSpPr/>
          <p:nvPr/>
        </p:nvSpPr>
        <p:spPr>
          <a:xfrm>
            <a:off x="8925697"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2" name="Rektangulär pratbubbla 13">
            <a:extLst>
              <a:ext uri="{FF2B5EF4-FFF2-40B4-BE49-F238E27FC236}">
                <a16:creationId xmlns:a16="http://schemas.microsoft.com/office/drawing/2014/main" id="{62A3C535-D960-6C77-1F55-A62342AA8998}"/>
              </a:ext>
            </a:extLst>
          </p:cNvPr>
          <p:cNvSpPr/>
          <p:nvPr/>
        </p:nvSpPr>
        <p:spPr>
          <a:xfrm>
            <a:off x="6011090" y="4395855"/>
            <a:ext cx="2383824"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3" name="Rektangulär pratbubbla 5">
            <a:extLst>
              <a:ext uri="{FF2B5EF4-FFF2-40B4-BE49-F238E27FC236}">
                <a16:creationId xmlns:a16="http://schemas.microsoft.com/office/drawing/2014/main" id="{B213067B-2B3E-6F82-AB96-6E73A9E774D3}"/>
              </a:ext>
            </a:extLst>
          </p:cNvPr>
          <p:cNvSpPr/>
          <p:nvPr/>
        </p:nvSpPr>
        <p:spPr>
          <a:xfrm>
            <a:off x="3174075"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Beskriv orsakssamband: Varför leder aktiviteterna till utfall kort sikt?</a:t>
            </a:r>
          </a:p>
        </p:txBody>
      </p:sp>
      <p:sp>
        <p:nvSpPr>
          <p:cNvPr id="34" name="Rektangulär pratbubbla 13">
            <a:extLst>
              <a:ext uri="{FF2B5EF4-FFF2-40B4-BE49-F238E27FC236}">
                <a16:creationId xmlns:a16="http://schemas.microsoft.com/office/drawing/2014/main" id="{70698EA1-D5DC-C749-504F-BC2F3BC836BA}"/>
              </a:ext>
            </a:extLst>
          </p:cNvPr>
          <p:cNvSpPr/>
          <p:nvPr/>
        </p:nvSpPr>
        <p:spPr>
          <a:xfrm>
            <a:off x="3155564"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35" name="Rektangulär pratbubbla 5">
            <a:extLst>
              <a:ext uri="{FF2B5EF4-FFF2-40B4-BE49-F238E27FC236}">
                <a16:creationId xmlns:a16="http://schemas.microsoft.com/office/drawing/2014/main" id="{95AEFF33-B5C0-4409-AD48-97AA1A6A3AAE}"/>
              </a:ext>
            </a:extLst>
          </p:cNvPr>
          <p:cNvSpPr/>
          <p:nvPr/>
        </p:nvSpPr>
        <p:spPr>
          <a:xfrm>
            <a:off x="318551" y="1008040"/>
            <a:ext cx="2292917" cy="1982720"/>
          </a:xfrm>
          <a:prstGeom prst="wedgeRectCallout">
            <a:avLst>
              <a:gd name="adj1" fmla="val 8818"/>
              <a:gd name="adj2" fmla="val 67132"/>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latin typeface="Lato"/>
              </a:rPr>
              <a:t>Beskriv orsakssamband: Varför leder resurserna till aktiviteterna</a:t>
            </a:r>
          </a:p>
        </p:txBody>
      </p:sp>
      <p:sp>
        <p:nvSpPr>
          <p:cNvPr id="36" name="Rektangulär pratbubbla 13">
            <a:extLst>
              <a:ext uri="{FF2B5EF4-FFF2-40B4-BE49-F238E27FC236}">
                <a16:creationId xmlns:a16="http://schemas.microsoft.com/office/drawing/2014/main" id="{F6E9775C-EFD4-4D6A-A6A2-40029123DCB7}"/>
              </a:ext>
            </a:extLst>
          </p:cNvPr>
          <p:cNvSpPr/>
          <p:nvPr/>
        </p:nvSpPr>
        <p:spPr>
          <a:xfrm>
            <a:off x="300040" y="4395855"/>
            <a:ext cx="2292917" cy="1982720"/>
          </a:xfrm>
          <a:prstGeom prst="wedgeRectCallout">
            <a:avLst>
              <a:gd name="adj1" fmla="val 9176"/>
              <a:gd name="adj2" fmla="val -71116"/>
            </a:avLst>
          </a:prstGeom>
          <a:ln w="15875">
            <a:tailEnd type="triangle" w="lg" len="med"/>
          </a:ln>
        </p:spPr>
        <p:style>
          <a:lnRef idx="2">
            <a:schemeClr val="dk1"/>
          </a:lnRef>
          <a:fillRef idx="1">
            <a:schemeClr val="lt1"/>
          </a:fillRef>
          <a:effectRef idx="0">
            <a:schemeClr val="dk1"/>
          </a:effectRef>
          <a:fontRef idx="minor">
            <a:schemeClr val="dk1"/>
          </a:fontRef>
        </p:style>
        <p:txBody>
          <a:bodyPr rtlCol="0" anchor="t"/>
          <a:lstStyle/>
          <a:p>
            <a:pPr defTabSz="609442">
              <a:defRPr/>
            </a:pPr>
            <a:r>
              <a:rPr lang="sv-SE" sz="1176" i="1">
                <a:solidFill>
                  <a:srgbClr val="000000"/>
                </a:solidFill>
              </a:rPr>
              <a:t>Vilka hot mot sambandet finns?</a:t>
            </a:r>
          </a:p>
        </p:txBody>
      </p:sp>
      <p:sp>
        <p:nvSpPr>
          <p:cNvPr id="6" name="Rektangel: rundade hörn 5">
            <a:extLst>
              <a:ext uri="{FF2B5EF4-FFF2-40B4-BE49-F238E27FC236}">
                <a16:creationId xmlns:a16="http://schemas.microsoft.com/office/drawing/2014/main" id="{98032F90-12D7-04FF-EEF0-E457053D436A}"/>
              </a:ext>
            </a:extLst>
          </p:cNvPr>
          <p:cNvSpPr/>
          <p:nvPr/>
        </p:nvSpPr>
        <p:spPr>
          <a:xfrm>
            <a:off x="2606518" y="3434859"/>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9" name="Rektangel: rundade hörn 8">
            <a:extLst>
              <a:ext uri="{FF2B5EF4-FFF2-40B4-BE49-F238E27FC236}">
                <a16:creationId xmlns:a16="http://schemas.microsoft.com/office/drawing/2014/main" id="{3F7A2562-7A34-2266-CA7A-815524D89944}"/>
              </a:ext>
            </a:extLst>
          </p:cNvPr>
          <p:cNvSpPr/>
          <p:nvPr/>
        </p:nvSpPr>
        <p:spPr>
          <a:xfrm>
            <a:off x="5047140" y="3429731"/>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0" name="Rektangel: rundade hörn 9">
            <a:extLst>
              <a:ext uri="{FF2B5EF4-FFF2-40B4-BE49-F238E27FC236}">
                <a16:creationId xmlns:a16="http://schemas.microsoft.com/office/drawing/2014/main" id="{05A70598-2A9C-417F-CEE6-F6A87CCA6223}"/>
              </a:ext>
            </a:extLst>
          </p:cNvPr>
          <p:cNvSpPr/>
          <p:nvPr/>
        </p:nvSpPr>
        <p:spPr>
          <a:xfrm>
            <a:off x="7800711" y="3429732"/>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1" name="Rektangel: rundade hörn 10">
            <a:extLst>
              <a:ext uri="{FF2B5EF4-FFF2-40B4-BE49-F238E27FC236}">
                <a16:creationId xmlns:a16="http://schemas.microsoft.com/office/drawing/2014/main" id="{BB7B66D8-8DC7-DCBC-AF01-543B30D3AF18}"/>
              </a:ext>
            </a:extLst>
          </p:cNvPr>
          <p:cNvSpPr/>
          <p:nvPr/>
        </p:nvSpPr>
        <p:spPr>
          <a:xfrm>
            <a:off x="10382392" y="3409408"/>
            <a:ext cx="1523870" cy="516897"/>
          </a:xfrm>
          <a:prstGeom prst="roundRect">
            <a:avLst/>
          </a:prstGeom>
          <a:solidFill>
            <a:srgbClr val="228A5D"/>
          </a:solidFill>
          <a:ln w="25400">
            <a:noFill/>
            <a:miter lim="800000"/>
            <a:tailEnd type="triangle" w="lg"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309">
              <a:defRPr/>
            </a:pPr>
            <a:endParaRPr lang="en-SE">
              <a:solidFill>
                <a:prstClr val="white"/>
              </a:solidFill>
              <a:latin typeface="Lato"/>
            </a:endParaRPr>
          </a:p>
        </p:txBody>
      </p:sp>
      <p:sp>
        <p:nvSpPr>
          <p:cNvPr id="12" name="Platshållare för bildnummer 11">
            <a:extLst>
              <a:ext uri="{FF2B5EF4-FFF2-40B4-BE49-F238E27FC236}">
                <a16:creationId xmlns:a16="http://schemas.microsoft.com/office/drawing/2014/main" id="{A78D5D12-05F9-238E-25A9-53E3FACA5D7D}"/>
              </a:ext>
            </a:extLst>
          </p:cNvPr>
          <p:cNvSpPr>
            <a:spLocks noGrp="1"/>
          </p:cNvSpPr>
          <p:nvPr>
            <p:ph type="sldNum" sz="quarter" idx="4"/>
          </p:nvPr>
        </p:nvSpPr>
        <p:spPr>
          <a:xfrm>
            <a:off x="9224371" y="6378575"/>
            <a:ext cx="2743200" cy="365125"/>
          </a:xfrm>
        </p:spPr>
        <p:txBody>
          <a:bodyPr/>
          <a:lstStyle/>
          <a:p>
            <a:fld id="{2066355A-084C-D24E-9AD2-7E4FC41EA627}" type="slidenum">
              <a:rPr lang="sv-SE" smtClean="0"/>
              <a:pPr/>
              <a:t>38</a:t>
            </a:fld>
            <a:endParaRPr lang="sv-SE"/>
          </a:p>
        </p:txBody>
      </p:sp>
      <p:pic>
        <p:nvPicPr>
          <p:cNvPr id="13" name="Bildobjekt 12">
            <a:extLst>
              <a:ext uri="{FF2B5EF4-FFF2-40B4-BE49-F238E27FC236}">
                <a16:creationId xmlns:a16="http://schemas.microsoft.com/office/drawing/2014/main" id="{22BECD42-26C7-98CF-FCC3-1B8E40864A8C}"/>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01941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latshållare för innehåll 4">
            <a:extLst>
              <a:ext uri="{FF2B5EF4-FFF2-40B4-BE49-F238E27FC236}">
                <a16:creationId xmlns:a16="http://schemas.microsoft.com/office/drawing/2014/main" id="{413A5472-445A-67F2-38CF-504A43D28940}"/>
              </a:ext>
            </a:extLst>
          </p:cNvPr>
          <p:cNvGraphicFramePr>
            <a:graphicFrameLocks/>
          </p:cNvGraphicFramePr>
          <p:nvPr>
            <p:extLst>
              <p:ext uri="{D42A27DB-BD31-4B8C-83A1-F6EECF244321}">
                <p14:modId xmlns:p14="http://schemas.microsoft.com/office/powerpoint/2010/main" val="2046225621"/>
              </p:ext>
            </p:extLst>
          </p:nvPr>
        </p:nvGraphicFramePr>
        <p:xfrm>
          <a:off x="221486" y="2379752"/>
          <a:ext cx="11839466" cy="4676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Platshållare för innehåll 4">
            <a:extLst>
              <a:ext uri="{FF2B5EF4-FFF2-40B4-BE49-F238E27FC236}">
                <a16:creationId xmlns:a16="http://schemas.microsoft.com/office/drawing/2014/main" id="{66ED891E-B355-310B-FA24-E2CF4BD52F72}"/>
              </a:ext>
            </a:extLst>
          </p:cNvPr>
          <p:cNvGraphicFramePr>
            <a:graphicFrameLocks noGrp="1"/>
          </p:cNvGraphicFramePr>
          <p:nvPr>
            <p:ph idx="1"/>
            <p:extLst>
              <p:ext uri="{D42A27DB-BD31-4B8C-83A1-F6EECF244321}">
                <p14:modId xmlns:p14="http://schemas.microsoft.com/office/powerpoint/2010/main" val="929043261"/>
              </p:ext>
            </p:extLst>
          </p:nvPr>
        </p:nvGraphicFramePr>
        <p:xfrm>
          <a:off x="241750" y="174688"/>
          <a:ext cx="11839466" cy="46762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Platshållare för bildnummer 1">
            <a:extLst>
              <a:ext uri="{FF2B5EF4-FFF2-40B4-BE49-F238E27FC236}">
                <a16:creationId xmlns:a16="http://schemas.microsoft.com/office/drawing/2014/main" id="{240DB0A1-357B-962D-65AF-E66DFE43DD3E}"/>
              </a:ext>
            </a:extLst>
          </p:cNvPr>
          <p:cNvSpPr>
            <a:spLocks noGrp="1"/>
          </p:cNvSpPr>
          <p:nvPr>
            <p:ph type="sldNum" sz="quarter" idx="12"/>
          </p:nvPr>
        </p:nvSpPr>
        <p:spPr>
          <a:xfrm>
            <a:off x="9148763" y="6360066"/>
            <a:ext cx="2743200" cy="365125"/>
          </a:xfrm>
        </p:spPr>
        <p:txBody>
          <a:bodyPr/>
          <a:lstStyle/>
          <a:p>
            <a:fld id="{2066355A-084C-D24E-9AD2-7E4FC41EA627}" type="slidenum">
              <a:rPr lang="sv-SE" noProof="0" smtClean="0"/>
              <a:t>39</a:t>
            </a:fld>
            <a:endParaRPr lang="sv-SE" noProof="0"/>
          </a:p>
        </p:txBody>
      </p:sp>
      <p:sp>
        <p:nvSpPr>
          <p:cNvPr id="18" name="Rektangel: rundade hörn 17">
            <a:extLst>
              <a:ext uri="{FF2B5EF4-FFF2-40B4-BE49-F238E27FC236}">
                <a16:creationId xmlns:a16="http://schemas.microsoft.com/office/drawing/2014/main" id="{2EC55EC3-6B29-9B79-DD07-05A0CE51CDF1}"/>
              </a:ext>
            </a:extLst>
          </p:cNvPr>
          <p:cNvSpPr/>
          <p:nvPr/>
        </p:nvSpPr>
        <p:spPr>
          <a:xfrm>
            <a:off x="10265721"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59" name="Rektangel: rundade hörn 58">
            <a:extLst>
              <a:ext uri="{FF2B5EF4-FFF2-40B4-BE49-F238E27FC236}">
                <a16:creationId xmlns:a16="http://schemas.microsoft.com/office/drawing/2014/main" id="{2DB3AF6E-AA65-95F9-6CB0-76249EE38044}"/>
              </a:ext>
            </a:extLst>
          </p:cNvPr>
          <p:cNvSpPr/>
          <p:nvPr/>
        </p:nvSpPr>
        <p:spPr>
          <a:xfrm>
            <a:off x="10280059" y="5242137"/>
            <a:ext cx="1766555" cy="107959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pic>
        <p:nvPicPr>
          <p:cNvPr id="69" name="Bildobjekt 68">
            <a:extLst>
              <a:ext uri="{FF2B5EF4-FFF2-40B4-BE49-F238E27FC236}">
                <a16:creationId xmlns:a16="http://schemas.microsoft.com/office/drawing/2014/main" id="{6DD29E8B-01F8-7BD7-17B9-4E00B49FB403}"/>
              </a:ext>
            </a:extLst>
          </p:cNvPr>
          <p:cNvPicPr>
            <a:picLocks noChangeAspect="1"/>
          </p:cNvPicPr>
          <p:nvPr/>
        </p:nvPicPr>
        <p:blipFill>
          <a:blip r:embed="rId12"/>
          <a:srcRect l="11444" t="18548" r="1359" b="17852"/>
          <a:stretch/>
        </p:blipFill>
        <p:spPr>
          <a:xfrm>
            <a:off x="221486" y="192290"/>
            <a:ext cx="3943409" cy="1718018"/>
          </a:xfrm>
          <a:custGeom>
            <a:avLst/>
            <a:gdLst>
              <a:gd name="csX0" fmla="*/ 0 w 3943409"/>
              <a:gd name="csY0" fmla="*/ 0 h 1718018"/>
              <a:gd name="csX1" fmla="*/ 3943409 w 3943409"/>
              <a:gd name="csY1" fmla="*/ 0 h 1718018"/>
              <a:gd name="csX2" fmla="*/ 3943409 w 3943409"/>
              <a:gd name="csY2" fmla="*/ 1718018 h 1718018"/>
              <a:gd name="csX3" fmla="*/ 0 w 3943409"/>
              <a:gd name="csY3" fmla="*/ 1718018 h 1718018"/>
              <a:gd name="csX4" fmla="*/ 0 w 3943409"/>
              <a:gd name="csY4" fmla="*/ 0 h 1718018"/>
            </a:gdLst>
            <a:ahLst/>
            <a:cxnLst>
              <a:cxn ang="0">
                <a:pos x="csX0" y="csY0"/>
              </a:cxn>
              <a:cxn ang="0">
                <a:pos x="csX1" y="csY1"/>
              </a:cxn>
              <a:cxn ang="0">
                <a:pos x="csX2" y="csY2"/>
              </a:cxn>
              <a:cxn ang="0">
                <a:pos x="csX3" y="csY3"/>
              </a:cxn>
              <a:cxn ang="0">
                <a:pos x="csX4" y="csY4"/>
              </a:cxn>
            </a:cxnLst>
            <a:rect l="l" t="t" r="r" b="b"/>
            <a:pathLst>
              <a:path w="3943409" h="1718018" fill="none" extrusionOk="0">
                <a:moveTo>
                  <a:pt x="0" y="0"/>
                </a:moveTo>
                <a:cubicBezTo>
                  <a:pt x="1242200" y="-146004"/>
                  <a:pt x="3477374" y="36175"/>
                  <a:pt x="3943409" y="0"/>
                </a:cubicBezTo>
                <a:cubicBezTo>
                  <a:pt x="3920763" y="559839"/>
                  <a:pt x="4081063" y="1475292"/>
                  <a:pt x="3943409" y="1718018"/>
                </a:cubicBezTo>
                <a:cubicBezTo>
                  <a:pt x="3024862" y="1753842"/>
                  <a:pt x="1634907" y="1662601"/>
                  <a:pt x="0" y="1718018"/>
                </a:cubicBezTo>
                <a:cubicBezTo>
                  <a:pt x="-151717" y="924026"/>
                  <a:pt x="27230" y="327139"/>
                  <a:pt x="0" y="0"/>
                </a:cubicBezTo>
                <a:close/>
              </a:path>
              <a:path w="3943409" h="1718018" stroke="0" extrusionOk="0">
                <a:moveTo>
                  <a:pt x="0" y="0"/>
                </a:moveTo>
                <a:cubicBezTo>
                  <a:pt x="670040" y="-85058"/>
                  <a:pt x="3201740" y="69557"/>
                  <a:pt x="3943409" y="0"/>
                </a:cubicBezTo>
                <a:cubicBezTo>
                  <a:pt x="3906648" y="609802"/>
                  <a:pt x="3823579" y="1326314"/>
                  <a:pt x="3943409" y="1718018"/>
                </a:cubicBezTo>
                <a:cubicBezTo>
                  <a:pt x="2281822" y="1672880"/>
                  <a:pt x="519078" y="1784039"/>
                  <a:pt x="0" y="1718018"/>
                </a:cubicBezTo>
                <a:cubicBezTo>
                  <a:pt x="39211" y="970761"/>
                  <a:pt x="-112369" y="313886"/>
                  <a:pt x="0" y="0"/>
                </a:cubicBezTo>
                <a:close/>
              </a:path>
            </a:pathLst>
          </a:custGeom>
          <a:ln>
            <a:solidFill>
              <a:srgbClr val="000000"/>
            </a:solidFill>
            <a:extLst>
              <a:ext uri="{C807C97D-BFC1-408E-A445-0C87EB9F89A2}">
                <ask:lineSketchStyleProps xmlns:ask="http://schemas.microsoft.com/office/drawing/2018/sketchyshapes" sd="1048302887">
                  <a:prstGeom prst="rect">
                    <a:avLst/>
                  </a:prstGeom>
                  <ask:type>
                    <ask:lineSketchCurved/>
                  </ask:type>
                </ask:lineSketchStyleProps>
              </a:ext>
            </a:extLst>
          </a:ln>
        </p:spPr>
      </p:pic>
      <p:sp>
        <p:nvSpPr>
          <p:cNvPr id="3" name="textruta 2">
            <a:extLst>
              <a:ext uri="{FF2B5EF4-FFF2-40B4-BE49-F238E27FC236}">
                <a16:creationId xmlns:a16="http://schemas.microsoft.com/office/drawing/2014/main" id="{D99A44C1-A672-66F9-4598-E8E39548E04B}"/>
              </a:ext>
            </a:extLst>
          </p:cNvPr>
          <p:cNvSpPr txBox="1"/>
          <p:nvPr/>
        </p:nvSpPr>
        <p:spPr>
          <a:xfrm>
            <a:off x="4342209" y="318189"/>
            <a:ext cx="6657959" cy="523220"/>
          </a:xfrm>
          <a:prstGeom prst="rect">
            <a:avLst/>
          </a:prstGeom>
          <a:noFill/>
        </p:spPr>
        <p:txBody>
          <a:bodyPr wrap="square" rtlCol="0">
            <a:spAutoFit/>
          </a:bodyPr>
          <a:lstStyle/>
          <a:p>
            <a:r>
              <a:rPr lang="sv-SE" sz="2800">
                <a:latin typeface="+mj-lt"/>
              </a:rPr>
              <a:t>Mall för att ta fram indikatorer</a:t>
            </a:r>
            <a:endParaRPr lang="en-SE" sz="2800">
              <a:latin typeface="+mj-lt"/>
            </a:endParaRPr>
          </a:p>
        </p:txBody>
      </p:sp>
      <p:sp>
        <p:nvSpPr>
          <p:cNvPr id="12" name="Rektangel: rundade hörn 11">
            <a:extLst>
              <a:ext uri="{FF2B5EF4-FFF2-40B4-BE49-F238E27FC236}">
                <a16:creationId xmlns:a16="http://schemas.microsoft.com/office/drawing/2014/main" id="{684BC322-9D3B-AC98-F234-7935408779E7}"/>
              </a:ext>
            </a:extLst>
          </p:cNvPr>
          <p:cNvSpPr/>
          <p:nvPr/>
        </p:nvSpPr>
        <p:spPr>
          <a:xfrm>
            <a:off x="7790733"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17" name="Rektangel: rundade hörn 16">
            <a:extLst>
              <a:ext uri="{FF2B5EF4-FFF2-40B4-BE49-F238E27FC236}">
                <a16:creationId xmlns:a16="http://schemas.microsoft.com/office/drawing/2014/main" id="{31C4C96A-68AE-0659-95A1-F56230226AD0}"/>
              </a:ext>
            </a:extLst>
          </p:cNvPr>
          <p:cNvSpPr/>
          <p:nvPr/>
        </p:nvSpPr>
        <p:spPr>
          <a:xfrm>
            <a:off x="5315745"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0" name="Rektangel: rundade hörn 19">
            <a:extLst>
              <a:ext uri="{FF2B5EF4-FFF2-40B4-BE49-F238E27FC236}">
                <a16:creationId xmlns:a16="http://schemas.microsoft.com/office/drawing/2014/main" id="{8604BA5F-8BD7-A9A5-7A93-C3B76084D23A}"/>
              </a:ext>
            </a:extLst>
          </p:cNvPr>
          <p:cNvSpPr/>
          <p:nvPr/>
        </p:nvSpPr>
        <p:spPr>
          <a:xfrm>
            <a:off x="2732895" y="3126459"/>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2" name="Rektangel: rundade hörn 21">
            <a:extLst>
              <a:ext uri="{FF2B5EF4-FFF2-40B4-BE49-F238E27FC236}">
                <a16:creationId xmlns:a16="http://schemas.microsoft.com/office/drawing/2014/main" id="{D819CB31-B40A-D04A-3ED6-B9BE61FA8154}"/>
              </a:ext>
            </a:extLst>
          </p:cNvPr>
          <p:cNvSpPr/>
          <p:nvPr/>
        </p:nvSpPr>
        <p:spPr>
          <a:xfrm>
            <a:off x="207148" y="3137870"/>
            <a:ext cx="1780893" cy="984008"/>
          </a:xfrm>
          <a:prstGeom prst="roundRect">
            <a:avLst/>
          </a:prstGeom>
          <a:solidFill>
            <a:schemeClr val="bg1"/>
          </a:solidFill>
          <a:ln w="12700" cap="flat">
            <a:solidFill>
              <a:schemeClr val="tx1"/>
            </a:solidFill>
            <a:prstDash val="solid"/>
            <a:miter/>
          </a:ln>
        </p:spPr>
        <p:txBody>
          <a:bodyPr lIns="91433" tIns="45716" rIns="91433" bIns="45716" rtlCol="0" anchor="ctr"/>
          <a:lstStyle/>
          <a:p>
            <a:pPr defTabSz="914217">
              <a:defRPr/>
            </a:pPr>
            <a:endParaRPr lang="sv-SE" sz="823">
              <a:solidFill>
                <a:srgbClr val="000000"/>
              </a:solidFill>
              <a:ea typeface="Lato"/>
              <a:cs typeface="Lato"/>
            </a:endParaRPr>
          </a:p>
        </p:txBody>
      </p:sp>
      <p:sp>
        <p:nvSpPr>
          <p:cNvPr id="24" name="Rektangel: rundade hörn 23">
            <a:extLst>
              <a:ext uri="{FF2B5EF4-FFF2-40B4-BE49-F238E27FC236}">
                <a16:creationId xmlns:a16="http://schemas.microsoft.com/office/drawing/2014/main" id="{43CDBDDF-7F7E-B0A0-46C0-1EC9416E4C33}"/>
              </a:ext>
            </a:extLst>
          </p:cNvPr>
          <p:cNvSpPr/>
          <p:nvPr/>
        </p:nvSpPr>
        <p:spPr>
          <a:xfrm>
            <a:off x="7763639" y="5226491"/>
            <a:ext cx="1766555" cy="1095237"/>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5" name="Rektangel: rundade hörn 24">
            <a:extLst>
              <a:ext uri="{FF2B5EF4-FFF2-40B4-BE49-F238E27FC236}">
                <a16:creationId xmlns:a16="http://schemas.microsoft.com/office/drawing/2014/main" id="{BB5D4680-E304-5D5B-D838-DF7B8DA60902}"/>
              </a:ext>
            </a:extLst>
          </p:cNvPr>
          <p:cNvSpPr/>
          <p:nvPr/>
        </p:nvSpPr>
        <p:spPr>
          <a:xfrm>
            <a:off x="5232883"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6" name="Rektangel: rundade hörn 25">
            <a:extLst>
              <a:ext uri="{FF2B5EF4-FFF2-40B4-BE49-F238E27FC236}">
                <a16:creationId xmlns:a16="http://schemas.microsoft.com/office/drawing/2014/main" id="{B34283E9-E7B7-43AE-7FF8-90873BE64BAE}"/>
              </a:ext>
            </a:extLst>
          </p:cNvPr>
          <p:cNvSpPr/>
          <p:nvPr/>
        </p:nvSpPr>
        <p:spPr>
          <a:xfrm>
            <a:off x="2747233"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sp>
        <p:nvSpPr>
          <p:cNvPr id="27" name="Rektangel: rundade hörn 26">
            <a:extLst>
              <a:ext uri="{FF2B5EF4-FFF2-40B4-BE49-F238E27FC236}">
                <a16:creationId xmlns:a16="http://schemas.microsoft.com/office/drawing/2014/main" id="{504CD021-EAF0-5DCA-25CA-690FA4F5DFB0}"/>
              </a:ext>
            </a:extLst>
          </p:cNvPr>
          <p:cNvSpPr/>
          <p:nvPr/>
        </p:nvSpPr>
        <p:spPr>
          <a:xfrm>
            <a:off x="235824" y="5226491"/>
            <a:ext cx="1766555" cy="1100451"/>
          </a:xfrm>
          <a:prstGeom prst="roundRect">
            <a:avLst/>
          </a:prstGeom>
          <a:solidFill>
            <a:srgbClr val="F4E2D8"/>
          </a:solidFill>
          <a:ln w="12700" cap="flat">
            <a:solidFill>
              <a:schemeClr val="tx1"/>
            </a:solidFill>
            <a:prstDash val="solid"/>
            <a:miter/>
          </a:ln>
        </p:spPr>
        <p:txBody>
          <a:bodyPr lIns="91433" tIns="45716" rIns="91433" bIns="45716" rtlCol="0" anchor="ctr"/>
          <a:lstStyle/>
          <a:p>
            <a:pPr defTabSz="914217">
              <a:defRPr/>
            </a:pPr>
            <a:endParaRPr lang="sv-SE" sz="899">
              <a:solidFill>
                <a:srgbClr val="000000"/>
              </a:solidFill>
              <a:latin typeface="Calibri" panose="020F0502020204030204"/>
              <a:ea typeface="Lato" panose="020F0502020204030203" pitchFamily="34" charset="0"/>
              <a:cs typeface="Lato" panose="020F0502020204030203" pitchFamily="34" charset="0"/>
            </a:endParaRPr>
          </a:p>
        </p:txBody>
      </p:sp>
      <p:pic>
        <p:nvPicPr>
          <p:cNvPr id="4" name="Bildobjekt 3">
            <a:extLst>
              <a:ext uri="{FF2B5EF4-FFF2-40B4-BE49-F238E27FC236}">
                <a16:creationId xmlns:a16="http://schemas.microsoft.com/office/drawing/2014/main" id="{31BFB7E2-D6D8-EEF2-9118-6C6B4E9B29A6}"/>
              </a:ext>
            </a:extLst>
          </p:cNvPr>
          <p:cNvPicPr>
            <a:picLocks noChangeAspect="1"/>
          </p:cNvPicPr>
          <p:nvPr/>
        </p:nvPicPr>
        <p:blipFill>
          <a:blip r:embed="rId1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9723372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8" grpId="0" animBg="1"/>
      <p:bldP spid="59" grpId="0" animBg="1"/>
      <p:bldP spid="12" grpId="0" animBg="1"/>
      <p:bldP spid="17" grpId="0" animBg="1"/>
      <p:bldP spid="20" grpId="0" animBg="1"/>
      <p:bldP spid="22" grpId="0" animBg="1"/>
      <p:bldP spid="24" grpId="0" animBg="1"/>
      <p:bldP spid="25" grpId="0" animBg="1"/>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95929"/>
        </a:solidFill>
        <a:effectLst/>
      </p:bgPr>
    </p:bg>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DF906E9-63DC-BA4C-DFD2-4992EEACA6A7}"/>
              </a:ext>
            </a:extLst>
          </p:cNvPr>
          <p:cNvSpPr/>
          <p:nvPr/>
        </p:nvSpPr>
        <p:spPr>
          <a:xfrm>
            <a:off x="0" y="0"/>
            <a:ext cx="5938982" cy="6858000"/>
          </a:xfrm>
          <a:prstGeom prst="rect">
            <a:avLst/>
          </a:prstGeom>
          <a:solidFill>
            <a:srgbClr val="98CDA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a:p>
        </p:txBody>
      </p:sp>
      <p:sp>
        <p:nvSpPr>
          <p:cNvPr id="2" name="Rubrik 1">
            <a:extLst>
              <a:ext uri="{FF2B5EF4-FFF2-40B4-BE49-F238E27FC236}">
                <a16:creationId xmlns:a16="http://schemas.microsoft.com/office/drawing/2014/main" id="{F2B618AE-4FA4-4375-8AD1-E9D67982D40B}"/>
              </a:ext>
            </a:extLst>
          </p:cNvPr>
          <p:cNvSpPr>
            <a:spLocks noGrp="1"/>
          </p:cNvSpPr>
          <p:nvPr>
            <p:ph type="title"/>
          </p:nvPr>
        </p:nvSpPr>
        <p:spPr>
          <a:xfrm>
            <a:off x="6096000" y="2235600"/>
            <a:ext cx="6023538" cy="2386800"/>
          </a:xfrm>
        </p:spPr>
        <p:txBody>
          <a:bodyPr>
            <a:normAutofit/>
          </a:bodyPr>
          <a:lstStyle/>
          <a:p>
            <a:pPr algn="ctr"/>
            <a:r>
              <a:rPr lang="sv-SE" sz="5000">
                <a:solidFill>
                  <a:srgbClr val="EBF5F0"/>
                </a:solidFill>
              </a:rPr>
              <a:t>1.</a:t>
            </a:r>
            <a:br>
              <a:rPr lang="sv-SE" sz="5000">
                <a:solidFill>
                  <a:srgbClr val="EBF5F0"/>
                </a:solidFill>
              </a:rPr>
            </a:br>
            <a:r>
              <a:rPr lang="sv-SE" sz="5000">
                <a:solidFill>
                  <a:srgbClr val="EBF5F0"/>
                </a:solidFill>
              </a:rPr>
              <a:t>Kartlägga behov och resurser</a:t>
            </a:r>
          </a:p>
        </p:txBody>
      </p:sp>
      <p:sp>
        <p:nvSpPr>
          <p:cNvPr id="3" name="Platshållare för bildnummer 2">
            <a:extLst>
              <a:ext uri="{FF2B5EF4-FFF2-40B4-BE49-F238E27FC236}">
                <a16:creationId xmlns:a16="http://schemas.microsoft.com/office/drawing/2014/main" id="{A99C55CA-C551-69ED-B265-DD7BF4C7539D}"/>
              </a:ext>
            </a:extLst>
          </p:cNvPr>
          <p:cNvSpPr>
            <a:spLocks noGrp="1"/>
          </p:cNvSpPr>
          <p:nvPr>
            <p:ph type="sldNum" sz="quarter" idx="12"/>
          </p:nvPr>
        </p:nvSpPr>
        <p:spPr/>
        <p:txBody>
          <a:bodyPr/>
          <a:lstStyle/>
          <a:p>
            <a:fld id="{0CBCBD9C-3C31-42D4-A78B-497858E3EA19}" type="slidenum">
              <a:rPr lang="en-GB" smtClean="0"/>
              <a:t>4</a:t>
            </a:fld>
            <a:endParaRPr lang="en-GB"/>
          </a:p>
        </p:txBody>
      </p:sp>
      <p:pic>
        <p:nvPicPr>
          <p:cNvPr id="8" name="Bild 7" descr="Förstoringsglas med hel fyllning">
            <a:extLst>
              <a:ext uri="{FF2B5EF4-FFF2-40B4-BE49-F238E27FC236}">
                <a16:creationId xmlns:a16="http://schemas.microsoft.com/office/drawing/2014/main" id="{3ECA8154-26D5-508B-F936-820032F7D53B}"/>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055254" y="1669472"/>
            <a:ext cx="3812309" cy="3812309"/>
          </a:xfrm>
          <a:prstGeom prst="rect">
            <a:avLst/>
          </a:prstGeom>
        </p:spPr>
      </p:pic>
      <p:grpSp>
        <p:nvGrpSpPr>
          <p:cNvPr id="11" name="Grupp 10">
            <a:extLst>
              <a:ext uri="{FF2B5EF4-FFF2-40B4-BE49-F238E27FC236}">
                <a16:creationId xmlns:a16="http://schemas.microsoft.com/office/drawing/2014/main" id="{9EA3AFFE-77BC-95E7-9B03-735FE5734118}"/>
              </a:ext>
            </a:extLst>
          </p:cNvPr>
          <p:cNvGrpSpPr/>
          <p:nvPr/>
        </p:nvGrpSpPr>
        <p:grpSpPr>
          <a:xfrm>
            <a:off x="10790899" y="314356"/>
            <a:ext cx="1120100" cy="572175"/>
            <a:chOff x="10790899" y="314356"/>
            <a:chExt cx="1120100" cy="572175"/>
          </a:xfrm>
        </p:grpSpPr>
        <p:pic>
          <p:nvPicPr>
            <p:cNvPr id="12" name="Bildobjekt 11">
              <a:extLst>
                <a:ext uri="{FF2B5EF4-FFF2-40B4-BE49-F238E27FC236}">
                  <a16:creationId xmlns:a16="http://schemas.microsoft.com/office/drawing/2014/main" id="{BE50A434-4E0B-CF1B-6068-5AE6D2F977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13" name="Platshållare för text 2">
              <a:extLst>
                <a:ext uri="{FF2B5EF4-FFF2-40B4-BE49-F238E27FC236}">
                  <a16:creationId xmlns:a16="http://schemas.microsoft.com/office/drawing/2014/main" id="{CC3F9CD4-C147-EE5B-6883-A5733AB8738F}"/>
                </a:ext>
              </a:extLst>
            </p:cNvPr>
            <p:cNvSpPr txBox="1">
              <a:spLocks/>
            </p:cNvSpPr>
            <p:nvPr/>
          </p:nvSpPr>
          <p:spPr>
            <a:xfrm>
              <a:off x="10790899" y="315371"/>
              <a:ext cx="444273" cy="571160"/>
            </a:xfrm>
            <a:prstGeom prst="rect">
              <a:avLst/>
            </a:prstGeom>
            <a:blipFill>
              <a:blip r:embed="rId5"/>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404621062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44581-87DE-EA67-68C6-F856C6E68DC8}"/>
            </a:ext>
          </a:extLst>
        </p:cNvPr>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DA44183-3EC5-68DD-93CB-C5FF112356E0}"/>
              </a:ext>
            </a:extLst>
          </p:cNvPr>
          <p:cNvSpPr>
            <a:spLocks noGrp="1"/>
          </p:cNvSpPr>
          <p:nvPr>
            <p:ph type="sldNum" sz="quarter" idx="4"/>
          </p:nvPr>
        </p:nvSpPr>
        <p:spPr>
          <a:xfrm>
            <a:off x="9221788" y="6196013"/>
            <a:ext cx="2743200" cy="365125"/>
          </a:xfrm>
        </p:spPr>
        <p:txBody>
          <a:bodyPr/>
          <a:lstStyle/>
          <a:p>
            <a:fld id="{2066355A-084C-D24E-9AD2-7E4FC41EA627}" type="slidenum">
              <a:rPr lang="sv-SE" smtClean="0"/>
              <a:pPr/>
              <a:t>40</a:t>
            </a:fld>
            <a:endParaRPr lang="sv-SE"/>
          </a:p>
        </p:txBody>
      </p:sp>
      <p:graphicFrame>
        <p:nvGraphicFramePr>
          <p:cNvPr id="4" name="Platshållare för innehåll 3">
            <a:extLst>
              <a:ext uri="{FF2B5EF4-FFF2-40B4-BE49-F238E27FC236}">
                <a16:creationId xmlns:a16="http://schemas.microsoft.com/office/drawing/2014/main" id="{04FF35A8-D7B5-ED40-98DE-635A0EE8275D}"/>
              </a:ext>
            </a:extLst>
          </p:cNvPr>
          <p:cNvGraphicFramePr>
            <a:graphicFrameLocks noGrp="1"/>
          </p:cNvGraphicFramePr>
          <p:nvPr>
            <p:ph idx="4294967295"/>
            <p:extLst>
              <p:ext uri="{D42A27DB-BD31-4B8C-83A1-F6EECF244321}">
                <p14:modId xmlns:p14="http://schemas.microsoft.com/office/powerpoint/2010/main" val="1518749771"/>
              </p:ext>
            </p:extLst>
          </p:nvPr>
        </p:nvGraphicFramePr>
        <p:xfrm>
          <a:off x="300040" y="1076446"/>
          <a:ext cx="11156089" cy="5521047"/>
        </p:xfrm>
        <a:graphic>
          <a:graphicData uri="http://schemas.openxmlformats.org/drawingml/2006/table">
            <a:tbl>
              <a:tblPr firstRow="1" bandRow="1">
                <a:tableStyleId>{17292A2E-F333-43FB-9621-5CBBE7FDCDCB}</a:tableStyleId>
              </a:tblPr>
              <a:tblGrid>
                <a:gridCol w="598775">
                  <a:extLst>
                    <a:ext uri="{9D8B030D-6E8A-4147-A177-3AD203B41FA5}">
                      <a16:colId xmlns:a16="http://schemas.microsoft.com/office/drawing/2014/main" val="3262971223"/>
                    </a:ext>
                  </a:extLst>
                </a:gridCol>
                <a:gridCol w="3765866">
                  <a:extLst>
                    <a:ext uri="{9D8B030D-6E8A-4147-A177-3AD203B41FA5}">
                      <a16:colId xmlns:a16="http://schemas.microsoft.com/office/drawing/2014/main" val="20000"/>
                    </a:ext>
                  </a:extLst>
                </a:gridCol>
                <a:gridCol w="3398591">
                  <a:extLst>
                    <a:ext uri="{9D8B030D-6E8A-4147-A177-3AD203B41FA5}">
                      <a16:colId xmlns:a16="http://schemas.microsoft.com/office/drawing/2014/main" val="20001"/>
                    </a:ext>
                  </a:extLst>
                </a:gridCol>
                <a:gridCol w="3392857">
                  <a:extLst>
                    <a:ext uri="{9D8B030D-6E8A-4147-A177-3AD203B41FA5}">
                      <a16:colId xmlns:a16="http://schemas.microsoft.com/office/drawing/2014/main" val="20002"/>
                    </a:ext>
                  </a:extLst>
                </a:gridCol>
              </a:tblGrid>
              <a:tr h="528714">
                <a:tc>
                  <a:txBody>
                    <a:bodyPr/>
                    <a:lstStyle/>
                    <a:p>
                      <a:pPr marL="0" algn="ctr" defTabSz="914400" rtl="0" eaLnBrk="1" latinLnBrk="0" hangingPunct="1">
                        <a:lnSpc>
                          <a:spcPct val="300000"/>
                        </a:lnSpc>
                      </a:pPr>
                      <a:endParaRPr lang="sv-SE" sz="1100" b="1" kern="1200">
                        <a:solidFill>
                          <a:schemeClr val="bg1"/>
                        </a:solidFill>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0" algn="ctr" defTabSz="914400" rtl="0" eaLnBrk="1" latinLnBrk="0" hangingPunct="1">
                        <a:lnSpc>
                          <a:spcPct val="150000"/>
                        </a:lnSpc>
                      </a:pPr>
                      <a:r>
                        <a:rPr lang="sv-SE" sz="1600" b="0" kern="1200">
                          <a:solidFill>
                            <a:schemeClr val="tx1"/>
                          </a:solidFill>
                          <a:latin typeface="+mj-lt"/>
                          <a:ea typeface="+mn-ea"/>
                          <a:cs typeface="+mn-cs"/>
                        </a:rPr>
                        <a:t>Förändringsteori </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rPr>
                        <a:t>Indikatorer</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tc>
                  <a:txBody>
                    <a:bodyPr/>
                    <a:lstStyle/>
                    <a:p>
                      <a:pPr marL="0" algn="ctr" defTabSz="914400" rtl="0" eaLnBrk="1" latinLnBrk="0" hangingPunct="1">
                        <a:lnSpc>
                          <a:spcPct val="150000"/>
                        </a:lnSpc>
                      </a:pPr>
                      <a:r>
                        <a:rPr lang="sv-SE" sz="1600" b="0" kern="1200">
                          <a:solidFill>
                            <a:schemeClr val="tx1"/>
                          </a:solidFill>
                          <a:latin typeface="+mj-lt"/>
                        </a:rPr>
                        <a:t>Datakällor</a:t>
                      </a:r>
                    </a:p>
                  </a:txBody>
                  <a:tcPr marL="54551" marR="54551" marT="0" marB="22908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0000"/>
                  </a:ext>
                </a:extLst>
              </a:tr>
              <a:tr h="992364">
                <a:tc>
                  <a:txBody>
                    <a:bodyPr/>
                    <a:lstStyle/>
                    <a:p>
                      <a:pPr lvl="0" algn="ctr"/>
                      <a:r>
                        <a:rPr lang="sv-SE" sz="1600" b="0">
                          <a:solidFill>
                            <a:schemeClr val="bg1"/>
                          </a:solidFill>
                          <a:latin typeface="+mj-lt"/>
                        </a:rPr>
                        <a:t>Mål</a:t>
                      </a: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marR="0" lvl="0" indent="-228600" algn="l" defTabSz="914217" rtl="0" eaLnBrk="1" fontAlgn="auto" latinLnBrk="0" hangingPunct="1">
                        <a:lnSpc>
                          <a:spcPct val="100000"/>
                        </a:lnSpc>
                        <a:spcBef>
                          <a:spcPts val="0"/>
                        </a:spcBef>
                        <a:spcAft>
                          <a:spcPts val="0"/>
                        </a:spcAft>
                        <a:buClrTx/>
                        <a:buSzTx/>
                        <a:buFont typeface="+mj-lt"/>
                        <a:buAutoNum type="arabicPeriod"/>
                        <a:tabLst/>
                        <a:defRPr/>
                      </a:pPr>
                      <a:endParaRPr lang="sv-SE" sz="800" kern="1200">
                        <a:solidFill>
                          <a:srgbClr val="000000"/>
                        </a:solidFill>
                        <a:latin typeface="+mj-lt"/>
                        <a:ea typeface="Lato"/>
                        <a:cs typeface="Lato"/>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lvl="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2"/>
                  </a:ext>
                </a:extLst>
              </a:tr>
              <a:tr h="1283149">
                <a:tc>
                  <a:txBody>
                    <a:bodyPr/>
                    <a:lstStyle/>
                    <a:p>
                      <a:pPr marL="0" marR="0" lvl="0" indent="0" algn="ctr" defTabSz="609435" rtl="0" eaLnBrk="1" fontAlgn="auto" latinLnBrk="0" hangingPunct="1">
                        <a:lnSpc>
                          <a:spcPct val="100000"/>
                        </a:lnSpc>
                        <a:spcBef>
                          <a:spcPct val="0"/>
                        </a:spcBef>
                        <a:spcAft>
                          <a:spcPts val="0"/>
                        </a:spcAft>
                        <a:buClrTx/>
                        <a:buSzTx/>
                        <a:buFontTx/>
                        <a:buNone/>
                        <a:tabLst/>
                        <a:defRPr/>
                      </a:pPr>
                      <a:r>
                        <a:rPr lang="sv-SE" sz="1600" b="0" i="0">
                          <a:solidFill>
                            <a:schemeClr val="bg1"/>
                          </a:solidFill>
                          <a:latin typeface="+mj-lt"/>
                        </a:rPr>
                        <a:t>Utfall</a:t>
                      </a:r>
                      <a:endParaRPr lang="en-SE" sz="1600" b="0" i="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i="0">
                        <a:solidFill>
                          <a:srgbClr val="000000"/>
                        </a:solidFill>
                        <a:latin typeface="+mj-lt"/>
                        <a:ea typeface="Lato" panose="020F0502020204030203" pitchFamily="34" charset="0"/>
                        <a:cs typeface="Lato" panose="020F0502020204030203" pitchFamily="34" charset="0"/>
                      </a:endParaRPr>
                    </a:p>
                    <a:p>
                      <a:pPr marL="0" indent="0" algn="l" defTabSz="914400" rtl="0" eaLnBrk="1" latinLnBrk="0" hangingPunct="1">
                        <a:lnSpc>
                          <a:spcPct val="100000"/>
                        </a:lnSpc>
                        <a:buFontTx/>
                        <a:buNone/>
                      </a:pPr>
                      <a:endParaRPr lang="sv-SE" sz="800" b="0" i="0" kern="1200" baseline="0">
                        <a:solidFill>
                          <a:schemeClr val="tx1"/>
                        </a:solidFill>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i="0" kern="1200">
                        <a:solidFill>
                          <a:schemeClr val="tx1"/>
                        </a:solidFill>
                        <a:effectLst/>
                        <a:latin typeface="+mj-lt"/>
                        <a:ea typeface="+mn-ea"/>
                        <a:cs typeface="+mn-cs"/>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2466924061"/>
                  </a:ext>
                </a:extLst>
              </a:tr>
              <a:tr h="1335809">
                <a:tc>
                  <a:txBody>
                    <a:bodyPr/>
                    <a:lstStyle/>
                    <a:p>
                      <a:pPr algn="ctr" eaLnBrk="1" hangingPunct="1">
                        <a:lnSpc>
                          <a:spcPct val="100000"/>
                        </a:lnSpc>
                        <a:spcBef>
                          <a:spcPct val="0"/>
                        </a:spcBef>
                        <a:buFontTx/>
                        <a:buNone/>
                      </a:pPr>
                      <a:r>
                        <a:rPr lang="sv-SE" altLang="sv-SE" sz="1600" b="0">
                          <a:solidFill>
                            <a:schemeClr val="bg1"/>
                          </a:solidFill>
                          <a:latin typeface="+mj-lt"/>
                        </a:rPr>
                        <a:t>Aktiviteter</a:t>
                      </a:r>
                      <a:endParaRPr lang="sv-SE" sz="1600" b="0" noProof="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indent="-228600" defTabSz="914217">
                        <a:buFont typeface="+mj-lt"/>
                        <a:buAutoNum type="arabicPeriod"/>
                        <a:defRPr/>
                      </a:pPr>
                      <a:endParaRPr lang="sv-SE" sz="800" kern="1200">
                        <a:solidFill>
                          <a:srgbClr val="000000"/>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kern="12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b="0" noProof="0">
                        <a:solidFill>
                          <a:schemeClr val="tx1"/>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3"/>
                  </a:ext>
                </a:extLst>
              </a:tr>
              <a:tr h="1352793">
                <a:tc>
                  <a:txBody>
                    <a:bodyPr/>
                    <a:lstStyle/>
                    <a:p>
                      <a:pPr marL="0" indent="0" algn="ctr" defTabSz="914400" rtl="0" eaLnBrk="1" latinLnBrk="0" hangingPunct="1">
                        <a:lnSpc>
                          <a:spcPct val="100000"/>
                        </a:lnSpc>
                        <a:buFontTx/>
                        <a:buNone/>
                      </a:pPr>
                      <a:r>
                        <a:rPr lang="sv-SE" altLang="sv-SE" sz="1600" b="0">
                          <a:solidFill>
                            <a:schemeClr val="bg1"/>
                          </a:solidFill>
                          <a:latin typeface="+mj-lt"/>
                        </a:rPr>
                        <a:t>Resurser</a:t>
                      </a:r>
                      <a:endParaRPr lang="sv-SE" sz="1600" b="0">
                        <a:solidFill>
                          <a:schemeClr val="bg1"/>
                        </a:solidFill>
                        <a:latin typeface="+mj-lt"/>
                      </a:endParaRPr>
                    </a:p>
                  </a:txBody>
                  <a:tcPr marL="54551" marR="54551" marT="27277" marB="27277"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95929"/>
                    </a:solidFill>
                  </a:tcPr>
                </a:tc>
                <a:tc>
                  <a:txBody>
                    <a:bodyPr/>
                    <a:lstStyle/>
                    <a:p>
                      <a:pPr marL="228600" indent="-228600" defTabSz="914217">
                        <a:buFont typeface="+mj-lt"/>
                        <a:buAutoNum type="arabicPeriod"/>
                        <a:defRPr/>
                      </a:pPr>
                      <a:endParaRPr lang="sv-SE" sz="800" b="0">
                        <a:solidFill>
                          <a:schemeClr val="tx1"/>
                        </a:solidFill>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indent="-228600" defTabSz="914217">
                        <a:buFont typeface="+mj-lt"/>
                        <a:buAutoNum type="arabicPeriod"/>
                        <a:defRPr/>
                      </a:pPr>
                      <a:endParaRPr lang="sv-SE" sz="800">
                        <a:solidFill>
                          <a:srgbClr val="000000"/>
                        </a:solidFill>
                        <a:latin typeface="+mj-lt"/>
                        <a:ea typeface="Lato" panose="020F0502020204030203" pitchFamily="34" charset="0"/>
                        <a:cs typeface="Lato" panose="020F0502020204030203" pitchFamily="34" charset="0"/>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tc>
                  <a: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sv-SE" sz="800">
                        <a:latin typeface="+mj-lt"/>
                      </a:endParaRPr>
                    </a:p>
                  </a:txBody>
                  <a:tcPr marL="54551" marR="54551" marT="27277" marB="2727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4E2D8"/>
                    </a:solidFill>
                  </a:tcPr>
                </a:tc>
                <a:extLst>
                  <a:ext uri="{0D108BD9-81ED-4DB2-BD59-A6C34878D82A}">
                    <a16:rowId xmlns:a16="http://schemas.microsoft.com/office/drawing/2014/main" val="10004"/>
                  </a:ext>
                </a:extLst>
              </a:tr>
            </a:tbl>
          </a:graphicData>
        </a:graphic>
      </p:graphicFrame>
      <p:sp>
        <p:nvSpPr>
          <p:cNvPr id="3" name="textruta 2">
            <a:extLst>
              <a:ext uri="{FF2B5EF4-FFF2-40B4-BE49-F238E27FC236}">
                <a16:creationId xmlns:a16="http://schemas.microsoft.com/office/drawing/2014/main" id="{C457DA34-5E87-ABE6-FE61-B4E2F860B33C}"/>
              </a:ext>
            </a:extLst>
          </p:cNvPr>
          <p:cNvSpPr txBox="1"/>
          <p:nvPr/>
        </p:nvSpPr>
        <p:spPr>
          <a:xfrm>
            <a:off x="202566" y="288725"/>
            <a:ext cx="11156087" cy="417935"/>
          </a:xfrm>
          <a:prstGeom prst="rect">
            <a:avLst/>
          </a:prstGeom>
          <a:noFill/>
        </p:spPr>
        <p:txBody>
          <a:bodyPr wrap="square">
            <a:spAutoFit/>
          </a:bodyPr>
          <a:lstStyle/>
          <a:p>
            <a:pPr defTabSz="914217">
              <a:defRPr/>
            </a:pPr>
            <a:r>
              <a:rPr lang="sv-SE" sz="2116" b="1" spc="-31">
                <a:latin typeface="+mj-lt"/>
              </a:rPr>
              <a:t>Matris för indikatorer och datakällor för uppföljning av förändringsteori</a:t>
            </a:r>
            <a:endParaRPr lang="en-SE" sz="1235" b="1">
              <a:latin typeface="+mj-lt"/>
            </a:endParaRPr>
          </a:p>
        </p:txBody>
      </p:sp>
      <p:pic>
        <p:nvPicPr>
          <p:cNvPr id="7" name="Bildobjekt 6">
            <a:extLst>
              <a:ext uri="{FF2B5EF4-FFF2-40B4-BE49-F238E27FC236}">
                <a16:creationId xmlns:a16="http://schemas.microsoft.com/office/drawing/2014/main" id="{9DBDE3AB-73C1-C1DA-9675-A8E9627EE59D}"/>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707626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E5BF3-3759-8E9E-E6B7-1882E53B43C5}"/>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8F5CE0C8-BE0A-FFA5-069A-F8EA3CF4C469}"/>
              </a:ext>
            </a:extLst>
          </p:cNvPr>
          <p:cNvSpPr txBox="1">
            <a:spLocks/>
          </p:cNvSpPr>
          <p:nvPr/>
        </p:nvSpPr>
        <p:spPr>
          <a:xfrm>
            <a:off x="922685" y="687033"/>
            <a:ext cx="8850964" cy="1143000"/>
          </a:xfrm>
          <a:prstGeom prst="rect">
            <a:avLst/>
          </a:prstGeom>
        </p:spPr>
        <p:txBody>
          <a:bodyPr vert="horz" lIns="0" tIns="0" rIns="0" bIns="0" rtlCol="0" anchor="t" anchorCtr="0">
            <a:noAutofit/>
          </a:bodyPr>
          <a:lstStyle>
            <a:lvl1pPr algn="l" defTabSz="457200" rtl="0" eaLnBrk="1" latinLnBrk="0" hangingPunct="1">
              <a:lnSpc>
                <a:spcPct val="90000"/>
              </a:lnSpc>
              <a:spcBef>
                <a:spcPct val="0"/>
              </a:spcBef>
              <a:buNone/>
              <a:defRPr sz="3200" b="0" kern="1200">
                <a:solidFill>
                  <a:schemeClr val="tx1"/>
                </a:solidFill>
                <a:latin typeface="+mj-lt"/>
                <a:ea typeface="+mj-ea"/>
                <a:cs typeface="+mj-cs"/>
              </a:defRPr>
            </a:lvl1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sv-SE" sz="3200" u="none" strike="noStrike" kern="1200" cap="none" spc="0" normalizeH="0" baseline="0" noProof="0">
                <a:ln>
                  <a:noFill/>
                </a:ln>
                <a:solidFill>
                  <a:prstClr val="black"/>
                </a:solidFill>
                <a:effectLst/>
                <a:uLnTx/>
                <a:uFillTx/>
                <a:ea typeface="+mj-ea"/>
                <a:cs typeface="+mj-cs"/>
              </a:rPr>
              <a:t>Mall för uppföljningsplan</a:t>
            </a:r>
            <a:br>
              <a:rPr kumimoji="0" lang="sv-SE" sz="3200" u="none" strike="noStrike" kern="1200" cap="none" spc="0" normalizeH="0" baseline="0" noProof="0">
                <a:ln>
                  <a:noFill/>
                </a:ln>
                <a:solidFill>
                  <a:prstClr val="black"/>
                </a:solidFill>
                <a:effectLst/>
                <a:uLnTx/>
                <a:uFillTx/>
                <a:ea typeface="+mj-ea"/>
                <a:cs typeface="+mj-cs"/>
              </a:rPr>
            </a:br>
            <a:endParaRPr kumimoji="0" lang="sv-SE" sz="3200" u="none" strike="noStrike" kern="1200" cap="none" spc="0" normalizeH="0" baseline="0" noProof="0">
              <a:ln>
                <a:noFill/>
              </a:ln>
              <a:solidFill>
                <a:prstClr val="black"/>
              </a:solidFill>
              <a:effectLst/>
              <a:uLnTx/>
              <a:uFillTx/>
              <a:ea typeface="+mj-ea"/>
              <a:cs typeface="+mj-cs"/>
            </a:endParaRPr>
          </a:p>
        </p:txBody>
      </p:sp>
      <p:graphicFrame>
        <p:nvGraphicFramePr>
          <p:cNvPr id="4" name="Tabell 8">
            <a:extLst>
              <a:ext uri="{FF2B5EF4-FFF2-40B4-BE49-F238E27FC236}">
                <a16:creationId xmlns:a16="http://schemas.microsoft.com/office/drawing/2014/main" id="{330F266A-5575-D400-C325-0E569D4A6C71}"/>
              </a:ext>
            </a:extLst>
          </p:cNvPr>
          <p:cNvGraphicFramePr>
            <a:graphicFrameLocks noGrp="1"/>
          </p:cNvGraphicFramePr>
          <p:nvPr>
            <p:extLst>
              <p:ext uri="{D42A27DB-BD31-4B8C-83A1-F6EECF244321}">
                <p14:modId xmlns:p14="http://schemas.microsoft.com/office/powerpoint/2010/main" val="2502949476"/>
              </p:ext>
            </p:extLst>
          </p:nvPr>
        </p:nvGraphicFramePr>
        <p:xfrm>
          <a:off x="918938" y="1541088"/>
          <a:ext cx="9970216" cy="4040952"/>
        </p:xfrm>
        <a:graphic>
          <a:graphicData uri="http://schemas.openxmlformats.org/drawingml/2006/table">
            <a:tbl>
              <a:tblPr firstRow="1" bandRow="1"/>
              <a:tblGrid>
                <a:gridCol w="2227820">
                  <a:extLst>
                    <a:ext uri="{9D8B030D-6E8A-4147-A177-3AD203B41FA5}">
                      <a16:colId xmlns:a16="http://schemas.microsoft.com/office/drawing/2014/main" val="3699447486"/>
                    </a:ext>
                  </a:extLst>
                </a:gridCol>
                <a:gridCol w="1969207">
                  <a:extLst>
                    <a:ext uri="{9D8B030D-6E8A-4147-A177-3AD203B41FA5}">
                      <a16:colId xmlns:a16="http://schemas.microsoft.com/office/drawing/2014/main" val="1412822379"/>
                    </a:ext>
                  </a:extLst>
                </a:gridCol>
                <a:gridCol w="1914877">
                  <a:extLst>
                    <a:ext uri="{9D8B030D-6E8A-4147-A177-3AD203B41FA5}">
                      <a16:colId xmlns:a16="http://schemas.microsoft.com/office/drawing/2014/main" val="1868163993"/>
                    </a:ext>
                  </a:extLst>
                </a:gridCol>
                <a:gridCol w="1889105">
                  <a:extLst>
                    <a:ext uri="{9D8B030D-6E8A-4147-A177-3AD203B41FA5}">
                      <a16:colId xmlns:a16="http://schemas.microsoft.com/office/drawing/2014/main" val="576716731"/>
                    </a:ext>
                  </a:extLst>
                </a:gridCol>
                <a:gridCol w="1969207">
                  <a:extLst>
                    <a:ext uri="{9D8B030D-6E8A-4147-A177-3AD203B41FA5}">
                      <a16:colId xmlns:a16="http://schemas.microsoft.com/office/drawing/2014/main" val="2719505871"/>
                    </a:ext>
                  </a:extLst>
                </a:gridCol>
              </a:tblGrid>
              <a:tr h="418030">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Vad ska följas upp?</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Vad vill vi veta?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Datakällor? </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Vem samlar in data?</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tc>
                  <a:txBody>
                    <a:bodyPr/>
                    <a:lstStyle>
                      <a:lvl1pPr marL="0" algn="l" defTabSz="609557" rtl="0" eaLnBrk="1" latinLnBrk="0" hangingPunct="1">
                        <a:defRPr sz="2400" b="1" kern="1200">
                          <a:solidFill>
                            <a:schemeClr val="lt1"/>
                          </a:solidFill>
                          <a:latin typeface="Lato Regular"/>
                        </a:defRPr>
                      </a:lvl1pPr>
                      <a:lvl2pPr marL="609557" algn="l" defTabSz="609557" rtl="0" eaLnBrk="1" latinLnBrk="0" hangingPunct="1">
                        <a:defRPr sz="2400" b="1" kern="1200">
                          <a:solidFill>
                            <a:schemeClr val="lt1"/>
                          </a:solidFill>
                          <a:latin typeface="Lato Regular"/>
                        </a:defRPr>
                      </a:lvl2pPr>
                      <a:lvl3pPr marL="1219114" algn="l" defTabSz="609557" rtl="0" eaLnBrk="1" latinLnBrk="0" hangingPunct="1">
                        <a:defRPr sz="2400" b="1" kern="1200">
                          <a:solidFill>
                            <a:schemeClr val="lt1"/>
                          </a:solidFill>
                          <a:latin typeface="Lato Regular"/>
                        </a:defRPr>
                      </a:lvl3pPr>
                      <a:lvl4pPr marL="1828671" algn="l" defTabSz="609557" rtl="0" eaLnBrk="1" latinLnBrk="0" hangingPunct="1">
                        <a:defRPr sz="2400" b="1" kern="1200">
                          <a:solidFill>
                            <a:schemeClr val="lt1"/>
                          </a:solidFill>
                          <a:latin typeface="Lato Regular"/>
                        </a:defRPr>
                      </a:lvl4pPr>
                      <a:lvl5pPr marL="2438228" algn="l" defTabSz="609557" rtl="0" eaLnBrk="1" latinLnBrk="0" hangingPunct="1">
                        <a:defRPr sz="2400" b="1" kern="1200">
                          <a:solidFill>
                            <a:schemeClr val="lt1"/>
                          </a:solidFill>
                          <a:latin typeface="Lato Regular"/>
                        </a:defRPr>
                      </a:lvl5pPr>
                      <a:lvl6pPr marL="3047785" algn="l" defTabSz="609557" rtl="0" eaLnBrk="1" latinLnBrk="0" hangingPunct="1">
                        <a:defRPr sz="2400" b="1" kern="1200">
                          <a:solidFill>
                            <a:schemeClr val="lt1"/>
                          </a:solidFill>
                          <a:latin typeface="Lato Regular"/>
                        </a:defRPr>
                      </a:lvl6pPr>
                      <a:lvl7pPr marL="3657342" algn="l" defTabSz="609557" rtl="0" eaLnBrk="1" latinLnBrk="0" hangingPunct="1">
                        <a:defRPr sz="2400" b="1" kern="1200">
                          <a:solidFill>
                            <a:schemeClr val="lt1"/>
                          </a:solidFill>
                          <a:latin typeface="Lato Regular"/>
                        </a:defRPr>
                      </a:lvl7pPr>
                      <a:lvl8pPr marL="4266901" algn="l" defTabSz="609557" rtl="0" eaLnBrk="1" latinLnBrk="0" hangingPunct="1">
                        <a:defRPr sz="2400" b="1" kern="1200">
                          <a:solidFill>
                            <a:schemeClr val="lt1"/>
                          </a:solidFill>
                          <a:latin typeface="Lato Regular"/>
                        </a:defRPr>
                      </a:lvl8pPr>
                      <a:lvl9pPr marL="4876458" algn="l" defTabSz="609557" rtl="0" eaLnBrk="1" latinLnBrk="0" hangingPunct="1">
                        <a:defRPr sz="2400" b="1" kern="1200">
                          <a:solidFill>
                            <a:schemeClr val="lt1"/>
                          </a:solidFill>
                          <a:latin typeface="Lato Regular"/>
                        </a:defRPr>
                      </a:lvl9pPr>
                    </a:lstStyle>
                    <a:p>
                      <a:r>
                        <a:rPr lang="sv-SE" sz="1600" b="0">
                          <a:solidFill>
                            <a:schemeClr val="bg1"/>
                          </a:solidFill>
                          <a:latin typeface="+mj-lt"/>
                        </a:rPr>
                        <a:t>När?</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95929"/>
                    </a:solidFill>
                  </a:tcPr>
                </a:tc>
                <a:extLst>
                  <a:ext uri="{0D108BD9-81ED-4DB2-BD59-A6C34878D82A}">
                    <a16:rowId xmlns:a16="http://schemas.microsoft.com/office/drawing/2014/main" val="582358491"/>
                  </a:ext>
                </a:extLst>
              </a:tr>
              <a:tr h="646047">
                <a:tc rowSpan="4">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kern="1200">
                        <a:solidFill>
                          <a:schemeClr val="dk1"/>
                        </a:solidFill>
                        <a:latin typeface="+mj-lt"/>
                        <a:ea typeface="+mn-ea"/>
                        <a:cs typeface="+mn-cs"/>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1927695177"/>
                  </a:ext>
                </a:extLst>
              </a:tr>
              <a:tr h="1257672">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744479368"/>
                  </a:ext>
                </a:extLst>
              </a:tr>
              <a:tr h="912066">
                <a:tc vMerge="1">
                  <a:txBody>
                    <a:bodyPr/>
                    <a:lstStyle/>
                    <a:p>
                      <a:endParaRPr lang="sv-SE"/>
                    </a:p>
                  </a:txBody>
                  <a:tcPr>
                    <a:solidFill>
                      <a:schemeClr val="accent5">
                        <a:lumMod val="90000"/>
                      </a:schemeClr>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947269376"/>
                  </a:ext>
                </a:extLst>
              </a:tr>
              <a:tr h="646047">
                <a:tc vMerge="1">
                  <a:txBody>
                    <a:bodyPr/>
                    <a:lstStyle/>
                    <a:p>
                      <a:endParaRPr lang="sv-SE"/>
                    </a:p>
                  </a:txBody>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sz="1400" kern="1200">
                        <a:solidFill>
                          <a:schemeClr val="dk1"/>
                        </a:solidFill>
                        <a:latin typeface="+mj-lt"/>
                        <a:ea typeface="+mn-ea"/>
                        <a:cs typeface="+mn-cs"/>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tc>
                  <a:txBody>
                    <a:bodyPr/>
                    <a:lstStyle>
                      <a:lvl1pPr marL="0" algn="l" defTabSz="609557" rtl="0" eaLnBrk="1" latinLnBrk="0" hangingPunct="1">
                        <a:defRPr sz="2400" kern="1200">
                          <a:solidFill>
                            <a:schemeClr val="dk1"/>
                          </a:solidFill>
                          <a:latin typeface="Lato Regular"/>
                        </a:defRPr>
                      </a:lvl1pPr>
                      <a:lvl2pPr marL="609557" algn="l" defTabSz="609557" rtl="0" eaLnBrk="1" latinLnBrk="0" hangingPunct="1">
                        <a:defRPr sz="2400" kern="1200">
                          <a:solidFill>
                            <a:schemeClr val="dk1"/>
                          </a:solidFill>
                          <a:latin typeface="Lato Regular"/>
                        </a:defRPr>
                      </a:lvl2pPr>
                      <a:lvl3pPr marL="1219114" algn="l" defTabSz="609557" rtl="0" eaLnBrk="1" latinLnBrk="0" hangingPunct="1">
                        <a:defRPr sz="2400" kern="1200">
                          <a:solidFill>
                            <a:schemeClr val="dk1"/>
                          </a:solidFill>
                          <a:latin typeface="Lato Regular"/>
                        </a:defRPr>
                      </a:lvl3pPr>
                      <a:lvl4pPr marL="1828671" algn="l" defTabSz="609557" rtl="0" eaLnBrk="1" latinLnBrk="0" hangingPunct="1">
                        <a:defRPr sz="2400" kern="1200">
                          <a:solidFill>
                            <a:schemeClr val="dk1"/>
                          </a:solidFill>
                          <a:latin typeface="Lato Regular"/>
                        </a:defRPr>
                      </a:lvl4pPr>
                      <a:lvl5pPr marL="2438228" algn="l" defTabSz="609557" rtl="0" eaLnBrk="1" latinLnBrk="0" hangingPunct="1">
                        <a:defRPr sz="2400" kern="1200">
                          <a:solidFill>
                            <a:schemeClr val="dk1"/>
                          </a:solidFill>
                          <a:latin typeface="Lato Regular"/>
                        </a:defRPr>
                      </a:lvl5pPr>
                      <a:lvl6pPr marL="3047785" algn="l" defTabSz="609557" rtl="0" eaLnBrk="1" latinLnBrk="0" hangingPunct="1">
                        <a:defRPr sz="2400" kern="1200">
                          <a:solidFill>
                            <a:schemeClr val="dk1"/>
                          </a:solidFill>
                          <a:latin typeface="Lato Regular"/>
                        </a:defRPr>
                      </a:lvl6pPr>
                      <a:lvl7pPr marL="3657342" algn="l" defTabSz="609557" rtl="0" eaLnBrk="1" latinLnBrk="0" hangingPunct="1">
                        <a:defRPr sz="2400" kern="1200">
                          <a:solidFill>
                            <a:schemeClr val="dk1"/>
                          </a:solidFill>
                          <a:latin typeface="Lato Regular"/>
                        </a:defRPr>
                      </a:lvl7pPr>
                      <a:lvl8pPr marL="4266901" algn="l" defTabSz="609557" rtl="0" eaLnBrk="1" latinLnBrk="0" hangingPunct="1">
                        <a:defRPr sz="2400" kern="1200">
                          <a:solidFill>
                            <a:schemeClr val="dk1"/>
                          </a:solidFill>
                          <a:latin typeface="Lato Regular"/>
                        </a:defRPr>
                      </a:lvl8pPr>
                      <a:lvl9pPr marL="4876458" algn="l" defTabSz="609557" rtl="0" eaLnBrk="1" latinLnBrk="0" hangingPunct="1">
                        <a:defRPr sz="2400" kern="1200">
                          <a:solidFill>
                            <a:schemeClr val="dk1"/>
                          </a:solidFill>
                          <a:latin typeface="Lato Regular"/>
                        </a:defRPr>
                      </a:lvl9pPr>
                    </a:lstStyle>
                    <a:p>
                      <a:endParaRPr lang="sv-SE">
                        <a:latin typeface="+mj-lt"/>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C8BC"/>
                    </a:solidFill>
                  </a:tcPr>
                </a:tc>
                <a:extLst>
                  <a:ext uri="{0D108BD9-81ED-4DB2-BD59-A6C34878D82A}">
                    <a16:rowId xmlns:a16="http://schemas.microsoft.com/office/drawing/2014/main" val="3984286199"/>
                  </a:ext>
                </a:extLst>
              </a:tr>
            </a:tbl>
          </a:graphicData>
        </a:graphic>
      </p:graphicFrame>
      <p:sp>
        <p:nvSpPr>
          <p:cNvPr id="3" name="Platshållare för bildnummer 2">
            <a:extLst>
              <a:ext uri="{FF2B5EF4-FFF2-40B4-BE49-F238E27FC236}">
                <a16:creationId xmlns:a16="http://schemas.microsoft.com/office/drawing/2014/main" id="{A0F3CAE5-E8E5-1F92-EFC9-7A65B6718EDB}"/>
              </a:ext>
            </a:extLst>
          </p:cNvPr>
          <p:cNvSpPr>
            <a:spLocks noGrp="1"/>
          </p:cNvSpPr>
          <p:nvPr>
            <p:ph type="sldNum" sz="quarter" idx="12"/>
          </p:nvPr>
        </p:nvSpPr>
        <p:spPr/>
        <p:txBody>
          <a:bodyPr/>
          <a:lstStyle/>
          <a:p>
            <a:fld id="{2066355A-084C-D24E-9AD2-7E4FC41EA627}" type="slidenum">
              <a:rPr lang="sv-SE" smtClean="0"/>
              <a:pPr/>
              <a:t>41</a:t>
            </a:fld>
            <a:endParaRPr lang="sv-SE"/>
          </a:p>
        </p:txBody>
      </p:sp>
      <p:pic>
        <p:nvPicPr>
          <p:cNvPr id="5" name="Bildobjekt 4">
            <a:extLst>
              <a:ext uri="{FF2B5EF4-FFF2-40B4-BE49-F238E27FC236}">
                <a16:creationId xmlns:a16="http://schemas.microsoft.com/office/drawing/2014/main" id="{54F3A497-E2EE-DC74-6B8F-9D8F11609DFC}"/>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4142578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21497-AF9A-6B6E-5187-A86BB5822C40}"/>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15C60B2A-7853-DD3A-CBC3-BCCF11083975}"/>
              </a:ext>
            </a:extLst>
          </p:cNvPr>
          <p:cNvSpPr txBox="1"/>
          <p:nvPr/>
        </p:nvSpPr>
        <p:spPr>
          <a:xfrm>
            <a:off x="894509" y="519971"/>
            <a:ext cx="8317354"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200" b="1" u="none" strike="noStrike" kern="1200" cap="none" spc="0" normalizeH="0" baseline="0" noProof="0">
                <a:ln>
                  <a:noFill/>
                </a:ln>
                <a:solidFill>
                  <a:prstClr val="black"/>
                </a:solidFill>
                <a:effectLst/>
                <a:uLnTx/>
                <a:uFillTx/>
                <a:latin typeface="+mj-lt"/>
                <a:ea typeface="+mn-ea"/>
                <a:cs typeface="+mn-cs"/>
              </a:rPr>
              <a:t>Analysmall</a:t>
            </a:r>
            <a:endParaRPr kumimoji="0" lang="sv-SE" sz="1800" b="1" u="none" strike="noStrike" kern="1200" cap="none" spc="0" normalizeH="0" baseline="0" noProof="0">
              <a:ln>
                <a:noFill/>
              </a:ln>
              <a:solidFill>
                <a:prstClr val="black"/>
              </a:solidFill>
              <a:effectLst/>
              <a:uLnTx/>
              <a:uFillTx/>
              <a:latin typeface="+mj-lt"/>
              <a:ea typeface="+mn-ea"/>
              <a:cs typeface="+mn-cs"/>
            </a:endParaRPr>
          </a:p>
        </p:txBody>
      </p:sp>
      <p:sp>
        <p:nvSpPr>
          <p:cNvPr id="7" name="Rektangel: rundade hörn 6">
            <a:extLst>
              <a:ext uri="{FF2B5EF4-FFF2-40B4-BE49-F238E27FC236}">
                <a16:creationId xmlns:a16="http://schemas.microsoft.com/office/drawing/2014/main" id="{C1F80795-F3B2-E2E8-037E-303984A28F1C}"/>
              </a:ext>
            </a:extLst>
          </p:cNvPr>
          <p:cNvSpPr/>
          <p:nvPr/>
        </p:nvSpPr>
        <p:spPr>
          <a:xfrm>
            <a:off x="8945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Blev det som vi hade tänkt? Varför/varför inte? Var i logikkedjan lyckades/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misslyckades vi? </a:t>
            </a:r>
          </a:p>
        </p:txBody>
      </p:sp>
      <p:sp>
        <p:nvSpPr>
          <p:cNvPr id="9" name="Rektangel: rundade hörn 8">
            <a:extLst>
              <a:ext uri="{FF2B5EF4-FFF2-40B4-BE49-F238E27FC236}">
                <a16:creationId xmlns:a16="http://schemas.microsoft.com/office/drawing/2014/main" id="{3CB58B4E-915F-BDFA-5C38-79F7851FE53C}"/>
              </a:ext>
            </a:extLst>
          </p:cNvPr>
          <p:cNvSpPr/>
          <p:nvPr/>
        </p:nvSpPr>
        <p:spPr>
          <a:xfrm>
            <a:off x="34853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På vilken nivå befinner vi oss? Når vi lågt eller högt satta mål? </a:t>
            </a:r>
          </a:p>
        </p:txBody>
      </p:sp>
      <p:sp>
        <p:nvSpPr>
          <p:cNvPr id="10" name="Rektangel: rundade hörn 9">
            <a:extLst>
              <a:ext uri="{FF2B5EF4-FFF2-40B4-BE49-F238E27FC236}">
                <a16:creationId xmlns:a16="http://schemas.microsoft.com/office/drawing/2014/main" id="{E0165746-2D79-E13F-9936-AE9B0BB871E7}"/>
              </a:ext>
            </a:extLst>
          </p:cNvPr>
          <p:cNvSpPr/>
          <p:nvPr/>
        </p:nvSpPr>
        <p:spPr>
          <a:xfrm>
            <a:off x="60761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Vad är det viktigaste lärandet från arbetet?</a:t>
            </a:r>
          </a:p>
        </p:txBody>
      </p:sp>
      <p:sp>
        <p:nvSpPr>
          <p:cNvPr id="11" name="Rektangel: rundade hörn 10">
            <a:extLst>
              <a:ext uri="{FF2B5EF4-FFF2-40B4-BE49-F238E27FC236}">
                <a16:creationId xmlns:a16="http://schemas.microsoft.com/office/drawing/2014/main" id="{D6329D0E-D601-5CF3-DFD1-7031529A6351}"/>
              </a:ext>
            </a:extLst>
          </p:cNvPr>
          <p:cNvSpPr/>
          <p:nvPr/>
        </p:nvSpPr>
        <p:spPr>
          <a:xfrm>
            <a:off x="8666909" y="1430555"/>
            <a:ext cx="2072640" cy="1127760"/>
          </a:xfrm>
          <a:prstGeom prst="roundRect">
            <a:avLst/>
          </a:prstGeom>
          <a:solidFill>
            <a:srgbClr val="19592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prstClr val="white"/>
                </a:solidFill>
                <a:effectLst/>
                <a:uLnTx/>
                <a:uFillTx/>
                <a:ea typeface="+mn-ea"/>
                <a:cs typeface="+mn-cs"/>
              </a:rPr>
              <a:t>Hur använder vi informationen i arbetet framåt? Vad kan vi bli bättre på? </a:t>
            </a:r>
          </a:p>
        </p:txBody>
      </p:sp>
      <p:sp>
        <p:nvSpPr>
          <p:cNvPr id="12" name="Rektangel: rundade hörn 11">
            <a:extLst>
              <a:ext uri="{FF2B5EF4-FFF2-40B4-BE49-F238E27FC236}">
                <a16:creationId xmlns:a16="http://schemas.microsoft.com/office/drawing/2014/main" id="{ECF0FA6E-1E7B-BBC0-3878-7A9D27F04105}"/>
              </a:ext>
            </a:extLst>
          </p:cNvPr>
          <p:cNvSpPr/>
          <p:nvPr/>
        </p:nvSpPr>
        <p:spPr>
          <a:xfrm>
            <a:off x="8945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3" name="Rektangel: rundade hörn 12">
            <a:extLst>
              <a:ext uri="{FF2B5EF4-FFF2-40B4-BE49-F238E27FC236}">
                <a16:creationId xmlns:a16="http://schemas.microsoft.com/office/drawing/2014/main" id="{2962829E-7B19-6A3C-A46B-014C4852E5B5}"/>
              </a:ext>
            </a:extLst>
          </p:cNvPr>
          <p:cNvSpPr/>
          <p:nvPr/>
        </p:nvSpPr>
        <p:spPr>
          <a:xfrm>
            <a:off x="34853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4" name="Rektangel: rundade hörn 13">
            <a:extLst>
              <a:ext uri="{FF2B5EF4-FFF2-40B4-BE49-F238E27FC236}">
                <a16:creationId xmlns:a16="http://schemas.microsoft.com/office/drawing/2014/main" id="{0ED5E4C4-CB9C-A202-837D-E9A4DEB1FFBF}"/>
              </a:ext>
            </a:extLst>
          </p:cNvPr>
          <p:cNvSpPr/>
          <p:nvPr/>
        </p:nvSpPr>
        <p:spPr>
          <a:xfrm>
            <a:off x="60761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15" name="Rektangel: rundade hörn 14">
            <a:extLst>
              <a:ext uri="{FF2B5EF4-FFF2-40B4-BE49-F238E27FC236}">
                <a16:creationId xmlns:a16="http://schemas.microsoft.com/office/drawing/2014/main" id="{68C19EBF-ADCC-B171-A3A0-23726B27664F}"/>
              </a:ext>
            </a:extLst>
          </p:cNvPr>
          <p:cNvSpPr/>
          <p:nvPr/>
        </p:nvSpPr>
        <p:spPr>
          <a:xfrm>
            <a:off x="8666909" y="2838489"/>
            <a:ext cx="2072640" cy="3069015"/>
          </a:xfrm>
          <a:prstGeom prst="roundRect">
            <a:avLst/>
          </a:prstGeom>
          <a:solidFill>
            <a:srgbClr val="EDC8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Platshållare för bildnummer 1">
            <a:extLst>
              <a:ext uri="{FF2B5EF4-FFF2-40B4-BE49-F238E27FC236}">
                <a16:creationId xmlns:a16="http://schemas.microsoft.com/office/drawing/2014/main" id="{47E0EF0B-7ADC-1490-319C-3712AE928771}"/>
              </a:ext>
            </a:extLst>
          </p:cNvPr>
          <p:cNvSpPr>
            <a:spLocks noGrp="1"/>
          </p:cNvSpPr>
          <p:nvPr>
            <p:ph type="sldNum" sz="quarter" idx="4"/>
          </p:nvPr>
        </p:nvSpPr>
        <p:spPr>
          <a:xfrm>
            <a:off x="9211863" y="6338029"/>
            <a:ext cx="2743200" cy="365125"/>
          </a:xfrm>
        </p:spPr>
        <p:txBody>
          <a:bodyPr/>
          <a:lstStyle/>
          <a:p>
            <a:fld id="{2066355A-084C-D24E-9AD2-7E4FC41EA627}" type="slidenum">
              <a:rPr lang="sv-SE" smtClean="0"/>
              <a:pPr/>
              <a:t>42</a:t>
            </a:fld>
            <a:endParaRPr lang="sv-SE"/>
          </a:p>
        </p:txBody>
      </p:sp>
      <p:pic>
        <p:nvPicPr>
          <p:cNvPr id="3" name="Bildobjekt 2">
            <a:extLst>
              <a:ext uri="{FF2B5EF4-FFF2-40B4-BE49-F238E27FC236}">
                <a16:creationId xmlns:a16="http://schemas.microsoft.com/office/drawing/2014/main" id="{94D957C4-0D17-662E-7BF2-BC92AFE78B89}"/>
              </a:ext>
            </a:extLst>
          </p:cNvPr>
          <p:cNvPicPr>
            <a:picLocks noChangeAspect="1"/>
          </p:cNvPicPr>
          <p:nvPr/>
        </p:nvPicPr>
        <p:blipFill>
          <a:blip r:embed="rId4"/>
          <a:stretch>
            <a:fillRect/>
          </a:stretch>
        </p:blipFill>
        <p:spPr>
          <a:xfrm>
            <a:off x="10790899" y="315371"/>
            <a:ext cx="1101064" cy="528857"/>
          </a:xfrm>
          <a:prstGeom prst="rect">
            <a:avLst/>
          </a:prstGeom>
        </p:spPr>
      </p:pic>
    </p:spTree>
    <p:custDataLst>
      <p:tags r:id="rId1"/>
    </p:custDataLst>
    <p:extLst>
      <p:ext uri="{BB962C8B-B14F-4D97-AF65-F5344CB8AC3E}">
        <p14:creationId xmlns:p14="http://schemas.microsoft.com/office/powerpoint/2010/main" val="3600739314"/>
      </p:ext>
    </p:extLst>
  </p:cSld>
  <p:clrMapOvr>
    <a:masterClrMapping/>
  </p:clrMapOvr>
  <mc:AlternateContent xmlns:mc="http://schemas.openxmlformats.org/markup-compatibility/2006" xmlns:p14="http://schemas.microsoft.com/office/powerpoint/2010/main">
    <mc:Choice Requires="p14">
      <p:transition spd="slow" p14:dur="2000" advTm="70310"/>
    </mc:Choice>
    <mc:Fallback xmlns="">
      <p:transition spd="slow" advTm="7031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ihandsfigur: Form 18">
            <a:extLst>
              <a:ext uri="{FF2B5EF4-FFF2-40B4-BE49-F238E27FC236}">
                <a16:creationId xmlns:a16="http://schemas.microsoft.com/office/drawing/2014/main" id="{3D5037C1-2A81-816B-3926-1ABB9B91037A}"/>
              </a:ext>
            </a:extLst>
          </p:cNvPr>
          <p:cNvSpPr/>
          <p:nvPr/>
        </p:nvSpPr>
        <p:spPr>
          <a:xfrm>
            <a:off x="-216568" y="1485900"/>
            <a:ext cx="12945979" cy="3050005"/>
          </a:xfrm>
          <a:custGeom>
            <a:avLst/>
            <a:gdLst>
              <a:gd name="csX0" fmla="*/ 0 w 12945979"/>
              <a:gd name="csY0" fmla="*/ 1503947 h 3050005"/>
              <a:gd name="csX1" fmla="*/ 30079 w 12945979"/>
              <a:gd name="csY1" fmla="*/ 1473868 h 3050005"/>
              <a:gd name="csX2" fmla="*/ 54142 w 12945979"/>
              <a:gd name="csY2" fmla="*/ 1443789 h 3050005"/>
              <a:gd name="csX3" fmla="*/ 126331 w 12945979"/>
              <a:gd name="csY3" fmla="*/ 1377616 h 3050005"/>
              <a:gd name="csX4" fmla="*/ 156410 w 12945979"/>
              <a:gd name="csY4" fmla="*/ 1359568 h 3050005"/>
              <a:gd name="csX5" fmla="*/ 174457 w 12945979"/>
              <a:gd name="csY5" fmla="*/ 1347537 h 3050005"/>
              <a:gd name="csX6" fmla="*/ 282742 w 12945979"/>
              <a:gd name="csY6" fmla="*/ 1293395 h 3050005"/>
              <a:gd name="csX7" fmla="*/ 372979 w 12945979"/>
              <a:gd name="csY7" fmla="*/ 1269332 h 3050005"/>
              <a:gd name="csX8" fmla="*/ 469231 w 12945979"/>
              <a:gd name="csY8" fmla="*/ 1245268 h 3050005"/>
              <a:gd name="csX9" fmla="*/ 866273 w 12945979"/>
              <a:gd name="csY9" fmla="*/ 1257300 h 3050005"/>
              <a:gd name="csX10" fmla="*/ 950494 w 12945979"/>
              <a:gd name="csY10" fmla="*/ 1275347 h 3050005"/>
              <a:gd name="csX11" fmla="*/ 1022684 w 12945979"/>
              <a:gd name="csY11" fmla="*/ 1287379 h 3050005"/>
              <a:gd name="csX12" fmla="*/ 1197142 w 12945979"/>
              <a:gd name="csY12" fmla="*/ 1323474 h 3050005"/>
              <a:gd name="csX13" fmla="*/ 1281363 w 12945979"/>
              <a:gd name="csY13" fmla="*/ 1359568 h 3050005"/>
              <a:gd name="csX14" fmla="*/ 1347536 w 12945979"/>
              <a:gd name="csY14" fmla="*/ 1395663 h 3050005"/>
              <a:gd name="csX15" fmla="*/ 1552073 w 12945979"/>
              <a:gd name="csY15" fmla="*/ 1540042 h 3050005"/>
              <a:gd name="csX16" fmla="*/ 1726531 w 12945979"/>
              <a:gd name="csY16" fmla="*/ 1726532 h 3050005"/>
              <a:gd name="csX17" fmla="*/ 1828800 w 12945979"/>
              <a:gd name="csY17" fmla="*/ 1828800 h 3050005"/>
              <a:gd name="csX18" fmla="*/ 1870910 w 12945979"/>
              <a:gd name="csY18" fmla="*/ 1876926 h 3050005"/>
              <a:gd name="csX19" fmla="*/ 1937084 w 12945979"/>
              <a:gd name="csY19" fmla="*/ 1937084 h 3050005"/>
              <a:gd name="csX20" fmla="*/ 2009273 w 12945979"/>
              <a:gd name="csY20" fmla="*/ 2009274 h 3050005"/>
              <a:gd name="csX21" fmla="*/ 2099510 w 12945979"/>
              <a:gd name="csY21" fmla="*/ 2087479 h 3050005"/>
              <a:gd name="csX22" fmla="*/ 2141621 w 12945979"/>
              <a:gd name="csY22" fmla="*/ 2129589 h 3050005"/>
              <a:gd name="csX23" fmla="*/ 2183731 w 12945979"/>
              <a:gd name="csY23" fmla="*/ 2159668 h 3050005"/>
              <a:gd name="csX24" fmla="*/ 2255921 w 12945979"/>
              <a:gd name="csY24" fmla="*/ 2231858 h 3050005"/>
              <a:gd name="csX25" fmla="*/ 2376236 w 12945979"/>
              <a:gd name="csY25" fmla="*/ 2316079 h 3050005"/>
              <a:gd name="csX26" fmla="*/ 2574757 w 12945979"/>
              <a:gd name="csY26" fmla="*/ 2448426 h 3050005"/>
              <a:gd name="csX27" fmla="*/ 2671010 w 12945979"/>
              <a:gd name="csY27" fmla="*/ 2508584 h 3050005"/>
              <a:gd name="csX28" fmla="*/ 2743200 w 12945979"/>
              <a:gd name="csY28" fmla="*/ 2544679 h 3050005"/>
              <a:gd name="csX29" fmla="*/ 2827421 w 12945979"/>
              <a:gd name="csY29" fmla="*/ 2598821 h 3050005"/>
              <a:gd name="csX30" fmla="*/ 3116179 w 12945979"/>
              <a:gd name="csY30" fmla="*/ 2755232 h 3050005"/>
              <a:gd name="csX31" fmla="*/ 3200400 w 12945979"/>
              <a:gd name="csY31" fmla="*/ 2797342 h 3050005"/>
              <a:gd name="csX32" fmla="*/ 3290636 w 12945979"/>
              <a:gd name="csY32" fmla="*/ 2845468 h 3050005"/>
              <a:gd name="csX33" fmla="*/ 3441031 w 12945979"/>
              <a:gd name="csY33" fmla="*/ 2893595 h 3050005"/>
              <a:gd name="csX34" fmla="*/ 3826042 w 12945979"/>
              <a:gd name="csY34" fmla="*/ 3025942 h 3050005"/>
              <a:gd name="csX35" fmla="*/ 3922294 w 12945979"/>
              <a:gd name="csY35" fmla="*/ 3043989 h 3050005"/>
              <a:gd name="csX36" fmla="*/ 4078705 w 12945979"/>
              <a:gd name="csY36" fmla="*/ 3050005 h 3050005"/>
              <a:gd name="csX37" fmla="*/ 4295273 w 12945979"/>
              <a:gd name="csY37" fmla="*/ 3019926 h 3050005"/>
              <a:gd name="csX38" fmla="*/ 4529889 w 12945979"/>
              <a:gd name="csY38" fmla="*/ 2923674 h 3050005"/>
              <a:gd name="csX39" fmla="*/ 4602079 w 12945979"/>
              <a:gd name="csY39" fmla="*/ 2863516 h 3050005"/>
              <a:gd name="csX40" fmla="*/ 4644189 w 12945979"/>
              <a:gd name="csY40" fmla="*/ 2815389 h 3050005"/>
              <a:gd name="csX41" fmla="*/ 4788568 w 12945979"/>
              <a:gd name="csY41" fmla="*/ 2598821 h 3050005"/>
              <a:gd name="csX42" fmla="*/ 4896852 w 12945979"/>
              <a:gd name="csY42" fmla="*/ 2448426 h 3050005"/>
              <a:gd name="csX43" fmla="*/ 4957010 w 12945979"/>
              <a:gd name="csY43" fmla="*/ 2364205 h 3050005"/>
              <a:gd name="csX44" fmla="*/ 4999121 w 12945979"/>
              <a:gd name="csY44" fmla="*/ 2310063 h 3050005"/>
              <a:gd name="csX45" fmla="*/ 5047247 w 12945979"/>
              <a:gd name="csY45" fmla="*/ 2231858 h 3050005"/>
              <a:gd name="csX46" fmla="*/ 5107405 w 12945979"/>
              <a:gd name="csY46" fmla="*/ 2165684 h 3050005"/>
              <a:gd name="csX47" fmla="*/ 5203657 w 12945979"/>
              <a:gd name="csY47" fmla="*/ 2045368 h 3050005"/>
              <a:gd name="csX48" fmla="*/ 5245768 w 12945979"/>
              <a:gd name="csY48" fmla="*/ 2009274 h 3050005"/>
              <a:gd name="csX49" fmla="*/ 5348036 w 12945979"/>
              <a:gd name="csY49" fmla="*/ 1907005 h 3050005"/>
              <a:gd name="csX50" fmla="*/ 5444289 w 12945979"/>
              <a:gd name="csY50" fmla="*/ 1828800 h 3050005"/>
              <a:gd name="csX51" fmla="*/ 5552573 w 12945979"/>
              <a:gd name="csY51" fmla="*/ 1744579 h 3050005"/>
              <a:gd name="csX52" fmla="*/ 5660857 w 12945979"/>
              <a:gd name="csY52" fmla="*/ 1690437 h 3050005"/>
              <a:gd name="csX53" fmla="*/ 5715000 w 12945979"/>
              <a:gd name="csY53" fmla="*/ 1660358 h 3050005"/>
              <a:gd name="csX54" fmla="*/ 5847347 w 12945979"/>
              <a:gd name="csY54" fmla="*/ 1642311 h 3050005"/>
              <a:gd name="csX55" fmla="*/ 6160168 w 12945979"/>
              <a:gd name="csY55" fmla="*/ 1654342 h 3050005"/>
              <a:gd name="csX56" fmla="*/ 6310563 w 12945979"/>
              <a:gd name="csY56" fmla="*/ 1744579 h 3050005"/>
              <a:gd name="csX57" fmla="*/ 6328610 w 12945979"/>
              <a:gd name="csY57" fmla="*/ 1750595 h 3050005"/>
              <a:gd name="csX58" fmla="*/ 6376736 w 12945979"/>
              <a:gd name="csY58" fmla="*/ 1768642 h 3050005"/>
              <a:gd name="csX59" fmla="*/ 6394784 w 12945979"/>
              <a:gd name="csY59" fmla="*/ 1786689 h 3050005"/>
              <a:gd name="csX60" fmla="*/ 6424863 w 12945979"/>
              <a:gd name="csY60" fmla="*/ 1840832 h 3050005"/>
              <a:gd name="csX61" fmla="*/ 6436894 w 12945979"/>
              <a:gd name="csY61" fmla="*/ 1870911 h 3050005"/>
              <a:gd name="csX62" fmla="*/ 6472989 w 12945979"/>
              <a:gd name="csY62" fmla="*/ 1925053 h 3050005"/>
              <a:gd name="csX63" fmla="*/ 6503068 w 12945979"/>
              <a:gd name="csY63" fmla="*/ 1979195 h 3050005"/>
              <a:gd name="csX64" fmla="*/ 6635415 w 12945979"/>
              <a:gd name="csY64" fmla="*/ 2123574 h 3050005"/>
              <a:gd name="csX65" fmla="*/ 6815889 w 12945979"/>
              <a:gd name="csY65" fmla="*/ 2273968 h 3050005"/>
              <a:gd name="csX66" fmla="*/ 6888079 w 12945979"/>
              <a:gd name="csY66" fmla="*/ 2316079 h 3050005"/>
              <a:gd name="csX67" fmla="*/ 6954252 w 12945979"/>
              <a:gd name="csY67" fmla="*/ 2346158 h 3050005"/>
              <a:gd name="csX68" fmla="*/ 7140742 w 12945979"/>
              <a:gd name="csY68" fmla="*/ 2406316 h 3050005"/>
              <a:gd name="csX69" fmla="*/ 7224963 w 12945979"/>
              <a:gd name="csY69" fmla="*/ 2418347 h 3050005"/>
              <a:gd name="csX70" fmla="*/ 7321215 w 12945979"/>
              <a:gd name="csY70" fmla="*/ 2436395 h 3050005"/>
              <a:gd name="csX71" fmla="*/ 7453563 w 12945979"/>
              <a:gd name="csY71" fmla="*/ 2448426 h 3050005"/>
              <a:gd name="csX72" fmla="*/ 7760368 w 12945979"/>
              <a:gd name="csY72" fmla="*/ 2472489 h 3050005"/>
              <a:gd name="csX73" fmla="*/ 8277726 w 12945979"/>
              <a:gd name="csY73" fmla="*/ 2448426 h 3050005"/>
              <a:gd name="csX74" fmla="*/ 8367963 w 12945979"/>
              <a:gd name="csY74" fmla="*/ 2436395 h 3050005"/>
              <a:gd name="csX75" fmla="*/ 8662736 w 12945979"/>
              <a:gd name="csY75" fmla="*/ 2370221 h 3050005"/>
              <a:gd name="csX76" fmla="*/ 8825163 w 12945979"/>
              <a:gd name="csY76" fmla="*/ 2304047 h 3050005"/>
              <a:gd name="csX77" fmla="*/ 9041731 w 12945979"/>
              <a:gd name="csY77" fmla="*/ 2219826 h 3050005"/>
              <a:gd name="csX78" fmla="*/ 9119936 w 12945979"/>
              <a:gd name="csY78" fmla="*/ 2189747 h 3050005"/>
              <a:gd name="csX79" fmla="*/ 9198142 w 12945979"/>
              <a:gd name="csY79" fmla="*/ 2141621 h 3050005"/>
              <a:gd name="csX80" fmla="*/ 9246268 w 12945979"/>
              <a:gd name="csY80" fmla="*/ 2123574 h 3050005"/>
              <a:gd name="csX81" fmla="*/ 9324473 w 12945979"/>
              <a:gd name="csY81" fmla="*/ 2075447 h 3050005"/>
              <a:gd name="csX82" fmla="*/ 9571121 w 12945979"/>
              <a:gd name="csY82" fmla="*/ 1925053 h 3050005"/>
              <a:gd name="csX83" fmla="*/ 9655342 w 12945979"/>
              <a:gd name="csY83" fmla="*/ 1870911 h 3050005"/>
              <a:gd name="csX84" fmla="*/ 9775657 w 12945979"/>
              <a:gd name="csY84" fmla="*/ 1768642 h 3050005"/>
              <a:gd name="csX85" fmla="*/ 9823784 w 12945979"/>
              <a:gd name="csY85" fmla="*/ 1714500 h 3050005"/>
              <a:gd name="csX86" fmla="*/ 9871910 w 12945979"/>
              <a:gd name="csY86" fmla="*/ 1612232 h 3050005"/>
              <a:gd name="csX87" fmla="*/ 9883942 w 12945979"/>
              <a:gd name="csY87" fmla="*/ 1570121 h 3050005"/>
              <a:gd name="csX88" fmla="*/ 9895973 w 12945979"/>
              <a:gd name="csY88" fmla="*/ 1497932 h 3050005"/>
              <a:gd name="csX89" fmla="*/ 9889957 w 12945979"/>
              <a:gd name="csY89" fmla="*/ 1347537 h 3050005"/>
              <a:gd name="csX90" fmla="*/ 9853863 w 12945979"/>
              <a:gd name="csY90" fmla="*/ 1245268 h 3050005"/>
              <a:gd name="csX91" fmla="*/ 9841831 w 12945979"/>
              <a:gd name="csY91" fmla="*/ 1221205 h 3050005"/>
              <a:gd name="csX92" fmla="*/ 9811752 w 12945979"/>
              <a:gd name="csY92" fmla="*/ 1185111 h 3050005"/>
              <a:gd name="csX93" fmla="*/ 9775657 w 12945979"/>
              <a:gd name="csY93" fmla="*/ 1149016 h 3050005"/>
              <a:gd name="csX94" fmla="*/ 9721515 w 12945979"/>
              <a:gd name="csY94" fmla="*/ 1124953 h 3050005"/>
              <a:gd name="csX95" fmla="*/ 9703468 w 12945979"/>
              <a:gd name="csY95" fmla="*/ 1118937 h 3050005"/>
              <a:gd name="csX96" fmla="*/ 9655342 w 12945979"/>
              <a:gd name="csY96" fmla="*/ 1106905 h 3050005"/>
              <a:gd name="csX97" fmla="*/ 9613231 w 12945979"/>
              <a:gd name="csY97" fmla="*/ 1118937 h 3050005"/>
              <a:gd name="csX98" fmla="*/ 9595184 w 12945979"/>
              <a:gd name="csY98" fmla="*/ 1124953 h 3050005"/>
              <a:gd name="csX99" fmla="*/ 9583152 w 12945979"/>
              <a:gd name="csY99" fmla="*/ 1149016 h 3050005"/>
              <a:gd name="csX100" fmla="*/ 9571121 w 12945979"/>
              <a:gd name="csY100" fmla="*/ 1185111 h 3050005"/>
              <a:gd name="csX101" fmla="*/ 9583152 w 12945979"/>
              <a:gd name="csY101" fmla="*/ 1335505 h 3050005"/>
              <a:gd name="csX102" fmla="*/ 9589168 w 12945979"/>
              <a:gd name="csY102" fmla="*/ 1359568 h 3050005"/>
              <a:gd name="csX103" fmla="*/ 9613231 w 12945979"/>
              <a:gd name="csY103" fmla="*/ 1407695 h 3050005"/>
              <a:gd name="csX104" fmla="*/ 9631279 w 12945979"/>
              <a:gd name="csY104" fmla="*/ 1425742 h 3050005"/>
              <a:gd name="csX105" fmla="*/ 9691436 w 12945979"/>
              <a:gd name="csY105" fmla="*/ 1455821 h 3050005"/>
              <a:gd name="csX106" fmla="*/ 9745579 w 12945979"/>
              <a:gd name="csY106" fmla="*/ 1461837 h 3050005"/>
              <a:gd name="csX107" fmla="*/ 9823784 w 12945979"/>
              <a:gd name="csY107" fmla="*/ 1449805 h 3050005"/>
              <a:gd name="csX108" fmla="*/ 9841831 w 12945979"/>
              <a:gd name="csY108" fmla="*/ 1437774 h 3050005"/>
              <a:gd name="csX109" fmla="*/ 9901989 w 12945979"/>
              <a:gd name="csY109" fmla="*/ 1389647 h 3050005"/>
              <a:gd name="csX110" fmla="*/ 9926052 w 12945979"/>
              <a:gd name="csY110" fmla="*/ 1371600 h 3050005"/>
              <a:gd name="csX111" fmla="*/ 9944100 w 12945979"/>
              <a:gd name="csY111" fmla="*/ 1347537 h 3050005"/>
              <a:gd name="csX112" fmla="*/ 9968163 w 12945979"/>
              <a:gd name="csY112" fmla="*/ 1323474 h 3050005"/>
              <a:gd name="csX113" fmla="*/ 10010273 w 12945979"/>
              <a:gd name="csY113" fmla="*/ 1257300 h 3050005"/>
              <a:gd name="csX114" fmla="*/ 10052384 w 12945979"/>
              <a:gd name="csY114" fmla="*/ 1197142 h 3050005"/>
              <a:gd name="csX115" fmla="*/ 10064415 w 12945979"/>
              <a:gd name="csY115" fmla="*/ 1155032 h 3050005"/>
              <a:gd name="csX116" fmla="*/ 10094494 w 12945979"/>
              <a:gd name="csY116" fmla="*/ 1106905 h 3050005"/>
              <a:gd name="csX117" fmla="*/ 10112542 w 12945979"/>
              <a:gd name="csY117" fmla="*/ 1070811 h 3050005"/>
              <a:gd name="csX118" fmla="*/ 10130589 w 12945979"/>
              <a:gd name="csY118" fmla="*/ 1040732 h 3050005"/>
              <a:gd name="csX119" fmla="*/ 10172700 w 12945979"/>
              <a:gd name="csY119" fmla="*/ 920416 h 3050005"/>
              <a:gd name="csX120" fmla="*/ 10190747 w 12945979"/>
              <a:gd name="csY120" fmla="*/ 872289 h 3050005"/>
              <a:gd name="csX121" fmla="*/ 10232857 w 12945979"/>
              <a:gd name="csY121" fmla="*/ 751974 h 3050005"/>
              <a:gd name="csX122" fmla="*/ 10250905 w 12945979"/>
              <a:gd name="csY122" fmla="*/ 715879 h 3050005"/>
              <a:gd name="csX123" fmla="*/ 10268952 w 12945979"/>
              <a:gd name="csY123" fmla="*/ 691816 h 3050005"/>
              <a:gd name="csX124" fmla="*/ 10287000 w 12945979"/>
              <a:gd name="csY124" fmla="*/ 661737 h 3050005"/>
              <a:gd name="csX125" fmla="*/ 10305047 w 12945979"/>
              <a:gd name="csY125" fmla="*/ 637674 h 3050005"/>
              <a:gd name="csX126" fmla="*/ 10323094 w 12945979"/>
              <a:gd name="csY126" fmla="*/ 607595 h 3050005"/>
              <a:gd name="csX127" fmla="*/ 10353173 w 12945979"/>
              <a:gd name="csY127" fmla="*/ 577516 h 3050005"/>
              <a:gd name="csX128" fmla="*/ 10479505 w 12945979"/>
              <a:gd name="csY128" fmla="*/ 433137 h 3050005"/>
              <a:gd name="csX129" fmla="*/ 10539663 w 12945979"/>
              <a:gd name="csY129" fmla="*/ 366963 h 3050005"/>
              <a:gd name="csX130" fmla="*/ 10696073 w 12945979"/>
              <a:gd name="csY130" fmla="*/ 246647 h 3050005"/>
              <a:gd name="csX131" fmla="*/ 11069052 w 12945979"/>
              <a:gd name="csY131" fmla="*/ 24063 h 3050005"/>
              <a:gd name="csX132" fmla="*/ 11189368 w 12945979"/>
              <a:gd name="csY132" fmla="*/ 0 h 3050005"/>
              <a:gd name="csX133" fmla="*/ 11544300 w 12945979"/>
              <a:gd name="csY133" fmla="*/ 12032 h 3050005"/>
              <a:gd name="csX134" fmla="*/ 11796963 w 12945979"/>
              <a:gd name="csY134" fmla="*/ 78205 h 3050005"/>
              <a:gd name="csX135" fmla="*/ 12542921 w 12945979"/>
              <a:gd name="csY135" fmla="*/ 198521 h 3050005"/>
              <a:gd name="csX136" fmla="*/ 12849726 w 12945979"/>
              <a:gd name="csY136" fmla="*/ 246647 h 3050005"/>
              <a:gd name="csX137" fmla="*/ 12945979 w 12945979"/>
              <a:gd name="csY137" fmla="*/ 270711 h 3050005"/>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 ang="0">
                <a:pos x="csX40" y="csY40"/>
              </a:cxn>
              <a:cxn ang="0">
                <a:pos x="csX41" y="csY41"/>
              </a:cxn>
              <a:cxn ang="0">
                <a:pos x="csX42" y="csY42"/>
              </a:cxn>
              <a:cxn ang="0">
                <a:pos x="csX43" y="csY43"/>
              </a:cxn>
              <a:cxn ang="0">
                <a:pos x="csX44" y="csY44"/>
              </a:cxn>
              <a:cxn ang="0">
                <a:pos x="csX45" y="csY45"/>
              </a:cxn>
              <a:cxn ang="0">
                <a:pos x="csX46" y="csY46"/>
              </a:cxn>
              <a:cxn ang="0">
                <a:pos x="csX47" y="csY47"/>
              </a:cxn>
              <a:cxn ang="0">
                <a:pos x="csX48" y="csY48"/>
              </a:cxn>
              <a:cxn ang="0">
                <a:pos x="csX49" y="csY49"/>
              </a:cxn>
              <a:cxn ang="0">
                <a:pos x="csX50" y="csY50"/>
              </a:cxn>
              <a:cxn ang="0">
                <a:pos x="csX51" y="csY51"/>
              </a:cxn>
              <a:cxn ang="0">
                <a:pos x="csX52" y="csY52"/>
              </a:cxn>
              <a:cxn ang="0">
                <a:pos x="csX53" y="csY53"/>
              </a:cxn>
              <a:cxn ang="0">
                <a:pos x="csX54" y="csY54"/>
              </a:cxn>
              <a:cxn ang="0">
                <a:pos x="csX55" y="csY55"/>
              </a:cxn>
              <a:cxn ang="0">
                <a:pos x="csX56" y="csY56"/>
              </a:cxn>
              <a:cxn ang="0">
                <a:pos x="csX57" y="csY57"/>
              </a:cxn>
              <a:cxn ang="0">
                <a:pos x="csX58" y="csY58"/>
              </a:cxn>
              <a:cxn ang="0">
                <a:pos x="csX59" y="csY59"/>
              </a:cxn>
              <a:cxn ang="0">
                <a:pos x="csX60" y="csY60"/>
              </a:cxn>
              <a:cxn ang="0">
                <a:pos x="csX61" y="csY61"/>
              </a:cxn>
              <a:cxn ang="0">
                <a:pos x="csX62" y="csY62"/>
              </a:cxn>
              <a:cxn ang="0">
                <a:pos x="csX63" y="csY63"/>
              </a:cxn>
              <a:cxn ang="0">
                <a:pos x="csX64" y="csY64"/>
              </a:cxn>
              <a:cxn ang="0">
                <a:pos x="csX65" y="csY65"/>
              </a:cxn>
              <a:cxn ang="0">
                <a:pos x="csX66" y="csY66"/>
              </a:cxn>
              <a:cxn ang="0">
                <a:pos x="csX67" y="csY67"/>
              </a:cxn>
              <a:cxn ang="0">
                <a:pos x="csX68" y="csY68"/>
              </a:cxn>
              <a:cxn ang="0">
                <a:pos x="csX69" y="csY69"/>
              </a:cxn>
              <a:cxn ang="0">
                <a:pos x="csX70" y="csY70"/>
              </a:cxn>
              <a:cxn ang="0">
                <a:pos x="csX71" y="csY71"/>
              </a:cxn>
              <a:cxn ang="0">
                <a:pos x="csX72" y="csY72"/>
              </a:cxn>
              <a:cxn ang="0">
                <a:pos x="csX73" y="csY73"/>
              </a:cxn>
              <a:cxn ang="0">
                <a:pos x="csX74" y="csY74"/>
              </a:cxn>
              <a:cxn ang="0">
                <a:pos x="csX75" y="csY75"/>
              </a:cxn>
              <a:cxn ang="0">
                <a:pos x="csX76" y="csY76"/>
              </a:cxn>
              <a:cxn ang="0">
                <a:pos x="csX77" y="csY77"/>
              </a:cxn>
              <a:cxn ang="0">
                <a:pos x="csX78" y="csY78"/>
              </a:cxn>
              <a:cxn ang="0">
                <a:pos x="csX79" y="csY79"/>
              </a:cxn>
              <a:cxn ang="0">
                <a:pos x="csX80" y="csY80"/>
              </a:cxn>
              <a:cxn ang="0">
                <a:pos x="csX81" y="csY81"/>
              </a:cxn>
              <a:cxn ang="0">
                <a:pos x="csX82" y="csY82"/>
              </a:cxn>
              <a:cxn ang="0">
                <a:pos x="csX83" y="csY83"/>
              </a:cxn>
              <a:cxn ang="0">
                <a:pos x="csX84" y="csY84"/>
              </a:cxn>
              <a:cxn ang="0">
                <a:pos x="csX85" y="csY85"/>
              </a:cxn>
              <a:cxn ang="0">
                <a:pos x="csX86" y="csY86"/>
              </a:cxn>
              <a:cxn ang="0">
                <a:pos x="csX87" y="csY87"/>
              </a:cxn>
              <a:cxn ang="0">
                <a:pos x="csX88" y="csY88"/>
              </a:cxn>
              <a:cxn ang="0">
                <a:pos x="csX89" y="csY89"/>
              </a:cxn>
              <a:cxn ang="0">
                <a:pos x="csX90" y="csY90"/>
              </a:cxn>
              <a:cxn ang="0">
                <a:pos x="csX91" y="csY91"/>
              </a:cxn>
              <a:cxn ang="0">
                <a:pos x="csX92" y="csY92"/>
              </a:cxn>
              <a:cxn ang="0">
                <a:pos x="csX93" y="csY93"/>
              </a:cxn>
              <a:cxn ang="0">
                <a:pos x="csX94" y="csY94"/>
              </a:cxn>
              <a:cxn ang="0">
                <a:pos x="csX95" y="csY95"/>
              </a:cxn>
              <a:cxn ang="0">
                <a:pos x="csX96" y="csY96"/>
              </a:cxn>
              <a:cxn ang="0">
                <a:pos x="csX97" y="csY97"/>
              </a:cxn>
              <a:cxn ang="0">
                <a:pos x="csX98" y="csY98"/>
              </a:cxn>
              <a:cxn ang="0">
                <a:pos x="csX99" y="csY99"/>
              </a:cxn>
              <a:cxn ang="0">
                <a:pos x="csX100" y="csY100"/>
              </a:cxn>
              <a:cxn ang="0">
                <a:pos x="csX101" y="csY101"/>
              </a:cxn>
              <a:cxn ang="0">
                <a:pos x="csX102" y="csY102"/>
              </a:cxn>
              <a:cxn ang="0">
                <a:pos x="csX103" y="csY103"/>
              </a:cxn>
              <a:cxn ang="0">
                <a:pos x="csX104" y="csY104"/>
              </a:cxn>
              <a:cxn ang="0">
                <a:pos x="csX105" y="csY105"/>
              </a:cxn>
              <a:cxn ang="0">
                <a:pos x="csX106" y="csY106"/>
              </a:cxn>
              <a:cxn ang="0">
                <a:pos x="csX107" y="csY107"/>
              </a:cxn>
              <a:cxn ang="0">
                <a:pos x="csX108" y="csY108"/>
              </a:cxn>
              <a:cxn ang="0">
                <a:pos x="csX109" y="csY109"/>
              </a:cxn>
              <a:cxn ang="0">
                <a:pos x="csX110" y="csY110"/>
              </a:cxn>
              <a:cxn ang="0">
                <a:pos x="csX111" y="csY111"/>
              </a:cxn>
              <a:cxn ang="0">
                <a:pos x="csX112" y="csY112"/>
              </a:cxn>
              <a:cxn ang="0">
                <a:pos x="csX113" y="csY113"/>
              </a:cxn>
              <a:cxn ang="0">
                <a:pos x="csX114" y="csY114"/>
              </a:cxn>
              <a:cxn ang="0">
                <a:pos x="csX115" y="csY115"/>
              </a:cxn>
              <a:cxn ang="0">
                <a:pos x="csX116" y="csY116"/>
              </a:cxn>
              <a:cxn ang="0">
                <a:pos x="csX117" y="csY117"/>
              </a:cxn>
              <a:cxn ang="0">
                <a:pos x="csX118" y="csY118"/>
              </a:cxn>
              <a:cxn ang="0">
                <a:pos x="csX119" y="csY119"/>
              </a:cxn>
              <a:cxn ang="0">
                <a:pos x="csX120" y="csY120"/>
              </a:cxn>
              <a:cxn ang="0">
                <a:pos x="csX121" y="csY121"/>
              </a:cxn>
              <a:cxn ang="0">
                <a:pos x="csX122" y="csY122"/>
              </a:cxn>
              <a:cxn ang="0">
                <a:pos x="csX123" y="csY123"/>
              </a:cxn>
              <a:cxn ang="0">
                <a:pos x="csX124" y="csY124"/>
              </a:cxn>
              <a:cxn ang="0">
                <a:pos x="csX125" y="csY125"/>
              </a:cxn>
              <a:cxn ang="0">
                <a:pos x="csX126" y="csY126"/>
              </a:cxn>
              <a:cxn ang="0">
                <a:pos x="csX127" y="csY127"/>
              </a:cxn>
              <a:cxn ang="0">
                <a:pos x="csX128" y="csY128"/>
              </a:cxn>
              <a:cxn ang="0">
                <a:pos x="csX129" y="csY129"/>
              </a:cxn>
              <a:cxn ang="0">
                <a:pos x="csX130" y="csY130"/>
              </a:cxn>
              <a:cxn ang="0">
                <a:pos x="csX131" y="csY131"/>
              </a:cxn>
              <a:cxn ang="0">
                <a:pos x="csX132" y="csY132"/>
              </a:cxn>
              <a:cxn ang="0">
                <a:pos x="csX133" y="csY133"/>
              </a:cxn>
              <a:cxn ang="0">
                <a:pos x="csX134" y="csY134"/>
              </a:cxn>
              <a:cxn ang="0">
                <a:pos x="csX135" y="csY135"/>
              </a:cxn>
              <a:cxn ang="0">
                <a:pos x="csX136" y="csY136"/>
              </a:cxn>
              <a:cxn ang="0">
                <a:pos x="csX137" y="csY137"/>
              </a:cxn>
            </a:cxnLst>
            <a:rect l="l" t="t" r="r" b="b"/>
            <a:pathLst>
              <a:path w="12945979" h="3050005">
                <a:moveTo>
                  <a:pt x="0" y="1503947"/>
                </a:moveTo>
                <a:cubicBezTo>
                  <a:pt x="10026" y="1493921"/>
                  <a:pt x="20594" y="1484407"/>
                  <a:pt x="30079" y="1473868"/>
                </a:cubicBezTo>
                <a:cubicBezTo>
                  <a:pt x="38668" y="1464324"/>
                  <a:pt x="45466" y="1453254"/>
                  <a:pt x="54142" y="1443789"/>
                </a:cubicBezTo>
                <a:cubicBezTo>
                  <a:pt x="75402" y="1420596"/>
                  <a:pt x="100110" y="1395971"/>
                  <a:pt x="126331" y="1377616"/>
                </a:cubicBezTo>
                <a:cubicBezTo>
                  <a:pt x="135910" y="1370911"/>
                  <a:pt x="146495" y="1365765"/>
                  <a:pt x="156410" y="1359568"/>
                </a:cubicBezTo>
                <a:cubicBezTo>
                  <a:pt x="162541" y="1355736"/>
                  <a:pt x="168257" y="1351257"/>
                  <a:pt x="174457" y="1347537"/>
                </a:cubicBezTo>
                <a:cubicBezTo>
                  <a:pt x="212273" y="1324848"/>
                  <a:pt x="239816" y="1310089"/>
                  <a:pt x="282742" y="1293395"/>
                </a:cubicBezTo>
                <a:cubicBezTo>
                  <a:pt x="301792" y="1285987"/>
                  <a:pt x="354820" y="1274520"/>
                  <a:pt x="372979" y="1269332"/>
                </a:cubicBezTo>
                <a:cubicBezTo>
                  <a:pt x="459320" y="1244663"/>
                  <a:pt x="346898" y="1269735"/>
                  <a:pt x="469231" y="1245268"/>
                </a:cubicBezTo>
                <a:cubicBezTo>
                  <a:pt x="601578" y="1249279"/>
                  <a:pt x="734123" y="1249041"/>
                  <a:pt x="866273" y="1257300"/>
                </a:cubicBezTo>
                <a:cubicBezTo>
                  <a:pt x="894928" y="1259091"/>
                  <a:pt x="922300" y="1269925"/>
                  <a:pt x="950494" y="1275347"/>
                </a:cubicBezTo>
                <a:cubicBezTo>
                  <a:pt x="974450" y="1279954"/>
                  <a:pt x="998669" y="1283091"/>
                  <a:pt x="1022684" y="1287379"/>
                </a:cubicBezTo>
                <a:cubicBezTo>
                  <a:pt x="1049212" y="1292116"/>
                  <a:pt x="1165825" y="1313035"/>
                  <a:pt x="1197142" y="1323474"/>
                </a:cubicBezTo>
                <a:cubicBezTo>
                  <a:pt x="1226118" y="1333133"/>
                  <a:pt x="1253828" y="1346351"/>
                  <a:pt x="1281363" y="1359568"/>
                </a:cubicBezTo>
                <a:cubicBezTo>
                  <a:pt x="1304014" y="1370441"/>
                  <a:pt x="1326159" y="1382460"/>
                  <a:pt x="1347536" y="1395663"/>
                </a:cubicBezTo>
                <a:cubicBezTo>
                  <a:pt x="1423317" y="1442469"/>
                  <a:pt x="1488032" y="1481569"/>
                  <a:pt x="1552073" y="1540042"/>
                </a:cubicBezTo>
                <a:cubicBezTo>
                  <a:pt x="1664629" y="1642811"/>
                  <a:pt x="1595239" y="1595241"/>
                  <a:pt x="1726531" y="1726532"/>
                </a:cubicBezTo>
                <a:cubicBezTo>
                  <a:pt x="1760621" y="1760621"/>
                  <a:pt x="1797054" y="1792518"/>
                  <a:pt x="1828800" y="1828800"/>
                </a:cubicBezTo>
                <a:cubicBezTo>
                  <a:pt x="1842837" y="1844842"/>
                  <a:pt x="1855837" y="1861853"/>
                  <a:pt x="1870910" y="1876926"/>
                </a:cubicBezTo>
                <a:cubicBezTo>
                  <a:pt x="1891989" y="1898005"/>
                  <a:pt x="1915542" y="1916478"/>
                  <a:pt x="1937084" y="1937084"/>
                </a:cubicBezTo>
                <a:cubicBezTo>
                  <a:pt x="1961676" y="1960607"/>
                  <a:pt x="1984303" y="1986153"/>
                  <a:pt x="2009273" y="2009274"/>
                </a:cubicBezTo>
                <a:cubicBezTo>
                  <a:pt x="2038479" y="2036317"/>
                  <a:pt x="2071364" y="2059334"/>
                  <a:pt x="2099510" y="2087479"/>
                </a:cubicBezTo>
                <a:cubicBezTo>
                  <a:pt x="2113547" y="2101516"/>
                  <a:pt x="2126549" y="2116670"/>
                  <a:pt x="2141621" y="2129589"/>
                </a:cubicBezTo>
                <a:cubicBezTo>
                  <a:pt x="2154718" y="2140815"/>
                  <a:pt x="2170876" y="2148166"/>
                  <a:pt x="2183731" y="2159668"/>
                </a:cubicBezTo>
                <a:cubicBezTo>
                  <a:pt x="2209092" y="2182360"/>
                  <a:pt x="2229509" y="2210398"/>
                  <a:pt x="2255921" y="2231858"/>
                </a:cubicBezTo>
                <a:cubicBezTo>
                  <a:pt x="2293915" y="2262728"/>
                  <a:pt x="2336400" y="2287625"/>
                  <a:pt x="2376236" y="2316079"/>
                </a:cubicBezTo>
                <a:cubicBezTo>
                  <a:pt x="2510520" y="2411996"/>
                  <a:pt x="2293078" y="2269801"/>
                  <a:pt x="2574757" y="2448426"/>
                </a:cubicBezTo>
                <a:cubicBezTo>
                  <a:pt x="2606709" y="2468688"/>
                  <a:pt x="2637169" y="2491664"/>
                  <a:pt x="2671010" y="2508584"/>
                </a:cubicBezTo>
                <a:cubicBezTo>
                  <a:pt x="2695073" y="2520616"/>
                  <a:pt x="2719896" y="2531235"/>
                  <a:pt x="2743200" y="2544679"/>
                </a:cubicBezTo>
                <a:cubicBezTo>
                  <a:pt x="2772108" y="2561357"/>
                  <a:pt x="2798482" y="2582197"/>
                  <a:pt x="2827421" y="2598821"/>
                </a:cubicBezTo>
                <a:cubicBezTo>
                  <a:pt x="2842545" y="2607509"/>
                  <a:pt x="3055909" y="2724058"/>
                  <a:pt x="3116179" y="2755232"/>
                </a:cubicBezTo>
                <a:cubicBezTo>
                  <a:pt x="3144058" y="2769652"/>
                  <a:pt x="3172521" y="2782922"/>
                  <a:pt x="3200400" y="2797342"/>
                </a:cubicBezTo>
                <a:cubicBezTo>
                  <a:pt x="3230679" y="2813003"/>
                  <a:pt x="3258169" y="2835078"/>
                  <a:pt x="3290636" y="2845468"/>
                </a:cubicBezTo>
                <a:cubicBezTo>
                  <a:pt x="3340768" y="2861510"/>
                  <a:pt x="3391478" y="2875845"/>
                  <a:pt x="3441031" y="2893595"/>
                </a:cubicBezTo>
                <a:cubicBezTo>
                  <a:pt x="3663975" y="2973455"/>
                  <a:pt x="3643504" y="2982709"/>
                  <a:pt x="3826042" y="3025942"/>
                </a:cubicBezTo>
                <a:cubicBezTo>
                  <a:pt x="3857806" y="3033465"/>
                  <a:pt x="3889798" y="3040894"/>
                  <a:pt x="3922294" y="3043989"/>
                </a:cubicBezTo>
                <a:cubicBezTo>
                  <a:pt x="3974235" y="3048936"/>
                  <a:pt x="4026568" y="3048000"/>
                  <a:pt x="4078705" y="3050005"/>
                </a:cubicBezTo>
                <a:cubicBezTo>
                  <a:pt x="4150894" y="3039979"/>
                  <a:pt x="4224043" y="3035359"/>
                  <a:pt x="4295273" y="3019926"/>
                </a:cubicBezTo>
                <a:cubicBezTo>
                  <a:pt x="4366651" y="3004461"/>
                  <a:pt x="4465678" y="2966481"/>
                  <a:pt x="4529889" y="2923674"/>
                </a:cubicBezTo>
                <a:cubicBezTo>
                  <a:pt x="4555952" y="2906299"/>
                  <a:pt x="4579340" y="2885059"/>
                  <a:pt x="4602079" y="2863516"/>
                </a:cubicBezTo>
                <a:cubicBezTo>
                  <a:pt x="4617554" y="2848856"/>
                  <a:pt x="4631488" y="2832508"/>
                  <a:pt x="4644189" y="2815389"/>
                </a:cubicBezTo>
                <a:cubicBezTo>
                  <a:pt x="4872922" y="2507096"/>
                  <a:pt x="4648344" y="2803764"/>
                  <a:pt x="4788568" y="2598821"/>
                </a:cubicBezTo>
                <a:cubicBezTo>
                  <a:pt x="4823451" y="2547839"/>
                  <a:pt x="4860825" y="2498606"/>
                  <a:pt x="4896852" y="2448426"/>
                </a:cubicBezTo>
                <a:cubicBezTo>
                  <a:pt x="4916973" y="2420401"/>
                  <a:pt x="4936504" y="2391949"/>
                  <a:pt x="4957010" y="2364205"/>
                </a:cubicBezTo>
                <a:cubicBezTo>
                  <a:pt x="4970600" y="2345819"/>
                  <a:pt x="4987138" y="2329535"/>
                  <a:pt x="4999121" y="2310063"/>
                </a:cubicBezTo>
                <a:cubicBezTo>
                  <a:pt x="5015163" y="2283995"/>
                  <a:pt x="5028882" y="2256345"/>
                  <a:pt x="5047247" y="2231858"/>
                </a:cubicBezTo>
                <a:cubicBezTo>
                  <a:pt x="5065133" y="2208010"/>
                  <a:pt x="5088248" y="2188525"/>
                  <a:pt x="5107405" y="2165684"/>
                </a:cubicBezTo>
                <a:cubicBezTo>
                  <a:pt x="5140409" y="2126333"/>
                  <a:pt x="5164661" y="2078792"/>
                  <a:pt x="5203657" y="2045368"/>
                </a:cubicBezTo>
                <a:cubicBezTo>
                  <a:pt x="5217694" y="2033337"/>
                  <a:pt x="5232420" y="2022066"/>
                  <a:pt x="5245768" y="2009274"/>
                </a:cubicBezTo>
                <a:cubicBezTo>
                  <a:pt x="5280575" y="1975917"/>
                  <a:pt x="5311754" y="1938751"/>
                  <a:pt x="5348036" y="1907005"/>
                </a:cubicBezTo>
                <a:cubicBezTo>
                  <a:pt x="5443235" y="1823708"/>
                  <a:pt x="5349026" y="1904008"/>
                  <a:pt x="5444289" y="1828800"/>
                </a:cubicBezTo>
                <a:cubicBezTo>
                  <a:pt x="5461216" y="1815437"/>
                  <a:pt x="5525159" y="1759931"/>
                  <a:pt x="5552573" y="1744579"/>
                </a:cubicBezTo>
                <a:cubicBezTo>
                  <a:pt x="5587783" y="1724861"/>
                  <a:pt x="5625580" y="1710035"/>
                  <a:pt x="5660857" y="1690437"/>
                </a:cubicBezTo>
                <a:cubicBezTo>
                  <a:pt x="5678905" y="1680411"/>
                  <a:pt x="5695909" y="1668219"/>
                  <a:pt x="5715000" y="1660358"/>
                </a:cubicBezTo>
                <a:cubicBezTo>
                  <a:pt x="5754581" y="1644060"/>
                  <a:pt x="5807652" y="1645146"/>
                  <a:pt x="5847347" y="1642311"/>
                </a:cubicBezTo>
                <a:cubicBezTo>
                  <a:pt x="5975408" y="1622609"/>
                  <a:pt x="5982312" y="1614819"/>
                  <a:pt x="6160168" y="1654342"/>
                </a:cubicBezTo>
                <a:cubicBezTo>
                  <a:pt x="6209911" y="1665396"/>
                  <a:pt x="6267062" y="1717809"/>
                  <a:pt x="6310563" y="1744579"/>
                </a:cubicBezTo>
                <a:cubicBezTo>
                  <a:pt x="6315963" y="1747902"/>
                  <a:pt x="6322782" y="1748097"/>
                  <a:pt x="6328610" y="1750595"/>
                </a:cubicBezTo>
                <a:cubicBezTo>
                  <a:pt x="6372649" y="1769469"/>
                  <a:pt x="6332374" y="1757551"/>
                  <a:pt x="6376736" y="1768642"/>
                </a:cubicBezTo>
                <a:cubicBezTo>
                  <a:pt x="6382752" y="1774658"/>
                  <a:pt x="6389338" y="1780153"/>
                  <a:pt x="6394784" y="1786689"/>
                </a:cubicBezTo>
                <a:cubicBezTo>
                  <a:pt x="6406138" y="1800314"/>
                  <a:pt x="6418723" y="1827324"/>
                  <a:pt x="6424863" y="1840832"/>
                </a:cubicBezTo>
                <a:cubicBezTo>
                  <a:pt x="6429331" y="1850663"/>
                  <a:pt x="6431536" y="1861535"/>
                  <a:pt x="6436894" y="1870911"/>
                </a:cubicBezTo>
                <a:cubicBezTo>
                  <a:pt x="6447655" y="1889743"/>
                  <a:pt x="6461679" y="1906545"/>
                  <a:pt x="6472989" y="1925053"/>
                </a:cubicBezTo>
                <a:cubicBezTo>
                  <a:pt x="6483755" y="1942669"/>
                  <a:pt x="6491410" y="1962156"/>
                  <a:pt x="6503068" y="1979195"/>
                </a:cubicBezTo>
                <a:cubicBezTo>
                  <a:pt x="6538765" y="2031368"/>
                  <a:pt x="6590596" y="2081471"/>
                  <a:pt x="6635415" y="2123574"/>
                </a:cubicBezTo>
                <a:cubicBezTo>
                  <a:pt x="6696417" y="2180878"/>
                  <a:pt x="6747647" y="2229463"/>
                  <a:pt x="6815889" y="2273968"/>
                </a:cubicBezTo>
                <a:cubicBezTo>
                  <a:pt x="6839223" y="2289186"/>
                  <a:pt x="6863380" y="2303193"/>
                  <a:pt x="6888079" y="2316079"/>
                </a:cubicBezTo>
                <a:cubicBezTo>
                  <a:pt x="6909560" y="2327287"/>
                  <a:pt x="6931886" y="2336839"/>
                  <a:pt x="6954252" y="2346158"/>
                </a:cubicBezTo>
                <a:cubicBezTo>
                  <a:pt x="7019032" y="2373150"/>
                  <a:pt x="7070449" y="2390940"/>
                  <a:pt x="7140742" y="2406316"/>
                </a:cubicBezTo>
                <a:cubicBezTo>
                  <a:pt x="7168446" y="2412376"/>
                  <a:pt x="7196990" y="2413685"/>
                  <a:pt x="7224963" y="2418347"/>
                </a:cubicBezTo>
                <a:cubicBezTo>
                  <a:pt x="7257162" y="2423714"/>
                  <a:pt x="7288851" y="2432137"/>
                  <a:pt x="7321215" y="2436395"/>
                </a:cubicBezTo>
                <a:cubicBezTo>
                  <a:pt x="7365134" y="2442174"/>
                  <a:pt x="7409485" y="2444018"/>
                  <a:pt x="7453563" y="2448426"/>
                </a:cubicBezTo>
                <a:cubicBezTo>
                  <a:pt x="7695006" y="2472570"/>
                  <a:pt x="7543435" y="2463058"/>
                  <a:pt x="7760368" y="2472489"/>
                </a:cubicBezTo>
                <a:cubicBezTo>
                  <a:pt x="8056882" y="2463504"/>
                  <a:pt x="8068523" y="2472335"/>
                  <a:pt x="8277726" y="2448426"/>
                </a:cubicBezTo>
                <a:cubicBezTo>
                  <a:pt x="8307875" y="2444980"/>
                  <a:pt x="8338080" y="2441668"/>
                  <a:pt x="8367963" y="2436395"/>
                </a:cubicBezTo>
                <a:cubicBezTo>
                  <a:pt x="8413189" y="2428414"/>
                  <a:pt x="8649845" y="2375473"/>
                  <a:pt x="8662736" y="2370221"/>
                </a:cubicBezTo>
                <a:cubicBezTo>
                  <a:pt x="8716878" y="2348163"/>
                  <a:pt x="8769700" y="2322534"/>
                  <a:pt x="8825163" y="2304047"/>
                </a:cubicBezTo>
                <a:cubicBezTo>
                  <a:pt x="9011107" y="2242067"/>
                  <a:pt x="8856958" y="2297313"/>
                  <a:pt x="9041731" y="2219826"/>
                </a:cubicBezTo>
                <a:cubicBezTo>
                  <a:pt x="9067488" y="2209025"/>
                  <a:pt x="9094955" y="2202238"/>
                  <a:pt x="9119936" y="2189747"/>
                </a:cubicBezTo>
                <a:cubicBezTo>
                  <a:pt x="9147314" y="2176058"/>
                  <a:pt x="9171027" y="2155824"/>
                  <a:pt x="9198142" y="2141621"/>
                </a:cubicBezTo>
                <a:cubicBezTo>
                  <a:pt x="9213319" y="2133671"/>
                  <a:pt x="9231091" y="2131524"/>
                  <a:pt x="9246268" y="2123574"/>
                </a:cubicBezTo>
                <a:cubicBezTo>
                  <a:pt x="9273382" y="2109371"/>
                  <a:pt x="9297938" y="2090705"/>
                  <a:pt x="9324473" y="2075447"/>
                </a:cubicBezTo>
                <a:cubicBezTo>
                  <a:pt x="9636564" y="1895995"/>
                  <a:pt x="9369933" y="2061573"/>
                  <a:pt x="9571121" y="1925053"/>
                </a:cubicBezTo>
                <a:cubicBezTo>
                  <a:pt x="9598737" y="1906313"/>
                  <a:pt x="9627945" y="1889970"/>
                  <a:pt x="9655342" y="1870911"/>
                </a:cubicBezTo>
                <a:cubicBezTo>
                  <a:pt x="9693020" y="1844700"/>
                  <a:pt x="9744713" y="1799586"/>
                  <a:pt x="9775657" y="1768642"/>
                </a:cubicBezTo>
                <a:cubicBezTo>
                  <a:pt x="9792731" y="1751568"/>
                  <a:pt x="9809646" y="1734075"/>
                  <a:pt x="9823784" y="1714500"/>
                </a:cubicBezTo>
                <a:cubicBezTo>
                  <a:pt x="9846020" y="1683712"/>
                  <a:pt x="9860027" y="1647880"/>
                  <a:pt x="9871910" y="1612232"/>
                </a:cubicBezTo>
                <a:cubicBezTo>
                  <a:pt x="9876527" y="1598382"/>
                  <a:pt x="9880935" y="1584407"/>
                  <a:pt x="9883942" y="1570121"/>
                </a:cubicBezTo>
                <a:cubicBezTo>
                  <a:pt x="9888968" y="1546249"/>
                  <a:pt x="9891963" y="1521995"/>
                  <a:pt x="9895973" y="1497932"/>
                </a:cubicBezTo>
                <a:cubicBezTo>
                  <a:pt x="9893968" y="1447800"/>
                  <a:pt x="9895654" y="1397384"/>
                  <a:pt x="9889957" y="1347537"/>
                </a:cubicBezTo>
                <a:cubicBezTo>
                  <a:pt x="9886809" y="1319992"/>
                  <a:pt x="9866087" y="1272162"/>
                  <a:pt x="9853863" y="1245268"/>
                </a:cubicBezTo>
                <a:cubicBezTo>
                  <a:pt x="9850152" y="1237104"/>
                  <a:pt x="9846974" y="1228552"/>
                  <a:pt x="9841831" y="1221205"/>
                </a:cubicBezTo>
                <a:cubicBezTo>
                  <a:pt x="9832850" y="1208375"/>
                  <a:pt x="9821536" y="1197341"/>
                  <a:pt x="9811752" y="1185111"/>
                </a:cubicBezTo>
                <a:cubicBezTo>
                  <a:pt x="9791750" y="1160108"/>
                  <a:pt x="9800329" y="1163114"/>
                  <a:pt x="9775657" y="1149016"/>
                </a:cubicBezTo>
                <a:cubicBezTo>
                  <a:pt x="9758250" y="1139069"/>
                  <a:pt x="9740276" y="1131988"/>
                  <a:pt x="9721515" y="1124953"/>
                </a:cubicBezTo>
                <a:cubicBezTo>
                  <a:pt x="9715578" y="1122727"/>
                  <a:pt x="9709620" y="1120475"/>
                  <a:pt x="9703468" y="1118937"/>
                </a:cubicBezTo>
                <a:lnTo>
                  <a:pt x="9655342" y="1106905"/>
                </a:lnTo>
                <a:lnTo>
                  <a:pt x="9613231" y="1118937"/>
                </a:lnTo>
                <a:cubicBezTo>
                  <a:pt x="9607157" y="1120759"/>
                  <a:pt x="9599668" y="1120469"/>
                  <a:pt x="9595184" y="1124953"/>
                </a:cubicBezTo>
                <a:cubicBezTo>
                  <a:pt x="9588843" y="1131294"/>
                  <a:pt x="9586483" y="1140690"/>
                  <a:pt x="9583152" y="1149016"/>
                </a:cubicBezTo>
                <a:cubicBezTo>
                  <a:pt x="9578442" y="1160791"/>
                  <a:pt x="9571121" y="1185111"/>
                  <a:pt x="9571121" y="1185111"/>
                </a:cubicBezTo>
                <a:cubicBezTo>
                  <a:pt x="9575131" y="1235242"/>
                  <a:pt x="9577977" y="1285480"/>
                  <a:pt x="9583152" y="1335505"/>
                </a:cubicBezTo>
                <a:cubicBezTo>
                  <a:pt x="9584003" y="1343729"/>
                  <a:pt x="9585988" y="1351936"/>
                  <a:pt x="9589168" y="1359568"/>
                </a:cubicBezTo>
                <a:cubicBezTo>
                  <a:pt x="9596066" y="1376124"/>
                  <a:pt x="9600548" y="1395013"/>
                  <a:pt x="9613231" y="1407695"/>
                </a:cubicBezTo>
                <a:cubicBezTo>
                  <a:pt x="9619247" y="1413711"/>
                  <a:pt x="9624033" y="1421283"/>
                  <a:pt x="9631279" y="1425742"/>
                </a:cubicBezTo>
                <a:cubicBezTo>
                  <a:pt x="9650373" y="1437492"/>
                  <a:pt x="9669154" y="1453345"/>
                  <a:pt x="9691436" y="1455821"/>
                </a:cubicBezTo>
                <a:lnTo>
                  <a:pt x="9745579" y="1461837"/>
                </a:lnTo>
                <a:cubicBezTo>
                  <a:pt x="9762835" y="1460111"/>
                  <a:pt x="9802103" y="1460645"/>
                  <a:pt x="9823784" y="1449805"/>
                </a:cubicBezTo>
                <a:cubicBezTo>
                  <a:pt x="9830251" y="1446572"/>
                  <a:pt x="9835948" y="1441976"/>
                  <a:pt x="9841831" y="1437774"/>
                </a:cubicBezTo>
                <a:cubicBezTo>
                  <a:pt x="9874071" y="1414745"/>
                  <a:pt x="9864989" y="1419246"/>
                  <a:pt x="9901989" y="1389647"/>
                </a:cubicBezTo>
                <a:cubicBezTo>
                  <a:pt x="9909818" y="1383384"/>
                  <a:pt x="9918962" y="1378690"/>
                  <a:pt x="9926052" y="1371600"/>
                </a:cubicBezTo>
                <a:cubicBezTo>
                  <a:pt x="9933142" y="1364510"/>
                  <a:pt x="9937498" y="1355083"/>
                  <a:pt x="9944100" y="1347537"/>
                </a:cubicBezTo>
                <a:cubicBezTo>
                  <a:pt x="9951570" y="1339000"/>
                  <a:pt x="9960142" y="1331495"/>
                  <a:pt x="9968163" y="1323474"/>
                </a:cubicBezTo>
                <a:cubicBezTo>
                  <a:pt x="10002578" y="1254641"/>
                  <a:pt x="9967664" y="1318170"/>
                  <a:pt x="10010273" y="1257300"/>
                </a:cubicBezTo>
                <a:cubicBezTo>
                  <a:pt x="10067798" y="1175122"/>
                  <a:pt x="9984921" y="1281472"/>
                  <a:pt x="10052384" y="1197142"/>
                </a:cubicBezTo>
                <a:cubicBezTo>
                  <a:pt x="10056394" y="1183105"/>
                  <a:pt x="10058242" y="1168261"/>
                  <a:pt x="10064415" y="1155032"/>
                </a:cubicBezTo>
                <a:cubicBezTo>
                  <a:pt x="10072415" y="1137889"/>
                  <a:pt x="10085108" y="1123330"/>
                  <a:pt x="10094494" y="1106905"/>
                </a:cubicBezTo>
                <a:cubicBezTo>
                  <a:pt x="10101168" y="1095226"/>
                  <a:pt x="10106101" y="1082620"/>
                  <a:pt x="10112542" y="1070811"/>
                </a:cubicBezTo>
                <a:cubicBezTo>
                  <a:pt x="10118141" y="1060546"/>
                  <a:pt x="10124573" y="1050758"/>
                  <a:pt x="10130589" y="1040732"/>
                </a:cubicBezTo>
                <a:cubicBezTo>
                  <a:pt x="10150822" y="969916"/>
                  <a:pt x="10136369" y="1015785"/>
                  <a:pt x="10172700" y="920416"/>
                </a:cubicBezTo>
                <a:cubicBezTo>
                  <a:pt x="10178799" y="904405"/>
                  <a:pt x="10186040" y="888763"/>
                  <a:pt x="10190747" y="872289"/>
                </a:cubicBezTo>
                <a:cubicBezTo>
                  <a:pt x="10203066" y="829174"/>
                  <a:pt x="10211670" y="794347"/>
                  <a:pt x="10232857" y="751974"/>
                </a:cubicBezTo>
                <a:cubicBezTo>
                  <a:pt x="10238873" y="739942"/>
                  <a:pt x="10243984" y="727414"/>
                  <a:pt x="10250905" y="715879"/>
                </a:cubicBezTo>
                <a:cubicBezTo>
                  <a:pt x="10256063" y="707282"/>
                  <a:pt x="10263390" y="700158"/>
                  <a:pt x="10268952" y="691816"/>
                </a:cubicBezTo>
                <a:cubicBezTo>
                  <a:pt x="10275438" y="682087"/>
                  <a:pt x="10280514" y="671466"/>
                  <a:pt x="10287000" y="661737"/>
                </a:cubicBezTo>
                <a:cubicBezTo>
                  <a:pt x="10292562" y="653395"/>
                  <a:pt x="10299486" y="646016"/>
                  <a:pt x="10305047" y="637674"/>
                </a:cubicBezTo>
                <a:cubicBezTo>
                  <a:pt x="10311533" y="627945"/>
                  <a:pt x="10315790" y="616725"/>
                  <a:pt x="10323094" y="607595"/>
                </a:cubicBezTo>
                <a:cubicBezTo>
                  <a:pt x="10331952" y="596523"/>
                  <a:pt x="10343945" y="588282"/>
                  <a:pt x="10353173" y="577516"/>
                </a:cubicBezTo>
                <a:cubicBezTo>
                  <a:pt x="10569546" y="325082"/>
                  <a:pt x="10334174" y="586542"/>
                  <a:pt x="10479505" y="433137"/>
                </a:cubicBezTo>
                <a:cubicBezTo>
                  <a:pt x="10500007" y="411496"/>
                  <a:pt x="10517074" y="386415"/>
                  <a:pt x="10539663" y="366963"/>
                </a:cubicBezTo>
                <a:cubicBezTo>
                  <a:pt x="10589507" y="324042"/>
                  <a:pt x="10643752" y="286511"/>
                  <a:pt x="10696073" y="246647"/>
                </a:cubicBezTo>
                <a:cubicBezTo>
                  <a:pt x="10799645" y="167735"/>
                  <a:pt x="10957788" y="46316"/>
                  <a:pt x="11069052" y="24063"/>
                </a:cubicBezTo>
                <a:lnTo>
                  <a:pt x="11189368" y="0"/>
                </a:lnTo>
                <a:cubicBezTo>
                  <a:pt x="11307679" y="4011"/>
                  <a:pt x="11426890" y="-3080"/>
                  <a:pt x="11544300" y="12032"/>
                </a:cubicBezTo>
                <a:cubicBezTo>
                  <a:pt x="11630649" y="23146"/>
                  <a:pt x="11711534" y="61424"/>
                  <a:pt x="11796963" y="78205"/>
                </a:cubicBezTo>
                <a:cubicBezTo>
                  <a:pt x="12354055" y="187634"/>
                  <a:pt x="11917945" y="109239"/>
                  <a:pt x="12542921" y="198521"/>
                </a:cubicBezTo>
                <a:cubicBezTo>
                  <a:pt x="12645399" y="213161"/>
                  <a:pt x="12747616" y="229629"/>
                  <a:pt x="12849726" y="246647"/>
                </a:cubicBezTo>
                <a:cubicBezTo>
                  <a:pt x="12939023" y="261530"/>
                  <a:pt x="12918617" y="243349"/>
                  <a:pt x="12945979" y="270711"/>
                </a:cubicBezTo>
              </a:path>
            </a:pathLst>
          </a:custGeom>
          <a:noFill/>
          <a:ln w="19050">
            <a:solidFill>
              <a:srgbClr val="19592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E"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Ellips 4">
            <a:extLst>
              <a:ext uri="{FF2B5EF4-FFF2-40B4-BE49-F238E27FC236}">
                <a16:creationId xmlns:a16="http://schemas.microsoft.com/office/drawing/2014/main" id="{FC6BB8C2-F354-AB16-F3F8-304561D5A850}"/>
              </a:ext>
            </a:extLst>
          </p:cNvPr>
          <p:cNvSpPr/>
          <p:nvPr/>
        </p:nvSpPr>
        <p:spPr>
          <a:xfrm>
            <a:off x="1212182" y="2890601"/>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Planera kartläggning</a:t>
            </a:r>
            <a:endParaRPr kumimoji="0" lang="en-SE" sz="1200" b="0" i="0" u="none" strike="noStrike" kern="1200" cap="none" spc="0" normalizeH="0" baseline="0" noProof="0">
              <a:ln>
                <a:noFill/>
              </a:ln>
              <a:solidFill>
                <a:schemeClr val="tx1"/>
              </a:solidFill>
              <a:effectLst/>
              <a:uLnTx/>
              <a:uFillTx/>
            </a:endParaRPr>
          </a:p>
        </p:txBody>
      </p:sp>
      <p:sp>
        <p:nvSpPr>
          <p:cNvPr id="6" name="Ellips 5">
            <a:extLst>
              <a:ext uri="{FF2B5EF4-FFF2-40B4-BE49-F238E27FC236}">
                <a16:creationId xmlns:a16="http://schemas.microsoft.com/office/drawing/2014/main" id="{23B84534-C18F-79C7-5DC7-295A13699D2D}"/>
              </a:ext>
            </a:extLst>
          </p:cNvPr>
          <p:cNvSpPr/>
          <p:nvPr/>
        </p:nvSpPr>
        <p:spPr>
          <a:xfrm>
            <a:off x="3594646" y="4101172"/>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ea typeface="Roboto Mono" pitchFamily="2" charset="0"/>
              </a:rPr>
              <a:t>Genomföra kartläggning</a:t>
            </a:r>
            <a:endParaRPr kumimoji="0" lang="en-SE" sz="1200" b="0" i="0" u="none" strike="noStrike" kern="1200" cap="none" spc="0" normalizeH="0" baseline="0" noProof="0">
              <a:ln>
                <a:noFill/>
              </a:ln>
              <a:solidFill>
                <a:schemeClr val="tx1"/>
              </a:solidFill>
              <a:effectLst/>
              <a:uLnTx/>
              <a:uFillTx/>
              <a:ea typeface="Roboto Mono" pitchFamily="2" charset="0"/>
            </a:endParaRPr>
          </a:p>
        </p:txBody>
      </p:sp>
      <p:sp>
        <p:nvSpPr>
          <p:cNvPr id="7" name="Ellips 6">
            <a:extLst>
              <a:ext uri="{FF2B5EF4-FFF2-40B4-BE49-F238E27FC236}">
                <a16:creationId xmlns:a16="http://schemas.microsoft.com/office/drawing/2014/main" id="{5DBD348B-1F1A-36AE-A67A-EDB9FF772C6A}"/>
              </a:ext>
            </a:extLst>
          </p:cNvPr>
          <p:cNvSpPr/>
          <p:nvPr/>
        </p:nvSpPr>
        <p:spPr>
          <a:xfrm>
            <a:off x="6764197" y="3170976"/>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Samman-ställa och analysera resultatet</a:t>
            </a:r>
            <a:endParaRPr kumimoji="0" lang="en-SE" sz="1200" b="0" i="0" u="none" strike="noStrike" kern="1200" cap="none" spc="0" normalizeH="0" baseline="0" noProof="0">
              <a:ln>
                <a:noFill/>
              </a:ln>
              <a:solidFill>
                <a:schemeClr val="tx1"/>
              </a:solidFill>
              <a:effectLst/>
              <a:uLnTx/>
              <a:uFillTx/>
            </a:endParaRPr>
          </a:p>
        </p:txBody>
      </p:sp>
      <p:sp>
        <p:nvSpPr>
          <p:cNvPr id="8" name="Ellips 7">
            <a:extLst>
              <a:ext uri="{FF2B5EF4-FFF2-40B4-BE49-F238E27FC236}">
                <a16:creationId xmlns:a16="http://schemas.microsoft.com/office/drawing/2014/main" id="{07C4C4A4-18AD-2FEE-5133-13DEEE063484}"/>
              </a:ext>
            </a:extLst>
          </p:cNvPr>
          <p:cNvSpPr/>
          <p:nvPr/>
        </p:nvSpPr>
        <p:spPr>
          <a:xfrm>
            <a:off x="9639079" y="1358856"/>
            <a:ext cx="1461836" cy="1341521"/>
          </a:xfrm>
          <a:prstGeom prst="ellipse">
            <a:avLst/>
          </a:prstGeom>
          <a:solidFill>
            <a:srgbClr val="5FB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chemeClr val="tx1"/>
                </a:solidFill>
                <a:effectLst/>
                <a:uLnTx/>
                <a:uFillTx/>
              </a:rPr>
              <a:t>Prioritera behov</a:t>
            </a:r>
            <a:endParaRPr kumimoji="0" lang="en-SE" sz="1200" b="0" i="0" u="none" strike="noStrike" kern="1200" cap="none" spc="0" normalizeH="0" baseline="0" noProof="0">
              <a:ln>
                <a:noFill/>
              </a:ln>
              <a:solidFill>
                <a:schemeClr val="tx1"/>
              </a:solidFill>
              <a:effectLst/>
              <a:uLnTx/>
              <a:uFillTx/>
            </a:endParaRPr>
          </a:p>
        </p:txBody>
      </p:sp>
      <p:sp>
        <p:nvSpPr>
          <p:cNvPr id="11" name="textruta 10">
            <a:extLst>
              <a:ext uri="{FF2B5EF4-FFF2-40B4-BE49-F238E27FC236}">
                <a16:creationId xmlns:a16="http://schemas.microsoft.com/office/drawing/2014/main" id="{E2410754-A3D2-0CC5-9719-27EE2EFA208D}"/>
              </a:ext>
            </a:extLst>
          </p:cNvPr>
          <p:cNvSpPr txBox="1"/>
          <p:nvPr/>
        </p:nvSpPr>
        <p:spPr>
          <a:xfrm>
            <a:off x="701039" y="676656"/>
            <a:ext cx="9299303"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3000" i="0" u="none" strike="noStrike" kern="1200" cap="none" spc="0" normalizeH="0" baseline="0" noProof="0">
                <a:ln>
                  <a:noFill/>
                </a:ln>
                <a:solidFill>
                  <a:prstClr val="black"/>
                </a:solidFill>
                <a:effectLst/>
                <a:uLnTx/>
                <a:uFillTx/>
                <a:latin typeface="+mj-lt"/>
              </a:rPr>
              <a:t>Steg för att kartlägga behov och resurser</a:t>
            </a:r>
            <a:endParaRPr kumimoji="0" lang="en-SE" sz="3000" i="0" u="none" strike="noStrike" kern="1200" cap="none" spc="0" normalizeH="0" baseline="0" noProof="0">
              <a:ln>
                <a:noFill/>
              </a:ln>
              <a:solidFill>
                <a:prstClr val="black"/>
              </a:solidFill>
              <a:effectLst/>
              <a:uLnTx/>
              <a:uFillTx/>
              <a:latin typeface="+mj-lt"/>
            </a:endParaRPr>
          </a:p>
        </p:txBody>
      </p:sp>
      <p:sp>
        <p:nvSpPr>
          <p:cNvPr id="2" name="Platshållare för bildnummer 1">
            <a:extLst>
              <a:ext uri="{FF2B5EF4-FFF2-40B4-BE49-F238E27FC236}">
                <a16:creationId xmlns:a16="http://schemas.microsoft.com/office/drawing/2014/main" id="{68371C65-CA81-2137-21BF-50AED25A4F16}"/>
              </a:ext>
            </a:extLst>
          </p:cNvPr>
          <p:cNvSpPr>
            <a:spLocks noGrp="1"/>
          </p:cNvSpPr>
          <p:nvPr>
            <p:ph type="sldNum" sz="quarter" idx="12"/>
          </p:nvPr>
        </p:nvSpPr>
        <p:spPr>
          <a:xfrm>
            <a:off x="9221788" y="6360066"/>
            <a:ext cx="2743200" cy="365125"/>
          </a:xfrm>
        </p:spPr>
        <p:txBody>
          <a:bodyPr/>
          <a:lstStyle/>
          <a:p>
            <a:fld id="{2066355A-084C-D24E-9AD2-7E4FC41EA627}" type="slidenum">
              <a:rPr lang="sv-SE" smtClean="0"/>
              <a:pPr/>
              <a:t>5</a:t>
            </a:fld>
            <a:endParaRPr lang="sv-SE"/>
          </a:p>
        </p:txBody>
      </p:sp>
      <p:pic>
        <p:nvPicPr>
          <p:cNvPr id="3" name="Bildobjekt 2">
            <a:extLst>
              <a:ext uri="{FF2B5EF4-FFF2-40B4-BE49-F238E27FC236}">
                <a16:creationId xmlns:a16="http://schemas.microsoft.com/office/drawing/2014/main" id="{238F9D1C-493F-DA90-8B0D-3919A2976DB6}"/>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86271186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68715-36AF-AFBE-933D-69E83E905A0C}"/>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4466E7E1-3397-6449-BF39-82E047BED4DC}"/>
              </a:ext>
            </a:extLst>
          </p:cNvPr>
          <p:cNvSpPr txBox="1"/>
          <p:nvPr/>
        </p:nvSpPr>
        <p:spPr>
          <a:xfrm>
            <a:off x="7522494" y="1966886"/>
            <a:ext cx="1804737" cy="646331"/>
          </a:xfrm>
          <a:prstGeom prst="rect">
            <a:avLst/>
          </a:prstGeom>
          <a:noFill/>
        </p:spPr>
        <p:txBody>
          <a:bodyPr wrap="square" rtlCol="0">
            <a:spAutoFit/>
          </a:bodyPr>
          <a:lstStyle/>
          <a:p>
            <a:r>
              <a:rPr lang="sv-SE">
                <a:highlight>
                  <a:srgbClr val="FFFF00"/>
                </a:highlight>
              </a:rPr>
              <a:t>Bild på olika behovsnivåer</a:t>
            </a:r>
            <a:endParaRPr lang="en-SE">
              <a:highlight>
                <a:srgbClr val="FFFF00"/>
              </a:highlight>
            </a:endParaRPr>
          </a:p>
        </p:txBody>
      </p:sp>
      <p:grpSp>
        <p:nvGrpSpPr>
          <p:cNvPr id="5" name="Grupp 4">
            <a:extLst>
              <a:ext uri="{FF2B5EF4-FFF2-40B4-BE49-F238E27FC236}">
                <a16:creationId xmlns:a16="http://schemas.microsoft.com/office/drawing/2014/main" id="{FC8E8E68-18DE-D323-C1E8-15AB11F7C2CA}"/>
              </a:ext>
            </a:extLst>
          </p:cNvPr>
          <p:cNvGrpSpPr/>
          <p:nvPr/>
        </p:nvGrpSpPr>
        <p:grpSpPr>
          <a:xfrm>
            <a:off x="5940343" y="531333"/>
            <a:ext cx="5257168" cy="5588420"/>
            <a:chOff x="1028148" y="0"/>
            <a:chExt cx="4665561" cy="4665561"/>
          </a:xfrm>
          <a:solidFill>
            <a:srgbClr val="195929"/>
          </a:solidFill>
        </p:grpSpPr>
        <p:sp>
          <p:nvSpPr>
            <p:cNvPr id="6" name="Ellips 5">
              <a:extLst>
                <a:ext uri="{FF2B5EF4-FFF2-40B4-BE49-F238E27FC236}">
                  <a16:creationId xmlns:a16="http://schemas.microsoft.com/office/drawing/2014/main" id="{E6209770-4386-6D3D-EEE0-9AB095AA4BE2}"/>
                </a:ext>
              </a:extLst>
            </p:cNvPr>
            <p:cNvSpPr/>
            <p:nvPr/>
          </p:nvSpPr>
          <p:spPr>
            <a:xfrm>
              <a:off x="1028148" y="0"/>
              <a:ext cx="4665561" cy="4665561"/>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7" name="Ellips 4">
              <a:extLst>
                <a:ext uri="{FF2B5EF4-FFF2-40B4-BE49-F238E27FC236}">
                  <a16:creationId xmlns:a16="http://schemas.microsoft.com/office/drawing/2014/main" id="{EA5DC2BE-1B06-9F6D-2333-CF3131C52256}"/>
                </a:ext>
              </a:extLst>
            </p:cNvPr>
            <p:cNvSpPr txBox="1"/>
            <p:nvPr/>
          </p:nvSpPr>
          <p:spPr>
            <a:xfrm>
              <a:off x="2545621" y="233278"/>
              <a:ext cx="1630613" cy="69983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Samhälle</a:t>
              </a:r>
              <a:br>
                <a:rPr kumimoji="0" lang="sv-SE" sz="1800" b="0" i="0" u="none" strike="noStrike" kern="1200" cap="none" spc="0" normalizeH="0" baseline="0" noProof="0">
                  <a:ln>
                    <a:noFill/>
                  </a:ln>
                  <a:solidFill>
                    <a:schemeClr val="bg1"/>
                  </a:solidFill>
                  <a:effectLst/>
                  <a:uLnTx/>
                  <a:uFillTx/>
                  <a:ea typeface="+mn-ea"/>
                  <a:cs typeface="+mn-cs"/>
                </a:rPr>
              </a:br>
              <a:r>
                <a:rPr kumimoji="0" lang="sv-SE" sz="1800" b="0" i="0" u="none" strike="noStrike" kern="1200" cap="none" spc="0" normalizeH="0" baseline="0" noProof="0">
                  <a:ln>
                    <a:noFill/>
                  </a:ln>
                  <a:solidFill>
                    <a:schemeClr val="bg1"/>
                  </a:solidFill>
                  <a:effectLst/>
                  <a:uLnTx/>
                  <a:uFillTx/>
                  <a:ea typeface="+mn-ea"/>
                  <a:cs typeface="+mn-cs"/>
                </a:rPr>
                <a:t>/struktur</a:t>
              </a:r>
            </a:p>
          </p:txBody>
        </p:sp>
      </p:grpSp>
      <p:grpSp>
        <p:nvGrpSpPr>
          <p:cNvPr id="8" name="Grupp 7">
            <a:extLst>
              <a:ext uri="{FF2B5EF4-FFF2-40B4-BE49-F238E27FC236}">
                <a16:creationId xmlns:a16="http://schemas.microsoft.com/office/drawing/2014/main" id="{32E6CFBA-4FB0-21D5-4F9C-128D9FCA18F8}"/>
              </a:ext>
            </a:extLst>
          </p:cNvPr>
          <p:cNvGrpSpPr/>
          <p:nvPr/>
        </p:nvGrpSpPr>
        <p:grpSpPr>
          <a:xfrm>
            <a:off x="6427266" y="1642842"/>
            <a:ext cx="4409927" cy="4476911"/>
            <a:chOff x="1623380" y="1166390"/>
            <a:chExt cx="3499170" cy="3499170"/>
          </a:xfrm>
          <a:solidFill>
            <a:srgbClr val="228A5D"/>
          </a:solidFill>
        </p:grpSpPr>
        <p:sp>
          <p:nvSpPr>
            <p:cNvPr id="10" name="Ellips 9">
              <a:extLst>
                <a:ext uri="{FF2B5EF4-FFF2-40B4-BE49-F238E27FC236}">
                  <a16:creationId xmlns:a16="http://schemas.microsoft.com/office/drawing/2014/main" id="{6AA024DF-7576-FC1A-7C84-9BB4027DC002}"/>
                </a:ext>
              </a:extLst>
            </p:cNvPr>
            <p:cNvSpPr/>
            <p:nvPr/>
          </p:nvSpPr>
          <p:spPr>
            <a:xfrm>
              <a:off x="1623380" y="1166390"/>
              <a:ext cx="3499170" cy="3499170"/>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11" name="Ellips 4">
              <a:extLst>
                <a:ext uri="{FF2B5EF4-FFF2-40B4-BE49-F238E27FC236}">
                  <a16:creationId xmlns:a16="http://schemas.microsoft.com/office/drawing/2014/main" id="{E7C5CF44-8E07-913B-57E6-20CAC7E11228}"/>
                </a:ext>
              </a:extLst>
            </p:cNvPr>
            <p:cNvSpPr txBox="1"/>
            <p:nvPr/>
          </p:nvSpPr>
          <p:spPr>
            <a:xfrm>
              <a:off x="2557658" y="1385088"/>
              <a:ext cx="1630613" cy="65609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Området/platsen</a:t>
              </a:r>
            </a:p>
          </p:txBody>
        </p:sp>
      </p:grpSp>
      <p:grpSp>
        <p:nvGrpSpPr>
          <p:cNvPr id="12" name="Grupp 11">
            <a:extLst>
              <a:ext uri="{FF2B5EF4-FFF2-40B4-BE49-F238E27FC236}">
                <a16:creationId xmlns:a16="http://schemas.microsoft.com/office/drawing/2014/main" id="{9122FCC8-18FB-9FD4-775B-411DD3862921}"/>
              </a:ext>
            </a:extLst>
          </p:cNvPr>
          <p:cNvGrpSpPr/>
          <p:nvPr/>
        </p:nvGrpSpPr>
        <p:grpSpPr>
          <a:xfrm>
            <a:off x="6946701" y="2585859"/>
            <a:ext cx="3499170" cy="3499170"/>
            <a:chOff x="1623380" y="1166390"/>
            <a:chExt cx="3499170" cy="3499170"/>
          </a:xfrm>
          <a:solidFill>
            <a:srgbClr val="5FB98B"/>
          </a:solidFill>
        </p:grpSpPr>
        <p:sp>
          <p:nvSpPr>
            <p:cNvPr id="13" name="Ellips 12">
              <a:extLst>
                <a:ext uri="{FF2B5EF4-FFF2-40B4-BE49-F238E27FC236}">
                  <a16:creationId xmlns:a16="http://schemas.microsoft.com/office/drawing/2014/main" id="{08088853-8E10-F6FA-C6A5-B74ECF970673}"/>
                </a:ext>
              </a:extLst>
            </p:cNvPr>
            <p:cNvSpPr/>
            <p:nvPr/>
          </p:nvSpPr>
          <p:spPr>
            <a:xfrm>
              <a:off x="1623380" y="1166390"/>
              <a:ext cx="3499170" cy="3499170"/>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ea typeface="+mn-ea"/>
                <a:cs typeface="+mn-cs"/>
              </a:endParaRPr>
            </a:p>
          </p:txBody>
        </p:sp>
        <p:sp>
          <p:nvSpPr>
            <p:cNvPr id="14" name="Ellips 4">
              <a:extLst>
                <a:ext uri="{FF2B5EF4-FFF2-40B4-BE49-F238E27FC236}">
                  <a16:creationId xmlns:a16="http://schemas.microsoft.com/office/drawing/2014/main" id="{42158F5D-6BC7-C485-3E3D-4B404E463685}"/>
                </a:ext>
              </a:extLst>
            </p:cNvPr>
            <p:cNvSpPr txBox="1"/>
            <p:nvPr/>
          </p:nvSpPr>
          <p:spPr>
            <a:xfrm>
              <a:off x="2557658" y="1385088"/>
              <a:ext cx="1630613" cy="65609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1200" cap="none" spc="0" normalizeH="0" baseline="0" noProof="0">
                  <a:ln>
                    <a:noFill/>
                  </a:ln>
                  <a:solidFill>
                    <a:schemeClr val="bg1"/>
                  </a:solidFill>
                  <a:effectLst/>
                  <a:uLnTx/>
                  <a:uFillTx/>
                  <a:ea typeface="+mn-ea"/>
                  <a:cs typeface="+mn-cs"/>
                </a:rPr>
                <a:t>Bolaget</a:t>
              </a:r>
            </a:p>
          </p:txBody>
        </p:sp>
      </p:grpSp>
      <p:grpSp>
        <p:nvGrpSpPr>
          <p:cNvPr id="15" name="Grupp 14">
            <a:extLst>
              <a:ext uri="{FF2B5EF4-FFF2-40B4-BE49-F238E27FC236}">
                <a16:creationId xmlns:a16="http://schemas.microsoft.com/office/drawing/2014/main" id="{57BAAD4E-9B12-37E3-7CCC-8812CD8BF465}"/>
              </a:ext>
            </a:extLst>
          </p:cNvPr>
          <p:cNvGrpSpPr/>
          <p:nvPr/>
        </p:nvGrpSpPr>
        <p:grpSpPr>
          <a:xfrm>
            <a:off x="7492140" y="3665164"/>
            <a:ext cx="2408289" cy="2408289"/>
            <a:chOff x="0" y="0"/>
            <a:chExt cx="2408289" cy="2408289"/>
          </a:xfrm>
          <a:solidFill>
            <a:srgbClr val="98CDA8"/>
          </a:solidFill>
        </p:grpSpPr>
        <p:sp>
          <p:nvSpPr>
            <p:cNvPr id="16" name="Ellips 15">
              <a:extLst>
                <a:ext uri="{FF2B5EF4-FFF2-40B4-BE49-F238E27FC236}">
                  <a16:creationId xmlns:a16="http://schemas.microsoft.com/office/drawing/2014/main" id="{ACA57153-E796-DFD9-F373-C60FCAB6E8A5}"/>
                </a:ext>
              </a:extLst>
            </p:cNvPr>
            <p:cNvSpPr/>
            <p:nvPr/>
          </p:nvSpPr>
          <p:spPr>
            <a:xfrm>
              <a:off x="0" y="0"/>
              <a:ext cx="2408289" cy="2408289"/>
            </a:xfrm>
            <a:prstGeom prst="ellipse">
              <a:avLst/>
            </a:prstGeom>
            <a:grpFill/>
            <a:ln w="25400" cap="flat" cmpd="sng" algn="ctr">
              <a:solidFill>
                <a:sysClr val="window" lastClr="FFFFFF">
                  <a:hueOff val="0"/>
                  <a:satOff val="0"/>
                  <a:lumOff val="0"/>
                  <a:alphaOff val="0"/>
                </a:sysClr>
              </a:solidFill>
              <a:prstDash val="solid"/>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0" cap="none" spc="0" normalizeH="0" baseline="0" noProof="0">
                <a:ln>
                  <a:noFill/>
                </a:ln>
                <a:solidFill>
                  <a:prstClr val="white"/>
                </a:solidFill>
                <a:effectLst/>
                <a:uLnTx/>
                <a:uFillTx/>
                <a:ea typeface="+mn-ea"/>
                <a:cs typeface="+mn-cs"/>
              </a:endParaRPr>
            </a:p>
          </p:txBody>
        </p:sp>
        <p:sp>
          <p:nvSpPr>
            <p:cNvPr id="17" name="Ellips 4">
              <a:extLst>
                <a:ext uri="{FF2B5EF4-FFF2-40B4-BE49-F238E27FC236}">
                  <a16:creationId xmlns:a16="http://schemas.microsoft.com/office/drawing/2014/main" id="{5B431E76-A13F-772F-65CE-1D11A8820799}"/>
                </a:ext>
              </a:extLst>
            </p:cNvPr>
            <p:cNvSpPr txBox="1"/>
            <p:nvPr/>
          </p:nvSpPr>
          <p:spPr>
            <a:xfrm>
              <a:off x="352685" y="602072"/>
              <a:ext cx="1702917" cy="1204144"/>
            </a:xfrm>
            <a:prstGeom prst="rect">
              <a:avLst/>
            </a:prstGeom>
            <a:grpFill/>
            <a:ln>
              <a:noFill/>
            </a:ln>
            <a:effectLst/>
          </p:spPr>
          <p:txBody>
            <a:bodyPr spcFirstLastPara="0" vert="horz" wrap="square" lIns="128016" tIns="128016" rIns="128016" bIns="128016"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sv-SE" sz="1800" b="0" i="0" u="none" strike="noStrike" kern="0" cap="none" spc="0" normalizeH="0" baseline="0" noProof="0">
                  <a:ln>
                    <a:noFill/>
                  </a:ln>
                  <a:solidFill>
                    <a:schemeClr val="bg1"/>
                  </a:solidFill>
                  <a:effectLst/>
                  <a:uLnTx/>
                  <a:uFillTx/>
                  <a:ea typeface="+mn-ea"/>
                  <a:cs typeface="+mn-cs"/>
                </a:rPr>
                <a:t>Målgrupp</a:t>
              </a:r>
              <a:br>
                <a:rPr kumimoji="0" lang="sv-SE" sz="1800" b="0" i="0" u="none" strike="noStrike" kern="0" cap="none" spc="0" normalizeH="0" baseline="0" noProof="0">
                  <a:ln>
                    <a:noFill/>
                  </a:ln>
                  <a:solidFill>
                    <a:schemeClr val="bg1"/>
                  </a:solidFill>
                  <a:effectLst/>
                  <a:uLnTx/>
                  <a:uFillTx/>
                  <a:ea typeface="+mn-ea"/>
                  <a:cs typeface="+mn-cs"/>
                </a:rPr>
              </a:br>
              <a:r>
                <a:rPr kumimoji="0" lang="sv-SE" sz="1800" b="0" i="0" u="none" strike="noStrike" kern="0" cap="none" spc="0" normalizeH="0" baseline="0" noProof="0">
                  <a:ln>
                    <a:noFill/>
                  </a:ln>
                  <a:solidFill>
                    <a:schemeClr val="bg1"/>
                  </a:solidFill>
                  <a:effectLst/>
                  <a:uLnTx/>
                  <a:uFillTx/>
                  <a:ea typeface="+mn-ea"/>
                  <a:cs typeface="+mn-cs"/>
                </a:rPr>
                <a:t>/individ</a:t>
              </a:r>
            </a:p>
          </p:txBody>
        </p:sp>
      </p:grpSp>
      <p:sp>
        <p:nvSpPr>
          <p:cNvPr id="19" name="textruta 18">
            <a:extLst>
              <a:ext uri="{FF2B5EF4-FFF2-40B4-BE49-F238E27FC236}">
                <a16:creationId xmlns:a16="http://schemas.microsoft.com/office/drawing/2014/main" id="{326C2735-1B4A-0FEE-269A-563D1F93F67E}"/>
              </a:ext>
            </a:extLst>
          </p:cNvPr>
          <p:cNvSpPr txBox="1"/>
          <p:nvPr/>
        </p:nvSpPr>
        <p:spPr>
          <a:xfrm>
            <a:off x="300037" y="243512"/>
            <a:ext cx="4638523" cy="6370975"/>
          </a:xfrm>
          <a:prstGeom prst="rect">
            <a:avLst/>
          </a:prstGeom>
          <a:noFill/>
        </p:spPr>
        <p:txBody>
          <a:bodyPr wrap="square" rtlCol="0">
            <a:spAutoFit/>
          </a:bodyPr>
          <a:lstStyle/>
          <a:p>
            <a:r>
              <a:rPr lang="sv-SE" sz="3600">
                <a:latin typeface="+mj-lt"/>
              </a:rPr>
              <a:t>Kartläggning som utgångspunkt för välmotiverade insatser</a:t>
            </a:r>
          </a:p>
          <a:p>
            <a:endParaRPr lang="sv-SE" sz="1200"/>
          </a:p>
          <a:p>
            <a:r>
              <a:rPr lang="sv-SE" sz="1400" b="1"/>
              <a:t>För att skapa förändring behövs kunskap om nuläget</a:t>
            </a:r>
            <a:r>
              <a:rPr lang="sv-SE" sz="1400"/>
              <a:t>. En kartläggning ger en gemensam bild av vilka </a:t>
            </a:r>
            <a:r>
              <a:rPr lang="sv-SE" sz="1400" b="1"/>
              <a:t>behov, utmaningar och resurser som finns i ett område</a:t>
            </a:r>
            <a:r>
              <a:rPr lang="sv-SE" sz="1400"/>
              <a:t>.</a:t>
            </a:r>
          </a:p>
          <a:p>
            <a:endParaRPr lang="sv-SE" sz="1400"/>
          </a:p>
          <a:p>
            <a:r>
              <a:rPr lang="sv-SE" sz="1400"/>
              <a:t>I kartläggningen tittar vi på </a:t>
            </a:r>
            <a:r>
              <a:rPr lang="sv-SE" sz="1400" b="1"/>
              <a:t>behov och resurser på flera nivåer</a:t>
            </a:r>
            <a:r>
              <a:rPr lang="sv-SE" sz="1400"/>
              <a:t>: hos individer och grupper, i det egna bolaget, i området vi verkar/planerar att verka i, samt i det omgivande samhället. </a:t>
            </a:r>
          </a:p>
          <a:p>
            <a:endParaRPr lang="sv-SE" sz="1400"/>
          </a:p>
          <a:p>
            <a:r>
              <a:rPr lang="sv-SE" sz="1400"/>
              <a:t>I kartläggningsarbetet kan vi använda både </a:t>
            </a:r>
            <a:r>
              <a:rPr lang="sv-SE" sz="1400" b="1"/>
              <a:t>kvalitativa källor</a:t>
            </a:r>
            <a:r>
              <a:rPr lang="sv-SE" sz="1400"/>
              <a:t>, till exempel intervjuer med boende i området, och </a:t>
            </a:r>
            <a:r>
              <a:rPr lang="sv-SE" sz="1400" b="1"/>
              <a:t>kvantitativa källor</a:t>
            </a:r>
            <a:r>
              <a:rPr lang="sv-SE" sz="1400"/>
              <a:t>, till exempel öppen data och statistik från kommuner, myndigheter eller egna enkäter. </a:t>
            </a:r>
          </a:p>
          <a:p>
            <a:endParaRPr lang="sv-SE" sz="1400"/>
          </a:p>
          <a:p>
            <a:r>
              <a:rPr lang="sv-SE" sz="1400"/>
              <a:t>Kartläggningen kan hjälpa oss att få syn på </a:t>
            </a:r>
            <a:r>
              <a:rPr lang="sv-SE" sz="1400" b="1"/>
              <a:t>gap mellan behov och befintliga insatser</a:t>
            </a:r>
            <a:r>
              <a:rPr lang="sv-SE" sz="1400"/>
              <a:t> och ge underlag för </a:t>
            </a:r>
            <a:r>
              <a:rPr lang="sv-SE" sz="1400" b="1"/>
              <a:t>beslut om insatser som bygger på kunskap </a:t>
            </a:r>
            <a:r>
              <a:rPr lang="sv-SE" sz="1400"/>
              <a:t>snarare än antaganden.</a:t>
            </a:r>
          </a:p>
        </p:txBody>
      </p:sp>
      <p:sp>
        <p:nvSpPr>
          <p:cNvPr id="2" name="Platshållare för bildnummer 1">
            <a:extLst>
              <a:ext uri="{FF2B5EF4-FFF2-40B4-BE49-F238E27FC236}">
                <a16:creationId xmlns:a16="http://schemas.microsoft.com/office/drawing/2014/main" id="{79D77F69-4290-62F4-F5D3-C8C25ECA8042}"/>
              </a:ext>
            </a:extLst>
          </p:cNvPr>
          <p:cNvSpPr>
            <a:spLocks noGrp="1"/>
          </p:cNvSpPr>
          <p:nvPr>
            <p:ph type="sldNum" sz="quarter" idx="12"/>
          </p:nvPr>
        </p:nvSpPr>
        <p:spPr>
          <a:xfrm>
            <a:off x="9148763" y="6356350"/>
            <a:ext cx="2743200" cy="365125"/>
          </a:xfrm>
        </p:spPr>
        <p:txBody>
          <a:bodyPr/>
          <a:lstStyle/>
          <a:p>
            <a:fld id="{2066355A-084C-D24E-9AD2-7E4FC41EA627}" type="slidenum">
              <a:rPr lang="sv-SE" smtClean="0"/>
              <a:pPr/>
              <a:t>6</a:t>
            </a:fld>
            <a:endParaRPr lang="sv-SE"/>
          </a:p>
        </p:txBody>
      </p:sp>
      <p:pic>
        <p:nvPicPr>
          <p:cNvPr id="3" name="Bildobjekt 2">
            <a:extLst>
              <a:ext uri="{FF2B5EF4-FFF2-40B4-BE49-F238E27FC236}">
                <a16:creationId xmlns:a16="http://schemas.microsoft.com/office/drawing/2014/main" id="{1E0ADB05-7DFF-A5AA-AA97-F8E20A59C14D}"/>
              </a:ext>
            </a:extLst>
          </p:cNvPr>
          <p:cNvPicPr>
            <a:picLocks noChangeAspect="1"/>
          </p:cNvPicPr>
          <p:nvPr/>
        </p:nvPicPr>
        <p:blipFill>
          <a:blip r:embed="rId3"/>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831819807"/>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7D06E9-515F-179C-7AD2-A19A54AB420F}"/>
            </a:ext>
          </a:extLst>
        </p:cNvPr>
        <p:cNvGrpSpPr/>
        <p:nvPr/>
      </p:nvGrpSpPr>
      <p:grpSpPr>
        <a:xfrm>
          <a:off x="0" y="0"/>
          <a:ext cx="0" cy="0"/>
          <a:chOff x="0" y="0"/>
          <a:chExt cx="0" cy="0"/>
        </a:xfrm>
      </p:grpSpPr>
      <p:sp>
        <p:nvSpPr>
          <p:cNvPr id="5" name="Rektangel 4">
            <a:extLst>
              <a:ext uri="{FF2B5EF4-FFF2-40B4-BE49-F238E27FC236}">
                <a16:creationId xmlns:a16="http://schemas.microsoft.com/office/drawing/2014/main" id="{789A889C-1E2A-A049-997C-61C57D405505}"/>
              </a:ext>
            </a:extLst>
          </p:cNvPr>
          <p:cNvSpPr/>
          <p:nvPr/>
        </p:nvSpPr>
        <p:spPr>
          <a:xfrm>
            <a:off x="1204218" y="1279699"/>
            <a:ext cx="4388674" cy="4641181"/>
          </a:xfrm>
          <a:custGeom>
            <a:avLst/>
            <a:gdLst>
              <a:gd name="csX0" fmla="*/ 0 w 4388674"/>
              <a:gd name="csY0" fmla="*/ 0 h 4641181"/>
              <a:gd name="csX1" fmla="*/ 4388674 w 4388674"/>
              <a:gd name="csY1" fmla="*/ 0 h 4641181"/>
              <a:gd name="csX2" fmla="*/ 4388674 w 4388674"/>
              <a:gd name="csY2" fmla="*/ 4641181 h 4641181"/>
              <a:gd name="csX3" fmla="*/ 0 w 4388674"/>
              <a:gd name="csY3" fmla="*/ 4641181 h 4641181"/>
              <a:gd name="csX4" fmla="*/ 0 w 4388674"/>
              <a:gd name="csY4" fmla="*/ 0 h 4641181"/>
            </a:gdLst>
            <a:ahLst/>
            <a:cxnLst>
              <a:cxn ang="0">
                <a:pos x="csX0" y="csY0"/>
              </a:cxn>
              <a:cxn ang="0">
                <a:pos x="csX1" y="csY1"/>
              </a:cxn>
              <a:cxn ang="0">
                <a:pos x="csX2" y="csY2"/>
              </a:cxn>
              <a:cxn ang="0">
                <a:pos x="csX3" y="csY3"/>
              </a:cxn>
              <a:cxn ang="0">
                <a:pos x="csX4" y="csY4"/>
              </a:cxn>
            </a:cxnLst>
            <a:rect l="l" t="t" r="r" b="b"/>
            <a:pathLst>
              <a:path w="4388674" h="4641181" fill="none" extrusionOk="0">
                <a:moveTo>
                  <a:pt x="0" y="0"/>
                </a:moveTo>
                <a:cubicBezTo>
                  <a:pt x="1409947" y="-33775"/>
                  <a:pt x="2418483" y="138873"/>
                  <a:pt x="4388674" y="0"/>
                </a:cubicBezTo>
                <a:cubicBezTo>
                  <a:pt x="4314903" y="1439071"/>
                  <a:pt x="4232791" y="2791874"/>
                  <a:pt x="4388674" y="4641181"/>
                </a:cubicBezTo>
                <a:cubicBezTo>
                  <a:pt x="3379070" y="4503851"/>
                  <a:pt x="1425377" y="4503325"/>
                  <a:pt x="0" y="4641181"/>
                </a:cubicBezTo>
                <a:cubicBezTo>
                  <a:pt x="152408" y="2764395"/>
                  <a:pt x="73868" y="1358366"/>
                  <a:pt x="0" y="0"/>
                </a:cubicBezTo>
                <a:close/>
              </a:path>
              <a:path w="4388674" h="4641181" stroke="0" extrusionOk="0">
                <a:moveTo>
                  <a:pt x="0" y="0"/>
                </a:moveTo>
                <a:cubicBezTo>
                  <a:pt x="1192098" y="-101487"/>
                  <a:pt x="2218827" y="-162162"/>
                  <a:pt x="4388674" y="0"/>
                </a:cubicBezTo>
                <a:cubicBezTo>
                  <a:pt x="4449387" y="606879"/>
                  <a:pt x="4327602" y="2484217"/>
                  <a:pt x="4388674" y="4641181"/>
                </a:cubicBezTo>
                <a:cubicBezTo>
                  <a:pt x="3416584" y="4691246"/>
                  <a:pt x="1569011" y="4482732"/>
                  <a:pt x="0" y="4641181"/>
                </a:cubicBezTo>
                <a:cubicBezTo>
                  <a:pt x="-24452" y="2931715"/>
                  <a:pt x="-67663" y="1039289"/>
                  <a:pt x="0" y="0"/>
                </a:cubicBezTo>
                <a:close/>
              </a:path>
            </a:pathLst>
          </a:custGeom>
          <a:solidFill>
            <a:srgbClr val="98CDA8"/>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29" b="1">
              <a:solidFill>
                <a:schemeClr val="tx1"/>
              </a:solidFill>
              <a:ea typeface="Roboto Mono" pitchFamily="2" charset="0"/>
            </a:endParaRPr>
          </a:p>
          <a:p>
            <a:pPr algn="ctr"/>
            <a:r>
              <a:rPr lang="sv-SE" b="1">
                <a:solidFill>
                  <a:schemeClr val="tx1"/>
                </a:solidFill>
                <a:ea typeface="Roboto Mono" pitchFamily="2" charset="0"/>
              </a:rPr>
              <a:t>Frågor att ställa sig vid kartläggning inför ett </a:t>
            </a:r>
            <a:r>
              <a:rPr lang="sv-SE" b="1" u="sng">
                <a:solidFill>
                  <a:schemeClr val="tx1"/>
                </a:solidFill>
                <a:ea typeface="Roboto Mono" pitchFamily="2" charset="0"/>
              </a:rPr>
              <a:t>utvecklingsprojekt</a:t>
            </a:r>
            <a:r>
              <a:rPr lang="sv-SE" b="1">
                <a:solidFill>
                  <a:schemeClr val="tx1"/>
                </a:solidFill>
                <a:ea typeface="Roboto Mono" pitchFamily="2" charset="0"/>
              </a:rPr>
              <a:t>:</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Vilka bostadsbehov är mest framträdande i stadsdelen?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ser tillgången till offentliga rum, grönska, arkitektoniska och kulturella värden ut på utvecklingsplatsen?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ser behovet/utbudet av service ut på utvecklingsplatsen?</a:t>
            </a:r>
          </a:p>
          <a:p>
            <a:pPr algn="ctr"/>
            <a:endParaRPr lang="sv-SE" sz="1400">
              <a:solidFill>
                <a:schemeClr val="tx1"/>
              </a:solidFill>
            </a:endParaRPr>
          </a:p>
          <a:p>
            <a:pPr algn="ctr"/>
            <a:r>
              <a:rPr lang="sv-SE" sz="1400">
                <a:solidFill>
                  <a:schemeClr val="tx1"/>
                </a:solidFill>
                <a:ea typeface="Roboto Mono" pitchFamily="2" charset="0"/>
              </a:rPr>
              <a:t>Vilka perspektiv representeras – och vilka saknas? Hur påverkar det kartläggningens resultat?</a:t>
            </a:r>
          </a:p>
          <a:p>
            <a:pPr algn="ctr"/>
            <a:r>
              <a:rPr lang="sv-SE" sz="2116"/>
              <a:t> </a:t>
            </a:r>
            <a:endParaRPr lang="en-SE" sz="2116"/>
          </a:p>
        </p:txBody>
      </p:sp>
      <p:sp>
        <p:nvSpPr>
          <p:cNvPr id="3" name="Rektangel 2">
            <a:extLst>
              <a:ext uri="{FF2B5EF4-FFF2-40B4-BE49-F238E27FC236}">
                <a16:creationId xmlns:a16="http://schemas.microsoft.com/office/drawing/2014/main" id="{527320E8-410F-F04C-F0D7-5AD751ED3C20}"/>
              </a:ext>
            </a:extLst>
          </p:cNvPr>
          <p:cNvSpPr/>
          <p:nvPr/>
        </p:nvSpPr>
        <p:spPr>
          <a:xfrm>
            <a:off x="6599108" y="1279699"/>
            <a:ext cx="4388674" cy="4641180"/>
          </a:xfrm>
          <a:custGeom>
            <a:avLst/>
            <a:gdLst>
              <a:gd name="csX0" fmla="*/ 0 w 4388674"/>
              <a:gd name="csY0" fmla="*/ 0 h 4641180"/>
              <a:gd name="csX1" fmla="*/ 4388674 w 4388674"/>
              <a:gd name="csY1" fmla="*/ 0 h 4641180"/>
              <a:gd name="csX2" fmla="*/ 4388674 w 4388674"/>
              <a:gd name="csY2" fmla="*/ 4641180 h 4641180"/>
              <a:gd name="csX3" fmla="*/ 0 w 4388674"/>
              <a:gd name="csY3" fmla="*/ 4641180 h 4641180"/>
              <a:gd name="csX4" fmla="*/ 0 w 4388674"/>
              <a:gd name="csY4" fmla="*/ 0 h 4641180"/>
            </a:gdLst>
            <a:ahLst/>
            <a:cxnLst>
              <a:cxn ang="0">
                <a:pos x="csX0" y="csY0"/>
              </a:cxn>
              <a:cxn ang="0">
                <a:pos x="csX1" y="csY1"/>
              </a:cxn>
              <a:cxn ang="0">
                <a:pos x="csX2" y="csY2"/>
              </a:cxn>
              <a:cxn ang="0">
                <a:pos x="csX3" y="csY3"/>
              </a:cxn>
              <a:cxn ang="0">
                <a:pos x="csX4" y="csY4"/>
              </a:cxn>
            </a:cxnLst>
            <a:rect l="l" t="t" r="r" b="b"/>
            <a:pathLst>
              <a:path w="4388674" h="4641180" fill="none" extrusionOk="0">
                <a:moveTo>
                  <a:pt x="0" y="0"/>
                </a:moveTo>
                <a:cubicBezTo>
                  <a:pt x="1409947" y="-33775"/>
                  <a:pt x="2418483" y="138873"/>
                  <a:pt x="4388674" y="0"/>
                </a:cubicBezTo>
                <a:cubicBezTo>
                  <a:pt x="4314903" y="1439122"/>
                  <a:pt x="4232791" y="2792267"/>
                  <a:pt x="4388674" y="4641180"/>
                </a:cubicBezTo>
                <a:cubicBezTo>
                  <a:pt x="3379070" y="4503850"/>
                  <a:pt x="1425377" y="4503324"/>
                  <a:pt x="0" y="4641180"/>
                </a:cubicBezTo>
                <a:cubicBezTo>
                  <a:pt x="152408" y="2763937"/>
                  <a:pt x="73868" y="1358326"/>
                  <a:pt x="0" y="0"/>
                </a:cubicBezTo>
                <a:close/>
              </a:path>
              <a:path w="4388674" h="4641180" stroke="0" extrusionOk="0">
                <a:moveTo>
                  <a:pt x="0" y="0"/>
                </a:moveTo>
                <a:cubicBezTo>
                  <a:pt x="1192098" y="-101487"/>
                  <a:pt x="2218827" y="-162162"/>
                  <a:pt x="4388674" y="0"/>
                </a:cubicBezTo>
                <a:cubicBezTo>
                  <a:pt x="4449387" y="607345"/>
                  <a:pt x="4327602" y="2484718"/>
                  <a:pt x="4388674" y="4641180"/>
                </a:cubicBezTo>
                <a:cubicBezTo>
                  <a:pt x="3416584" y="4691245"/>
                  <a:pt x="1569011" y="4482731"/>
                  <a:pt x="0" y="4641180"/>
                </a:cubicBezTo>
                <a:cubicBezTo>
                  <a:pt x="-24452" y="2931231"/>
                  <a:pt x="-67663" y="1039137"/>
                  <a:pt x="0" y="0"/>
                </a:cubicBezTo>
                <a:close/>
              </a:path>
            </a:pathLst>
          </a:custGeom>
          <a:solidFill>
            <a:srgbClr val="EDC8BC"/>
          </a:solidFill>
          <a:ln w="25400">
            <a:solidFill>
              <a:schemeClr val="tx1"/>
            </a:solidFill>
            <a:miter lim="800000"/>
            <a:tailEnd type="triangle" w="lg" len="med"/>
            <a:extLst>
              <a:ext uri="{C807C97D-BFC1-408E-A445-0C87EB9F89A2}">
                <ask:lineSketchStyleProps xmlns:ask="http://schemas.microsoft.com/office/drawing/2018/sketchyshapes" sd="981765707">
                  <a:prstGeom prst="rect">
                    <a:avLst/>
                  </a:prstGeom>
                  <ask:type>
                    <ask:lineSketchCurved/>
                  </ask:type>
                </ask:lineSketchStyleProps>
              </a:ext>
            </a:extLs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529" b="1">
              <a:solidFill>
                <a:schemeClr val="tx1"/>
              </a:solidFill>
              <a:ea typeface="Roboto Mono" pitchFamily="2" charset="0"/>
            </a:endParaRPr>
          </a:p>
          <a:p>
            <a:pPr algn="ctr"/>
            <a:r>
              <a:rPr lang="sv-SE" b="1">
                <a:solidFill>
                  <a:schemeClr val="tx1"/>
                </a:solidFill>
                <a:ea typeface="Roboto Mono" pitchFamily="2" charset="0"/>
              </a:rPr>
              <a:t>Frågor att ställa sig vid kartläggning inför ett </a:t>
            </a:r>
            <a:r>
              <a:rPr lang="sv-SE" b="1" u="sng">
                <a:solidFill>
                  <a:schemeClr val="tx1"/>
                </a:solidFill>
                <a:ea typeface="Roboto Mono" pitchFamily="2" charset="0"/>
              </a:rPr>
              <a:t>förvaltningsprojekt</a:t>
            </a:r>
            <a:r>
              <a:rPr lang="sv-SE" b="1">
                <a:solidFill>
                  <a:schemeClr val="tx1"/>
                </a:solidFill>
                <a:ea typeface="Roboto Mono" pitchFamily="2" charset="0"/>
              </a:rPr>
              <a:t>:</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Vilka utmaningar och resurser är mest framträdande i området? </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Vad görs redan i området och av vilka personer/aktörer?</a:t>
            </a:r>
          </a:p>
          <a:p>
            <a:pPr algn="ctr"/>
            <a:endParaRPr lang="sv-SE" sz="1400">
              <a:solidFill>
                <a:schemeClr val="tx1"/>
              </a:solidFill>
              <a:ea typeface="Roboto Mono" pitchFamily="2" charset="0"/>
            </a:endParaRPr>
          </a:p>
          <a:p>
            <a:pPr algn="ctr"/>
            <a:r>
              <a:rPr lang="sv-SE" sz="1400">
                <a:solidFill>
                  <a:schemeClr val="tx1"/>
                </a:solidFill>
                <a:ea typeface="Roboto Mono" pitchFamily="2" charset="0"/>
              </a:rPr>
              <a:t>Hur skapas dialog och förtroende med boende? </a:t>
            </a:r>
          </a:p>
          <a:p>
            <a:pPr algn="ctr"/>
            <a:endParaRPr lang="sv-SE" sz="1400">
              <a:solidFill>
                <a:schemeClr val="tx1"/>
              </a:solidFill>
            </a:endParaRPr>
          </a:p>
          <a:p>
            <a:pPr algn="ctr"/>
            <a:r>
              <a:rPr lang="sv-SE" sz="1400">
                <a:solidFill>
                  <a:schemeClr val="tx1"/>
                </a:solidFill>
                <a:ea typeface="Roboto Mono" pitchFamily="2" charset="0"/>
              </a:rPr>
              <a:t>Vilka grupper representeras – och vilka saknas? Hur påverkar det kartläggningens resultat?</a:t>
            </a:r>
          </a:p>
          <a:p>
            <a:pPr algn="ctr"/>
            <a:r>
              <a:rPr lang="sv-SE" sz="2116"/>
              <a:t> </a:t>
            </a:r>
            <a:endParaRPr lang="en-SE" sz="2116"/>
          </a:p>
        </p:txBody>
      </p:sp>
      <p:sp>
        <p:nvSpPr>
          <p:cNvPr id="4" name="Platshållare för bildnummer 3">
            <a:extLst>
              <a:ext uri="{FF2B5EF4-FFF2-40B4-BE49-F238E27FC236}">
                <a16:creationId xmlns:a16="http://schemas.microsoft.com/office/drawing/2014/main" id="{98314815-5DFC-ECAC-9B27-397055790445}"/>
              </a:ext>
            </a:extLst>
          </p:cNvPr>
          <p:cNvSpPr>
            <a:spLocks noGrp="1"/>
          </p:cNvSpPr>
          <p:nvPr>
            <p:ph type="sldNum" sz="quarter" idx="12"/>
          </p:nvPr>
        </p:nvSpPr>
        <p:spPr>
          <a:xfrm>
            <a:off x="9148763" y="6356350"/>
            <a:ext cx="2743200" cy="365125"/>
          </a:xfrm>
        </p:spPr>
        <p:txBody>
          <a:bodyPr/>
          <a:lstStyle/>
          <a:p>
            <a:fld id="{5086C185-E49F-4BA3-9A0D-DD62A1B71CE4}" type="slidenum">
              <a:rPr lang="sv-SE" smtClean="0"/>
              <a:t>7</a:t>
            </a:fld>
            <a:endParaRPr lang="sv-SE"/>
          </a:p>
        </p:txBody>
      </p:sp>
      <p:pic>
        <p:nvPicPr>
          <p:cNvPr id="2" name="Bildobjekt 1">
            <a:extLst>
              <a:ext uri="{FF2B5EF4-FFF2-40B4-BE49-F238E27FC236}">
                <a16:creationId xmlns:a16="http://schemas.microsoft.com/office/drawing/2014/main" id="{33D409DE-DC84-9CF6-8A56-E5DD5423E167}"/>
              </a:ext>
            </a:extLst>
          </p:cNvPr>
          <p:cNvPicPr>
            <a:picLocks noChangeAspect="1"/>
          </p:cNvPicPr>
          <p:nvPr/>
        </p:nvPicPr>
        <p:blipFill>
          <a:blip r:embed="rId2"/>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2123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C8BC"/>
        </a:solidFill>
        <a:effectLst/>
      </p:bgPr>
    </p:bg>
    <p:spTree>
      <p:nvGrpSpPr>
        <p:cNvPr id="1" name="">
          <a:extLst>
            <a:ext uri="{FF2B5EF4-FFF2-40B4-BE49-F238E27FC236}">
              <a16:creationId xmlns:a16="http://schemas.microsoft.com/office/drawing/2014/main" id="{E24D6B0D-CE88-9686-76E0-0C7FFEAB199C}"/>
            </a:ext>
          </a:extLst>
        </p:cNvPr>
        <p:cNvGrpSpPr/>
        <p:nvPr/>
      </p:nvGrpSpPr>
      <p:grpSpPr>
        <a:xfrm>
          <a:off x="0" y="0"/>
          <a:ext cx="0" cy="0"/>
          <a:chOff x="0" y="0"/>
          <a:chExt cx="0" cy="0"/>
        </a:xfrm>
      </p:grpSpPr>
      <p:pic>
        <p:nvPicPr>
          <p:cNvPr id="8" name="Bild 7" descr="Förstoringsglas med hel fyllning">
            <a:extLst>
              <a:ext uri="{FF2B5EF4-FFF2-40B4-BE49-F238E27FC236}">
                <a16:creationId xmlns:a16="http://schemas.microsoft.com/office/drawing/2014/main" id="{D6D9A03E-D912-70F4-DADC-8AF65D0EA3F1}"/>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886282" y="410728"/>
            <a:ext cx="3812309" cy="3812309"/>
          </a:xfrm>
          <a:prstGeom prst="rect">
            <a:avLst/>
          </a:prstGeom>
        </p:spPr>
      </p:pic>
      <p:sp>
        <p:nvSpPr>
          <p:cNvPr id="4" name="Rubrik 3">
            <a:extLst>
              <a:ext uri="{FF2B5EF4-FFF2-40B4-BE49-F238E27FC236}">
                <a16:creationId xmlns:a16="http://schemas.microsoft.com/office/drawing/2014/main" id="{E0534CDA-B19C-1303-DDF2-0A92994261F6}"/>
              </a:ext>
            </a:extLst>
          </p:cNvPr>
          <p:cNvSpPr>
            <a:spLocks noGrp="1"/>
          </p:cNvSpPr>
          <p:nvPr>
            <p:ph type="title"/>
          </p:nvPr>
        </p:nvSpPr>
        <p:spPr>
          <a:xfrm>
            <a:off x="1863260" y="3029637"/>
            <a:ext cx="8249579" cy="2386800"/>
          </a:xfrm>
        </p:spPr>
        <p:txBody>
          <a:bodyPr>
            <a:normAutofit fontScale="90000"/>
          </a:bodyPr>
          <a:lstStyle/>
          <a:p>
            <a:pPr algn="ctr"/>
            <a:r>
              <a:rPr lang="sv-SE">
                <a:solidFill>
                  <a:srgbClr val="195929"/>
                </a:solidFill>
              </a:rPr>
              <a:t>Stödmaterial </a:t>
            </a:r>
            <a:br>
              <a:rPr lang="sv-SE">
                <a:solidFill>
                  <a:srgbClr val="195929"/>
                </a:solidFill>
              </a:rPr>
            </a:br>
            <a:r>
              <a:rPr lang="sv-SE">
                <a:solidFill>
                  <a:srgbClr val="195929"/>
                </a:solidFill>
              </a:rPr>
              <a:t>för behovskartläggning</a:t>
            </a:r>
            <a:endParaRPr lang="en-SE">
              <a:solidFill>
                <a:srgbClr val="195929"/>
              </a:solidFill>
            </a:endParaRPr>
          </a:p>
        </p:txBody>
      </p:sp>
      <p:sp>
        <p:nvSpPr>
          <p:cNvPr id="3" name="Platshållare för bildnummer 2">
            <a:extLst>
              <a:ext uri="{FF2B5EF4-FFF2-40B4-BE49-F238E27FC236}">
                <a16:creationId xmlns:a16="http://schemas.microsoft.com/office/drawing/2014/main" id="{DD70FF3C-777C-AD66-A783-EA6C799E8C49}"/>
              </a:ext>
            </a:extLst>
          </p:cNvPr>
          <p:cNvSpPr>
            <a:spLocks noGrp="1"/>
          </p:cNvSpPr>
          <p:nvPr>
            <p:ph type="sldNum" sz="quarter" idx="12"/>
          </p:nvPr>
        </p:nvSpPr>
        <p:spPr>
          <a:xfrm>
            <a:off x="9167799" y="6337300"/>
            <a:ext cx="2743200" cy="365125"/>
          </a:xfrm>
        </p:spPr>
        <p:txBody>
          <a:bodyPr/>
          <a:lstStyle/>
          <a:p>
            <a:fld id="{0CBCBD9C-3C31-42D4-A78B-497858E3EA19}" type="slidenum">
              <a:rPr lang="en-GB" smtClean="0"/>
              <a:t>8</a:t>
            </a:fld>
            <a:endParaRPr lang="en-GB"/>
          </a:p>
        </p:txBody>
      </p:sp>
      <p:grpSp>
        <p:nvGrpSpPr>
          <p:cNvPr id="2" name="Grupp 1">
            <a:extLst>
              <a:ext uri="{FF2B5EF4-FFF2-40B4-BE49-F238E27FC236}">
                <a16:creationId xmlns:a16="http://schemas.microsoft.com/office/drawing/2014/main" id="{80232EE5-1E0A-4B46-8C1F-D84E7DCCAC9F}"/>
              </a:ext>
            </a:extLst>
          </p:cNvPr>
          <p:cNvGrpSpPr/>
          <p:nvPr/>
        </p:nvGrpSpPr>
        <p:grpSpPr>
          <a:xfrm>
            <a:off x="10790899" y="314356"/>
            <a:ext cx="1120100" cy="572175"/>
            <a:chOff x="10790899" y="314356"/>
            <a:chExt cx="1120100" cy="572175"/>
          </a:xfrm>
        </p:grpSpPr>
        <p:pic>
          <p:nvPicPr>
            <p:cNvPr id="5" name="Bildobjekt 4">
              <a:extLst>
                <a:ext uri="{FF2B5EF4-FFF2-40B4-BE49-F238E27FC236}">
                  <a16:creationId xmlns:a16="http://schemas.microsoft.com/office/drawing/2014/main" id="{81A445FC-E216-BE82-0298-B606821346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480" y="314356"/>
              <a:ext cx="583519" cy="528857"/>
            </a:xfrm>
            <a:prstGeom prst="rect">
              <a:avLst/>
            </a:prstGeom>
          </p:spPr>
        </p:pic>
        <p:sp>
          <p:nvSpPr>
            <p:cNvPr id="6" name="Platshållare för text 2">
              <a:extLst>
                <a:ext uri="{FF2B5EF4-FFF2-40B4-BE49-F238E27FC236}">
                  <a16:creationId xmlns:a16="http://schemas.microsoft.com/office/drawing/2014/main" id="{28752CC6-8767-FBA3-1FD4-26D1288584C4}"/>
                </a:ext>
              </a:extLst>
            </p:cNvPr>
            <p:cNvSpPr txBox="1">
              <a:spLocks/>
            </p:cNvSpPr>
            <p:nvPr/>
          </p:nvSpPr>
          <p:spPr>
            <a:xfrm>
              <a:off x="10790899" y="315371"/>
              <a:ext cx="444273" cy="571160"/>
            </a:xfrm>
            <a:prstGeom prst="rect">
              <a:avLst/>
            </a:prstGeom>
            <a:blipFill>
              <a:blip r:embed="rId4"/>
              <a:stretch>
                <a:fillRect/>
              </a:stretch>
            </a:blipFill>
          </p:spPr>
          <p:txBody>
            <a:bodyPr vert="horz" lIns="108000" tIns="0" rIns="0" bIns="0" rtlCol="0">
              <a:noAutofit/>
            </a:bodyPr>
            <a:lstStyle>
              <a:lvl1pPr marL="0" indent="0" algn="l" defTabSz="609496" rtl="0" eaLnBrk="1" latinLnBrk="0" hangingPunct="1">
                <a:lnSpc>
                  <a:spcPct val="120000"/>
                </a:lnSpc>
                <a:spcBef>
                  <a:spcPts val="1176"/>
                </a:spcBef>
                <a:buFont typeface="Arial"/>
                <a:buNone/>
                <a:defRPr sz="118" kern="1200" baseline="0">
                  <a:solidFill>
                    <a:schemeClr val="bg1"/>
                  </a:solidFill>
                  <a:latin typeface="+mn-lt"/>
                  <a:ea typeface="+mn-ea"/>
                  <a:cs typeface="+mn-cs"/>
                </a:defRPr>
              </a:lvl1pPr>
              <a:lvl2pPr marL="592544"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2pPr>
              <a:lvl3pPr marL="931141"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3pPr>
              <a:lvl4pPr marL="1269737"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4pPr>
              <a:lvl5pPr marL="1608333" indent="-253948" algn="l" defTabSz="609496" rtl="0" eaLnBrk="1" latinLnBrk="0" hangingPunct="1">
                <a:lnSpc>
                  <a:spcPct val="120000"/>
                </a:lnSpc>
                <a:spcBef>
                  <a:spcPts val="705"/>
                </a:spcBef>
                <a:buFont typeface="Arial"/>
                <a:buChar char="»"/>
                <a:defRPr sz="1881" kern="1200">
                  <a:solidFill>
                    <a:schemeClr val="tx1"/>
                  </a:solidFill>
                  <a:latin typeface="+mn-lt"/>
                  <a:ea typeface="+mn-ea"/>
                  <a:cs typeface="+mn-cs"/>
                </a:defRPr>
              </a:lvl5pPr>
              <a:lvl6pPr marL="3352229" indent="-304749" algn="l" defTabSz="609496" rtl="0" eaLnBrk="1" latinLnBrk="0" hangingPunct="1">
                <a:spcBef>
                  <a:spcPct val="20000"/>
                </a:spcBef>
                <a:buFont typeface="Arial"/>
                <a:buChar char="•"/>
                <a:defRPr sz="2667" kern="1200">
                  <a:solidFill>
                    <a:schemeClr val="tx1"/>
                  </a:solidFill>
                  <a:latin typeface="+mn-lt"/>
                  <a:ea typeface="+mn-ea"/>
                  <a:cs typeface="+mn-cs"/>
                </a:defRPr>
              </a:lvl6pPr>
              <a:lvl7pPr marL="3961726" indent="-304749" algn="l" defTabSz="609496" rtl="0" eaLnBrk="1" latinLnBrk="0" hangingPunct="1">
                <a:spcBef>
                  <a:spcPct val="20000"/>
                </a:spcBef>
                <a:buFont typeface="Arial"/>
                <a:buChar char="•"/>
                <a:defRPr sz="2667" kern="1200">
                  <a:solidFill>
                    <a:schemeClr val="tx1"/>
                  </a:solidFill>
                  <a:latin typeface="+mn-lt"/>
                  <a:ea typeface="+mn-ea"/>
                  <a:cs typeface="+mn-cs"/>
                </a:defRPr>
              </a:lvl7pPr>
              <a:lvl8pPr marL="4571224" indent="-304749" algn="l" defTabSz="609496" rtl="0" eaLnBrk="1" latinLnBrk="0" hangingPunct="1">
                <a:spcBef>
                  <a:spcPct val="20000"/>
                </a:spcBef>
                <a:buFont typeface="Arial"/>
                <a:buChar char="•"/>
                <a:defRPr sz="2667" kern="1200">
                  <a:solidFill>
                    <a:schemeClr val="tx1"/>
                  </a:solidFill>
                  <a:latin typeface="+mn-lt"/>
                  <a:ea typeface="+mn-ea"/>
                  <a:cs typeface="+mn-cs"/>
                </a:defRPr>
              </a:lvl8pPr>
              <a:lvl9pPr marL="5180719" indent="-304749" algn="l" defTabSz="609496" rtl="0" eaLnBrk="1" latinLnBrk="0" hangingPunct="1">
                <a:spcBef>
                  <a:spcPct val="20000"/>
                </a:spcBef>
                <a:buFont typeface="Arial"/>
                <a:buChar char="•"/>
                <a:defRPr sz="2667" kern="1200">
                  <a:solidFill>
                    <a:schemeClr val="tx1"/>
                  </a:solidFill>
                  <a:latin typeface="+mn-lt"/>
                  <a:ea typeface="+mn-ea"/>
                  <a:cs typeface="+mn-cs"/>
                </a:defRPr>
              </a:lvl9pPr>
            </a:lstStyle>
            <a:p>
              <a:endParaRPr lang="en-SE"/>
            </a:p>
          </p:txBody>
        </p:sp>
      </p:grpSp>
    </p:spTree>
    <p:extLst>
      <p:ext uri="{BB962C8B-B14F-4D97-AF65-F5344CB8AC3E}">
        <p14:creationId xmlns:p14="http://schemas.microsoft.com/office/powerpoint/2010/main" val="1173380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E2D8"/>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51CF958-1EC9-90B8-2D33-4C739C586CAD}"/>
              </a:ext>
            </a:extLst>
          </p:cNvPr>
          <p:cNvSpPr>
            <a:spLocks noGrp="1"/>
          </p:cNvSpPr>
          <p:nvPr>
            <p:ph type="title"/>
          </p:nvPr>
        </p:nvSpPr>
        <p:spPr>
          <a:xfrm>
            <a:off x="1055883" y="829082"/>
            <a:ext cx="8891517" cy="423299"/>
          </a:xfrm>
        </p:spPr>
        <p:txBody>
          <a:bodyPr>
            <a:normAutofit fontScale="90000"/>
          </a:bodyPr>
          <a:lstStyle/>
          <a:p>
            <a:r>
              <a:rPr lang="sv-SE" sz="3200"/>
              <a:t>Följ länk till kartläggningsverktyget</a:t>
            </a:r>
            <a:br>
              <a:rPr lang="sv-SE" sz="3200"/>
            </a:br>
            <a:endParaRPr lang="en-SE" sz="1600">
              <a:latin typeface="Lato" panose="020F0502020204030203" pitchFamily="34" charset="0"/>
            </a:endParaRPr>
          </a:p>
        </p:txBody>
      </p:sp>
      <p:sp>
        <p:nvSpPr>
          <p:cNvPr id="3" name="Platshållare för innehåll 2">
            <a:extLst>
              <a:ext uri="{FF2B5EF4-FFF2-40B4-BE49-F238E27FC236}">
                <a16:creationId xmlns:a16="http://schemas.microsoft.com/office/drawing/2014/main" id="{93FDDF00-F9DC-7CFE-FC8B-F978834E1B3F}"/>
              </a:ext>
            </a:extLst>
          </p:cNvPr>
          <p:cNvSpPr>
            <a:spLocks noGrp="1"/>
          </p:cNvSpPr>
          <p:nvPr>
            <p:ph idx="1"/>
          </p:nvPr>
        </p:nvSpPr>
        <p:spPr>
          <a:xfrm>
            <a:off x="1055883" y="1460776"/>
            <a:ext cx="2951243" cy="371981"/>
          </a:xfrm>
        </p:spPr>
        <p:txBody>
          <a:bodyPr>
            <a:normAutofit fontScale="85000" lnSpcReduction="20000"/>
          </a:bodyPr>
          <a:lstStyle/>
          <a:p>
            <a:pPr marL="0" indent="0">
              <a:buNone/>
            </a:pPr>
            <a:r>
              <a:rPr lang="sv-SE" dirty="0">
                <a:hlinkClick r:id="rId2"/>
              </a:rPr>
              <a:t>Mallar</a:t>
            </a:r>
            <a:endParaRPr lang="en-SE" dirty="0"/>
          </a:p>
        </p:txBody>
      </p:sp>
      <p:sp>
        <p:nvSpPr>
          <p:cNvPr id="6" name="Platshållare för bildnummer 5">
            <a:extLst>
              <a:ext uri="{FF2B5EF4-FFF2-40B4-BE49-F238E27FC236}">
                <a16:creationId xmlns:a16="http://schemas.microsoft.com/office/drawing/2014/main" id="{C935C3A4-DABE-E35E-546F-298B27BFB06D}"/>
              </a:ext>
            </a:extLst>
          </p:cNvPr>
          <p:cNvSpPr>
            <a:spLocks noGrp="1"/>
          </p:cNvSpPr>
          <p:nvPr>
            <p:ph type="sldNum" sz="quarter" idx="12"/>
          </p:nvPr>
        </p:nvSpPr>
        <p:spPr>
          <a:xfrm>
            <a:off x="9148763" y="6356350"/>
            <a:ext cx="2743200" cy="365125"/>
          </a:xfrm>
        </p:spPr>
        <p:txBody>
          <a:bodyPr/>
          <a:lstStyle/>
          <a:p>
            <a:fld id="{2066355A-084C-D24E-9AD2-7E4FC41EA627}" type="slidenum">
              <a:rPr lang="sv-SE" noProof="0" smtClean="0"/>
              <a:t>9</a:t>
            </a:fld>
            <a:endParaRPr lang="sv-SE" noProof="0"/>
          </a:p>
        </p:txBody>
      </p:sp>
      <p:sp>
        <p:nvSpPr>
          <p:cNvPr id="4" name="Pratbubbla: rektangel med rundade hörn 3">
            <a:extLst>
              <a:ext uri="{FF2B5EF4-FFF2-40B4-BE49-F238E27FC236}">
                <a16:creationId xmlns:a16="http://schemas.microsoft.com/office/drawing/2014/main" id="{48E6C54F-EABF-E388-4521-76C1EEE5E5B1}"/>
              </a:ext>
            </a:extLst>
          </p:cNvPr>
          <p:cNvSpPr/>
          <p:nvPr/>
        </p:nvSpPr>
        <p:spPr>
          <a:xfrm>
            <a:off x="7581197" y="1460776"/>
            <a:ext cx="3420994" cy="2895289"/>
          </a:xfrm>
          <a:prstGeom prst="wedgeRoundRectCallout">
            <a:avLst>
              <a:gd name="adj1" fmla="val -39957"/>
              <a:gd name="adj2" fmla="val 60795"/>
              <a:gd name="adj3" fmla="val 16667"/>
            </a:avLst>
          </a:prstGeom>
          <a:solidFill>
            <a:srgbClr val="228A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a:t>Fundera först internt på vilka kartläggningsfrågor som är relevanta att titta på inför ert projekt samt vilken information ni redan har och vilken information ni behöver samla in.</a:t>
            </a:r>
          </a:p>
          <a:p>
            <a:pPr algn="ctr"/>
            <a:endParaRPr lang="sv-SE" sz="1200"/>
          </a:p>
          <a:p>
            <a:pPr algn="ctr"/>
            <a:r>
              <a:rPr lang="sv-SE" sz="1200"/>
              <a:t>Kartlägg sedan behov och resurser under en workshop á ca 2-3 timmar tillsammans med relevanta intressenter och samarbetsaktörer. Inkludera boende om projektet fokuserar på bostadsförvaltning. </a:t>
            </a:r>
          </a:p>
          <a:p>
            <a:pPr algn="ctr"/>
            <a:endParaRPr lang="sv-SE" sz="1200"/>
          </a:p>
          <a:p>
            <a:pPr algn="ctr"/>
            <a:r>
              <a:rPr lang="sv-SE" sz="1200"/>
              <a:t>Prioritera behov på en separat workshop eller arbetsmöte.</a:t>
            </a:r>
            <a:endParaRPr lang="en-SE" sz="1200"/>
          </a:p>
        </p:txBody>
      </p:sp>
      <p:pic>
        <p:nvPicPr>
          <p:cNvPr id="5" name="Bild 4" descr="Postit-lappar med hel fyllning">
            <a:extLst>
              <a:ext uri="{FF2B5EF4-FFF2-40B4-BE49-F238E27FC236}">
                <a16:creationId xmlns:a16="http://schemas.microsoft.com/office/drawing/2014/main" id="{699CA208-9DC6-A3CE-D61C-E008BA5540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96200" y="467887"/>
            <a:ext cx="914400" cy="914400"/>
          </a:xfrm>
          <a:prstGeom prst="rect">
            <a:avLst/>
          </a:prstGeom>
        </p:spPr>
      </p:pic>
      <p:pic>
        <p:nvPicPr>
          <p:cNvPr id="8" name="Bildobjekt 7">
            <a:extLst>
              <a:ext uri="{FF2B5EF4-FFF2-40B4-BE49-F238E27FC236}">
                <a16:creationId xmlns:a16="http://schemas.microsoft.com/office/drawing/2014/main" id="{A0A24AB1-5943-B419-8D7E-DFC9F8CD4179}"/>
              </a:ext>
            </a:extLst>
          </p:cNvPr>
          <p:cNvPicPr>
            <a:picLocks noChangeAspect="1"/>
          </p:cNvPicPr>
          <p:nvPr/>
        </p:nvPicPr>
        <p:blipFill>
          <a:blip r:embed="rId4"/>
          <a:stretch>
            <a:fillRect/>
          </a:stretch>
        </p:blipFill>
        <p:spPr>
          <a:xfrm>
            <a:off x="1055883" y="1996244"/>
            <a:ext cx="6361246" cy="3793207"/>
          </a:xfrm>
          <a:prstGeom prst="rect">
            <a:avLst/>
          </a:prstGeom>
          <a:effectLst>
            <a:outerShdw blurRad="50800" dist="38100" dir="8100000" algn="tr" rotWithShape="0">
              <a:prstClr val="black">
                <a:alpha val="40000"/>
              </a:prstClr>
            </a:outerShdw>
          </a:effectLst>
        </p:spPr>
      </p:pic>
      <p:pic>
        <p:nvPicPr>
          <p:cNvPr id="9" name="Bildobjekt 8">
            <a:extLst>
              <a:ext uri="{FF2B5EF4-FFF2-40B4-BE49-F238E27FC236}">
                <a16:creationId xmlns:a16="http://schemas.microsoft.com/office/drawing/2014/main" id="{D44B0571-F407-C509-B009-37453AE05C15}"/>
              </a:ext>
            </a:extLst>
          </p:cNvPr>
          <p:cNvPicPr>
            <a:picLocks noChangeAspect="1"/>
          </p:cNvPicPr>
          <p:nvPr/>
        </p:nvPicPr>
        <p:blipFill>
          <a:blip r:embed="rId5"/>
          <a:stretch>
            <a:fillRect/>
          </a:stretch>
        </p:blipFill>
        <p:spPr>
          <a:xfrm>
            <a:off x="10790899" y="315371"/>
            <a:ext cx="1101064" cy="528857"/>
          </a:xfrm>
          <a:prstGeom prst="rect">
            <a:avLst/>
          </a:prstGeom>
        </p:spPr>
      </p:pic>
    </p:spTree>
    <p:extLst>
      <p:ext uri="{BB962C8B-B14F-4D97-AF65-F5344CB8AC3E}">
        <p14:creationId xmlns:p14="http://schemas.microsoft.com/office/powerpoint/2010/main" val="16040372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8.1|10.9|8.3|11.6|8.2|7.6|6.7|12.5"/>
</p:tagLst>
</file>

<file path=ppt/tags/tag2.xml><?xml version="1.0" encoding="utf-8"?>
<p:tagLst xmlns:a="http://schemas.openxmlformats.org/drawingml/2006/main" xmlns:r="http://schemas.openxmlformats.org/officeDocument/2006/relationships" xmlns:p="http://schemas.openxmlformats.org/presentationml/2006/main">
  <p:tag name="TIMING" val="|17.2|1.7|4|2.3"/>
</p:tagLst>
</file>

<file path=ppt/tags/tag3.xml><?xml version="1.0" encoding="utf-8"?>
<p:tagLst xmlns:a="http://schemas.openxmlformats.org/drawingml/2006/main" xmlns:r="http://schemas.openxmlformats.org/officeDocument/2006/relationships" xmlns:p="http://schemas.openxmlformats.org/presentationml/2006/main">
  <p:tag name="TIMING" val="|17.7|25.4"/>
</p:tagLst>
</file>

<file path=ppt/tags/tag4.xml><?xml version="1.0" encoding="utf-8"?>
<p:tagLst xmlns:a="http://schemas.openxmlformats.org/drawingml/2006/main" xmlns:r="http://schemas.openxmlformats.org/officeDocument/2006/relationships" xmlns:p="http://schemas.openxmlformats.org/presentationml/2006/main">
  <p:tag name="TIMING" val="|8.1|10.9|8.3|11.6|8.2|7.6|6.7|12.5"/>
</p:tagLst>
</file>

<file path=ppt/tags/tag5.xml><?xml version="1.0" encoding="utf-8"?>
<p:tagLst xmlns:a="http://schemas.openxmlformats.org/drawingml/2006/main" xmlns:r="http://schemas.openxmlformats.org/officeDocument/2006/relationships" xmlns:p="http://schemas.openxmlformats.org/presentationml/2006/main">
  <p:tag name="TIMING" val="|12.6|9.2|18.6|16.6"/>
</p:tagLst>
</file>

<file path=ppt/tags/tag6.xml><?xml version="1.0" encoding="utf-8"?>
<p:tagLst xmlns:a="http://schemas.openxmlformats.org/drawingml/2006/main" xmlns:r="http://schemas.openxmlformats.org/officeDocument/2006/relationships" xmlns:p="http://schemas.openxmlformats.org/presentationml/2006/main">
  <p:tag name="TIMING" val="|12.6|9.2|18.6|16.6"/>
</p:tagLst>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S30">
      <a:majorFont>
        <a:latin typeface="Arial Black"/>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HS30">
      <a:majorFont>
        <a:latin typeface="Arial Black"/>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3abf6d-b793-4870-8b50-1ced115e8d57">
      <Terms xmlns="http://schemas.microsoft.com/office/infopath/2007/PartnerControls"/>
    </lcf76f155ced4ddcb4097134ff3c332f>
    <SharedWithUsers xmlns="1bc54efc-55f2-4ce1-8244-4f6788524ece">
      <UserInfo>
        <DisplayName/>
        <AccountId xsi:nil="true"/>
        <AccountType/>
      </UserInfo>
    </SharedWithUsers>
    <TaxCatchAll xmlns="48bf5a78-e357-47de-8b5d-f85b0ac68f4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AE85611553B26B49974D3FBDFA50F7D0" ma:contentTypeVersion="16" ma:contentTypeDescription="Skapa ett nytt dokument." ma:contentTypeScope="" ma:versionID="bd8ea1a7b7387ab60eafc175cc3bcfab">
  <xsd:schema xmlns:xsd="http://www.w3.org/2001/XMLSchema" xmlns:xs="http://www.w3.org/2001/XMLSchema" xmlns:p="http://schemas.microsoft.com/office/2006/metadata/properties" xmlns:ns2="f13abf6d-b793-4870-8b50-1ced115e8d57" xmlns:ns3="48bf5a78-e357-47de-8b5d-f85b0ac68f40" xmlns:ns4="1bc54efc-55f2-4ce1-8244-4f6788524ece" targetNamespace="http://schemas.microsoft.com/office/2006/metadata/properties" ma:root="true" ma:fieldsID="38af45f65f93ef31ef9f905f9f1eb37e" ns2:_="" ns3:_="" ns4:_="">
    <xsd:import namespace="f13abf6d-b793-4870-8b50-1ced115e8d57"/>
    <xsd:import namespace="48bf5a78-e357-47de-8b5d-f85b0ac68f40"/>
    <xsd:import namespace="1bc54efc-55f2-4ce1-8244-4f6788524e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4:SharedWithUsers" minOccurs="0"/>
                <xsd:element ref="ns4: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3abf6d-b793-4870-8b50-1ced115e8d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416e829d-f284-4ff7-8186-3ac0651d97b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8bf5a78-e357-47de-8b5d-f85b0ac68f40"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c5dd41-2b83-4c70-9553-cdfc8f7defc0}" ma:internalName="TaxCatchAll" ma:showField="CatchAllData" ma:web="1bc54efc-55f2-4ce1-8244-4f6788524ec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bc54efc-55f2-4ce1-8244-4f6788524ece" elementFormDefault="qualified">
    <xsd:import namespace="http://schemas.microsoft.com/office/2006/documentManagement/types"/>
    <xsd:import namespace="http://schemas.microsoft.com/office/infopath/2007/PartnerControls"/>
    <xsd:element name="SharedWithUsers" ma:index="2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048443-5892-496E-A8C8-E5AD18BA8AD4}">
  <ds:schemaRefs>
    <ds:schemaRef ds:uri="http://schemas.microsoft.com/sharepoint/v3/contenttype/forms"/>
  </ds:schemaRefs>
</ds:datastoreItem>
</file>

<file path=customXml/itemProps2.xml><?xml version="1.0" encoding="utf-8"?>
<ds:datastoreItem xmlns:ds="http://schemas.openxmlformats.org/officeDocument/2006/customXml" ds:itemID="{9CFA83CD-1AAA-4E17-B059-AE39F65C3B8F}">
  <ds:schemaRefs>
    <ds:schemaRef ds:uri="http://schemas.microsoft.com/office/2006/documentManagement/types"/>
    <ds:schemaRef ds:uri="http://schemas.microsoft.com/office/2006/metadata/properties"/>
    <ds:schemaRef ds:uri="48bf5a78-e357-47de-8b5d-f85b0ac68f40"/>
    <ds:schemaRef ds:uri="http://purl.org/dc/elements/1.1/"/>
    <ds:schemaRef ds:uri="http://www.w3.org/XML/1998/namespace"/>
    <ds:schemaRef ds:uri="f13abf6d-b793-4870-8b50-1ced115e8d57"/>
    <ds:schemaRef ds:uri="http://purl.org/dc/terms/"/>
    <ds:schemaRef ds:uri="http://schemas.microsoft.com/office/infopath/2007/PartnerControls"/>
    <ds:schemaRef ds:uri="http://schemas.openxmlformats.org/package/2006/metadata/core-properties"/>
    <ds:schemaRef ds:uri="1bc54efc-55f2-4ce1-8244-4f6788524ece"/>
    <ds:schemaRef ds:uri="http://purl.org/dc/dcmitype/"/>
  </ds:schemaRefs>
</ds:datastoreItem>
</file>

<file path=customXml/itemProps3.xml><?xml version="1.0" encoding="utf-8"?>
<ds:datastoreItem xmlns:ds="http://schemas.openxmlformats.org/officeDocument/2006/customXml" ds:itemID="{9B45226A-5B54-4319-9A96-34654F793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3abf6d-b793-4870-8b50-1ced115e8d57"/>
    <ds:schemaRef ds:uri="48bf5a78-e357-47de-8b5d-f85b0ac68f40"/>
    <ds:schemaRef ds:uri="1bc54efc-55f2-4ce1-8244-4f6788524e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TotalTime>
  <Words>5258</Words>
  <Application>Microsoft Office PowerPoint</Application>
  <PresentationFormat>Bredbild</PresentationFormat>
  <Paragraphs>656</Paragraphs>
  <Slides>42</Slides>
  <Notes>14</Notes>
  <HiddenSlides>0</HiddenSlides>
  <MMClips>0</MMClips>
  <ScaleCrop>false</ScaleCrop>
  <HeadingPairs>
    <vt:vector size="6" baseType="variant">
      <vt:variant>
        <vt:lpstr>Använt teckensnitt</vt:lpstr>
      </vt:variant>
      <vt:variant>
        <vt:i4>12</vt:i4>
      </vt:variant>
      <vt:variant>
        <vt:lpstr>Tema</vt:lpstr>
      </vt:variant>
      <vt:variant>
        <vt:i4>2</vt:i4>
      </vt:variant>
      <vt:variant>
        <vt:lpstr>Bildrubriker</vt:lpstr>
      </vt:variant>
      <vt:variant>
        <vt:i4>42</vt:i4>
      </vt:variant>
    </vt:vector>
  </HeadingPairs>
  <TitlesOfParts>
    <vt:vector size="56" baseType="lpstr">
      <vt:lpstr>Abadi Extra Light</vt:lpstr>
      <vt:lpstr>Aptos</vt:lpstr>
      <vt:lpstr>Arial</vt:lpstr>
      <vt:lpstr>Arial Black</vt:lpstr>
      <vt:lpstr>Bahnschrift</vt:lpstr>
      <vt:lpstr>Calibri</vt:lpstr>
      <vt:lpstr>Code Pro Bold</vt:lpstr>
      <vt:lpstr>Lato</vt:lpstr>
      <vt:lpstr>Lato Light</vt:lpstr>
      <vt:lpstr>Lato Regular</vt:lpstr>
      <vt:lpstr>Roboto Mono</vt:lpstr>
      <vt:lpstr>Times New Roman</vt:lpstr>
      <vt:lpstr>Office-tema</vt:lpstr>
      <vt:lpstr>1_Office-tema</vt:lpstr>
      <vt:lpstr>PowerPoint-presentation</vt:lpstr>
      <vt:lpstr>PowerPoint-presentation</vt:lpstr>
      <vt:lpstr>Innehållsförteckning</vt:lpstr>
      <vt:lpstr>1. Kartlägga behov och resurser</vt:lpstr>
      <vt:lpstr>PowerPoint-presentation</vt:lpstr>
      <vt:lpstr>PowerPoint-presentation</vt:lpstr>
      <vt:lpstr>PowerPoint-presentation</vt:lpstr>
      <vt:lpstr>Stödmaterial  för behovskartläggning</vt:lpstr>
      <vt:lpstr>Följ länk till kartläggningsverktyget </vt:lpstr>
      <vt:lpstr>PowerPoint-presentation</vt:lpstr>
      <vt:lpstr>PowerPoint-presentation</vt:lpstr>
      <vt:lpstr>2. Utveckla förändringsteori och KPI:er</vt:lpstr>
      <vt:lpstr>PowerPoint-presentation</vt:lpstr>
      <vt:lpstr>PowerPoint-presentation</vt:lpstr>
      <vt:lpstr>PowerPoint-presentation</vt:lpstr>
      <vt:lpstr>Stödmaterial  för förändringsteori och KPI:er</vt:lpstr>
      <vt:lpstr>Länk till:   -Mallar för förändringsteori i Excel  -HS30 KPI:er -Vägledning för prioritering </vt:lpstr>
      <vt:lpstr>PowerPoint-presentation</vt:lpstr>
      <vt:lpstr>PowerPoint-presentation</vt:lpstr>
      <vt:lpstr>PowerPoint-presentation</vt:lpstr>
      <vt:lpstr>Att få syn på antaganden om samband</vt:lpstr>
      <vt:lpstr>PowerPoint-presentation</vt:lpstr>
      <vt:lpstr>PowerPoint-presentation</vt:lpstr>
      <vt:lpstr>3.  Mäta och följa upp</vt:lpstr>
      <vt:lpstr>PowerPoint-presentation</vt:lpstr>
      <vt:lpstr>PowerPoint-presentation</vt:lpstr>
      <vt:lpstr>PowerPoint-presentation</vt:lpstr>
      <vt:lpstr>Stödmaterial  för mätning och uppföljning</vt:lpstr>
      <vt:lpstr>PowerPoint-presentation</vt:lpstr>
      <vt:lpstr>PowerPoint-presentation</vt:lpstr>
      <vt:lpstr>Att mäta förändring (utfall) </vt:lpstr>
      <vt:lpstr>PowerPoint-presentation</vt:lpstr>
      <vt:lpstr>PowerPoint-presentation</vt:lpstr>
      <vt:lpstr>Källor och vidare läsning</vt:lpstr>
      <vt:lpstr>Mera källor</vt:lpstr>
      <vt:lpstr>Mallar  Behovs- och resurskartläggning (Excel) Förändringsteori (PPT och Excel) Antaganden kring samband (PPT) Indikatorer (PPT) Datakällor (PPT) Uppföljningsplan (PPT) Analys (PPT)</vt:lpstr>
      <vt:lpstr>PowerPoint-presentation</vt:lpstr>
      <vt:lpstr>PowerPoint-presentation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Ximena Horjales</dc:creator>
  <cp:lastModifiedBy>Ximena Horjales</cp:lastModifiedBy>
  <cp:revision>1</cp:revision>
  <dcterms:created xsi:type="dcterms:W3CDTF">2026-04-21T06:51:40Z</dcterms:created>
  <dcterms:modified xsi:type="dcterms:W3CDTF">2026-05-25T08:21:27Z</dcterms:modified>
  <cp:contentStatus>Slutgiltig</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80afd86-dcf7-4483-b9eb-5af1dcd104e1_Enabled">
    <vt:lpwstr>true</vt:lpwstr>
  </property>
  <property fmtid="{D5CDD505-2E9C-101B-9397-08002B2CF9AE}" pid="3" name="MSIP_Label_680afd86-dcf7-4483-b9eb-5af1dcd104e1_SetDate">
    <vt:lpwstr>2026-04-21T08:27:51Z</vt:lpwstr>
  </property>
  <property fmtid="{D5CDD505-2E9C-101B-9397-08002B2CF9AE}" pid="4" name="MSIP_Label_680afd86-dcf7-4483-b9eb-5af1dcd104e1_Method">
    <vt:lpwstr>Standard</vt:lpwstr>
  </property>
  <property fmtid="{D5CDD505-2E9C-101B-9397-08002B2CF9AE}" pid="5" name="MSIP_Label_680afd86-dcf7-4483-b9eb-5af1dcd104e1_Name">
    <vt:lpwstr>K2 Intern</vt:lpwstr>
  </property>
  <property fmtid="{D5CDD505-2E9C-101B-9397-08002B2CF9AE}" pid="6" name="MSIP_Label_680afd86-dcf7-4483-b9eb-5af1dcd104e1_SiteId">
    <vt:lpwstr>5a9809cf-0bcb-413a-838a-09ecc40cc9e8</vt:lpwstr>
  </property>
  <property fmtid="{D5CDD505-2E9C-101B-9397-08002B2CF9AE}" pid="7" name="MSIP_Label_680afd86-dcf7-4483-b9eb-5af1dcd104e1_ActionId">
    <vt:lpwstr>6ce8789e-0aca-4367-acbc-39e39af3d6fa</vt:lpwstr>
  </property>
  <property fmtid="{D5CDD505-2E9C-101B-9397-08002B2CF9AE}" pid="8" name="MSIP_Label_680afd86-dcf7-4483-b9eb-5af1dcd104e1_ContentBits">
    <vt:lpwstr>0</vt:lpwstr>
  </property>
  <property fmtid="{D5CDD505-2E9C-101B-9397-08002B2CF9AE}" pid="9" name="MSIP_Label_680afd86-dcf7-4483-b9eb-5af1dcd104e1_Tag">
    <vt:lpwstr>10, 3, 0, 1</vt:lpwstr>
  </property>
  <property fmtid="{D5CDD505-2E9C-101B-9397-08002B2CF9AE}" pid="10" name="ContentTypeId">
    <vt:lpwstr>0x010100AE85611553B26B49974D3FBDFA50F7D0</vt:lpwstr>
  </property>
  <property fmtid="{D5CDD505-2E9C-101B-9397-08002B2CF9AE}" pid="11" name="MediaServiceImageTags">
    <vt:lpwstr/>
  </property>
  <property fmtid="{D5CDD505-2E9C-101B-9397-08002B2CF9AE}" pid="12" name="xd_ProgID">
    <vt:lpwstr/>
  </property>
  <property fmtid="{D5CDD505-2E9C-101B-9397-08002B2CF9AE}" pid="13" name="ComplianceAssetId">
    <vt:lpwstr/>
  </property>
  <property fmtid="{D5CDD505-2E9C-101B-9397-08002B2CF9AE}" pid="14" name="TemplateUrl">
    <vt:lpwstr/>
  </property>
  <property fmtid="{D5CDD505-2E9C-101B-9397-08002B2CF9AE}" pid="15" name="_ExtendedDescription">
    <vt:lpwstr/>
  </property>
  <property fmtid="{D5CDD505-2E9C-101B-9397-08002B2CF9AE}" pid="16" name="TriggerFlowInfo">
    <vt:lpwstr/>
  </property>
  <property fmtid="{D5CDD505-2E9C-101B-9397-08002B2CF9AE}" pid="17" name="xd_Signature">
    <vt:bool>false</vt:bool>
  </property>
  <property fmtid="{D5CDD505-2E9C-101B-9397-08002B2CF9AE}" pid="18" name="_MarkAsFinal">
    <vt:bool>true</vt:bool>
  </property>
</Properties>
</file>